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1.xml" ContentType="application/vnd.openxmlformats-officedocument.presentationml.notesSlide+xml"/>
  <Override PartName="/ppt/tags/tag41.xml" ContentType="application/vnd.openxmlformats-officedocument.presentationml.tags+xml"/>
  <Override PartName="/ppt/notesSlides/notesSlide1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3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4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5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  <p:sldMasterId id="2147483699" r:id="rId5"/>
    <p:sldMasterId id="2147483696" r:id="rId6"/>
  </p:sldMasterIdLst>
  <p:notesMasterIdLst>
    <p:notesMasterId r:id="rId23"/>
  </p:notesMasterIdLst>
  <p:handoutMasterIdLst>
    <p:handoutMasterId r:id="rId24"/>
  </p:handoutMasterIdLst>
  <p:sldIdLst>
    <p:sldId id="1207" r:id="rId7"/>
    <p:sldId id="1352" r:id="rId8"/>
    <p:sldId id="1209" r:id="rId9"/>
    <p:sldId id="1387" r:id="rId10"/>
    <p:sldId id="1336" r:id="rId11"/>
    <p:sldId id="1355" r:id="rId12"/>
    <p:sldId id="1354" r:id="rId13"/>
    <p:sldId id="1385" r:id="rId14"/>
    <p:sldId id="1330" r:id="rId15"/>
    <p:sldId id="1384" r:id="rId16"/>
    <p:sldId id="1322" r:id="rId17"/>
    <p:sldId id="1388" r:id="rId18"/>
    <p:sldId id="1347" r:id="rId19"/>
    <p:sldId id="1302" r:id="rId20"/>
    <p:sldId id="1382" r:id="rId21"/>
    <p:sldId id="1229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CBC1"/>
    <a:srgbClr val="BCD4DA"/>
    <a:srgbClr val="E8F0F3"/>
    <a:srgbClr val="F7A941"/>
    <a:srgbClr val="E30513"/>
    <a:srgbClr val="000000"/>
    <a:srgbClr val="E30313"/>
    <a:srgbClr val="E30413"/>
    <a:srgbClr val="FF0000"/>
    <a:srgbClr val="FFC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6164"/>
  </p:normalViewPr>
  <p:slideViewPr>
    <p:cSldViewPr snapToGrid="0">
      <p:cViewPr varScale="1">
        <p:scale>
          <a:sx n="139" d="100"/>
          <a:sy n="139" d="100"/>
        </p:scale>
        <p:origin x="1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Éric Chamberland" userId="003097b6-6791-49a4-b180-bcf6b5bb4643" providerId="ADAL" clId="{74BDF8A6-3EA6-578C-8FC4-79A222AE5F68}"/>
    <pc:docChg chg="custSel modSld">
      <pc:chgData name="Éric Chamberland" userId="003097b6-6791-49a4-b180-bcf6b5bb4643" providerId="ADAL" clId="{74BDF8A6-3EA6-578C-8FC4-79A222AE5F68}" dt="2026-05-01T17:48:54.007" v="24" actId="20577"/>
      <pc:docMkLst>
        <pc:docMk/>
      </pc:docMkLst>
      <pc:sldChg chg="modSp mod">
        <pc:chgData name="Éric Chamberland" userId="003097b6-6791-49a4-b180-bcf6b5bb4643" providerId="ADAL" clId="{74BDF8A6-3EA6-578C-8FC4-79A222AE5F68}" dt="2026-05-01T17:48:54.007" v="24" actId="20577"/>
        <pc:sldMkLst>
          <pc:docMk/>
          <pc:sldMk cId="1213367673" sldId="1336"/>
        </pc:sldMkLst>
        <pc:spChg chg="mod">
          <ac:chgData name="Éric Chamberland" userId="003097b6-6791-49a4-b180-bcf6b5bb4643" providerId="ADAL" clId="{74BDF8A6-3EA6-578C-8FC4-79A222AE5F68}" dt="2026-05-01T17:48:45.404" v="14"/>
          <ac:spMkLst>
            <pc:docMk/>
            <pc:sldMk cId="1213367673" sldId="1336"/>
            <ac:spMk id="3" creationId="{7F47DD2B-B889-30F6-1C3F-FB5A986F5C8F}"/>
          </ac:spMkLst>
        </pc:spChg>
        <pc:spChg chg="mod">
          <ac:chgData name="Éric Chamberland" userId="003097b6-6791-49a4-b180-bcf6b5bb4643" providerId="ADAL" clId="{74BDF8A6-3EA6-578C-8FC4-79A222AE5F68}" dt="2026-05-01T17:48:54.007" v="24" actId="20577"/>
          <ac:spMkLst>
            <pc:docMk/>
            <pc:sldMk cId="1213367673" sldId="1336"/>
            <ac:spMk id="4" creationId="{1A3BDA48-7F48-CCA7-820B-1B77D55D05F7}"/>
          </ac:spMkLst>
        </pc:spChg>
      </pc:sldChg>
      <pc:sldChg chg="modSp mod">
        <pc:chgData name="Éric Chamberland" userId="003097b6-6791-49a4-b180-bcf6b5bb4643" providerId="ADAL" clId="{74BDF8A6-3EA6-578C-8FC4-79A222AE5F68}" dt="2026-05-01T17:48:11.249" v="13" actId="20577"/>
        <pc:sldMkLst>
          <pc:docMk/>
          <pc:sldMk cId="2951068565" sldId="1387"/>
        </pc:sldMkLst>
        <pc:spChg chg="mod">
          <ac:chgData name="Éric Chamberland" userId="003097b6-6791-49a4-b180-bcf6b5bb4643" providerId="ADAL" clId="{74BDF8A6-3EA6-578C-8FC4-79A222AE5F68}" dt="2026-05-01T17:48:11.249" v="13" actId="20577"/>
          <ac:spMkLst>
            <pc:docMk/>
            <pc:sldMk cId="2951068565" sldId="1387"/>
            <ac:spMk id="3" creationId="{BEEEAE37-13F2-5482-ED67-52D10EE8536E}"/>
          </ac:spMkLst>
        </pc:spChg>
      </pc:sldChg>
    </pc:docChg>
  </pc:docChgLst>
  <pc:docChgLst>
    <pc:chgData name="Natacha Gaucher" userId="14b310f6-50ff-49d4-bd79-f4da02d698c9" providerId="ADAL" clId="{F31869A6-5BD8-4517-BB28-5EB543411AA3}"/>
    <pc:docChg chg="undo custSel addSld delSld modSld sldOrd">
      <pc:chgData name="Natacha Gaucher" userId="14b310f6-50ff-49d4-bd79-f4da02d698c9" providerId="ADAL" clId="{F31869A6-5BD8-4517-BB28-5EB543411AA3}" dt="2026-05-08T14:48:23.092" v="1720" actId="20577"/>
      <pc:docMkLst>
        <pc:docMk/>
      </pc:docMkLst>
      <pc:sldChg chg="modNotesTx">
        <pc:chgData name="Natacha Gaucher" userId="14b310f6-50ff-49d4-bd79-f4da02d698c9" providerId="ADAL" clId="{F31869A6-5BD8-4517-BB28-5EB543411AA3}" dt="2026-05-08T14:30:34.926" v="1402" actId="20577"/>
        <pc:sldMkLst>
          <pc:docMk/>
          <pc:sldMk cId="1370538605" sldId="1207"/>
        </pc:sldMkLst>
      </pc:sldChg>
      <pc:sldChg chg="delSp modSp mod modNotesTx">
        <pc:chgData name="Natacha Gaucher" userId="14b310f6-50ff-49d4-bd79-f4da02d698c9" providerId="ADAL" clId="{F31869A6-5BD8-4517-BB28-5EB543411AA3}" dt="2026-05-08T14:31:25.670" v="1419" actId="20577"/>
        <pc:sldMkLst>
          <pc:docMk/>
          <pc:sldMk cId="100811764" sldId="1209"/>
        </pc:sldMkLst>
        <pc:spChg chg="mod">
          <ac:chgData name="Natacha Gaucher" userId="14b310f6-50ff-49d4-bd79-f4da02d698c9" providerId="ADAL" clId="{F31869A6-5BD8-4517-BB28-5EB543411AA3}" dt="2026-05-01T18:01:30.567" v="405" actId="20577"/>
          <ac:spMkLst>
            <pc:docMk/>
            <pc:sldMk cId="100811764" sldId="1209"/>
            <ac:spMk id="2" creationId="{87F97730-A8E0-2B70-3BD3-F951D236599A}"/>
          </ac:spMkLst>
        </pc:spChg>
      </pc:sldChg>
      <pc:sldChg chg="modSp mod modNotesTx">
        <pc:chgData name="Natacha Gaucher" userId="14b310f6-50ff-49d4-bd79-f4da02d698c9" providerId="ADAL" clId="{F31869A6-5BD8-4517-BB28-5EB543411AA3}" dt="2026-05-08T14:48:23.092" v="1720" actId="20577"/>
        <pc:sldMkLst>
          <pc:docMk/>
          <pc:sldMk cId="1033063120" sldId="1229"/>
        </pc:sldMkLst>
        <pc:spChg chg="mod">
          <ac:chgData name="Natacha Gaucher" userId="14b310f6-50ff-49d4-bd79-f4da02d698c9" providerId="ADAL" clId="{F31869A6-5BD8-4517-BB28-5EB543411AA3}" dt="2026-05-01T18:18:11.610" v="1038" actId="255"/>
          <ac:spMkLst>
            <pc:docMk/>
            <pc:sldMk cId="1033063120" sldId="1229"/>
            <ac:spMk id="2" creationId="{87F97730-A8E0-2B70-3BD3-F951D236599A}"/>
          </ac:spMkLst>
        </pc:spChg>
      </pc:sldChg>
      <pc:sldChg chg="modNotesTx">
        <pc:chgData name="Natacha Gaucher" userId="14b310f6-50ff-49d4-bd79-f4da02d698c9" providerId="ADAL" clId="{F31869A6-5BD8-4517-BB28-5EB543411AA3}" dt="2026-05-08T14:47:58.141" v="1711" actId="20577"/>
        <pc:sldMkLst>
          <pc:docMk/>
          <pc:sldMk cId="2170794112" sldId="1302"/>
        </pc:sldMkLst>
      </pc:sldChg>
      <pc:sldChg chg="modSp mod modNotesTx">
        <pc:chgData name="Natacha Gaucher" userId="14b310f6-50ff-49d4-bd79-f4da02d698c9" providerId="ADAL" clId="{F31869A6-5BD8-4517-BB28-5EB543411AA3}" dt="2026-05-08T14:46:37.397" v="1601" actId="20577"/>
        <pc:sldMkLst>
          <pc:docMk/>
          <pc:sldMk cId="3483990328" sldId="1322"/>
        </pc:sldMkLst>
        <pc:spChg chg="mod">
          <ac:chgData name="Natacha Gaucher" userId="14b310f6-50ff-49d4-bd79-f4da02d698c9" providerId="ADAL" clId="{F31869A6-5BD8-4517-BB28-5EB543411AA3}" dt="2026-05-01T18:15:32.947" v="901" actId="20577"/>
          <ac:spMkLst>
            <pc:docMk/>
            <pc:sldMk cId="3483990328" sldId="1322"/>
            <ac:spMk id="2" creationId="{448C7ABC-6EA7-134E-2F04-0DC91A8EB370}"/>
          </ac:spMkLst>
        </pc:spChg>
      </pc:sldChg>
      <pc:sldChg chg="addSp delSp modSp mod ord modNotesTx">
        <pc:chgData name="Natacha Gaucher" userId="14b310f6-50ff-49d4-bd79-f4da02d698c9" providerId="ADAL" clId="{F31869A6-5BD8-4517-BB28-5EB543411AA3}" dt="2026-05-08T14:34:37.519" v="1478" actId="20577"/>
        <pc:sldMkLst>
          <pc:docMk/>
          <pc:sldMk cId="1635564805" sldId="1330"/>
        </pc:sldMkLst>
        <pc:spChg chg="mod">
          <ac:chgData name="Natacha Gaucher" userId="14b310f6-50ff-49d4-bd79-f4da02d698c9" providerId="ADAL" clId="{F31869A6-5BD8-4517-BB28-5EB543411AA3}" dt="2026-05-01T18:01:53.119" v="472" actId="20577"/>
          <ac:spMkLst>
            <pc:docMk/>
            <pc:sldMk cId="1635564805" sldId="1330"/>
            <ac:spMk id="2" creationId="{7558D52C-26BB-7428-2BE0-6BEB41B637D9}"/>
          </ac:spMkLst>
        </pc:spChg>
      </pc:sldChg>
      <pc:sldChg chg="modSp mod modNotesTx">
        <pc:chgData name="Natacha Gaucher" userId="14b310f6-50ff-49d4-bd79-f4da02d698c9" providerId="ADAL" clId="{F31869A6-5BD8-4517-BB28-5EB543411AA3}" dt="2026-05-08T14:33:16.220" v="1436" actId="20577"/>
        <pc:sldMkLst>
          <pc:docMk/>
          <pc:sldMk cId="1213367673" sldId="1336"/>
        </pc:sldMkLst>
        <pc:spChg chg="mod">
          <ac:chgData name="Natacha Gaucher" userId="14b310f6-50ff-49d4-bd79-f4da02d698c9" providerId="ADAL" clId="{F31869A6-5BD8-4517-BB28-5EB543411AA3}" dt="2026-05-07T14:29:24.946" v="1330" actId="6549"/>
          <ac:spMkLst>
            <pc:docMk/>
            <pc:sldMk cId="1213367673" sldId="1336"/>
            <ac:spMk id="3" creationId="{7F47DD2B-B889-30F6-1C3F-FB5A986F5C8F}"/>
          </ac:spMkLst>
        </pc:spChg>
      </pc:sldChg>
      <pc:sldChg chg="modNotesTx">
        <pc:chgData name="Natacha Gaucher" userId="14b310f6-50ff-49d4-bd79-f4da02d698c9" providerId="ADAL" clId="{F31869A6-5BD8-4517-BB28-5EB543411AA3}" dt="2026-05-08T14:47:37.947" v="1681" actId="20577"/>
        <pc:sldMkLst>
          <pc:docMk/>
          <pc:sldMk cId="1373329813" sldId="1347"/>
        </pc:sldMkLst>
      </pc:sldChg>
      <pc:sldChg chg="modSp mod modNotesTx">
        <pc:chgData name="Natacha Gaucher" userId="14b310f6-50ff-49d4-bd79-f4da02d698c9" providerId="ADAL" clId="{F31869A6-5BD8-4517-BB28-5EB543411AA3}" dt="2026-05-08T14:31:13.616" v="1409" actId="20577"/>
        <pc:sldMkLst>
          <pc:docMk/>
          <pc:sldMk cId="1231790728" sldId="1352"/>
        </pc:sldMkLst>
        <pc:spChg chg="mod">
          <ac:chgData name="Natacha Gaucher" userId="14b310f6-50ff-49d4-bd79-f4da02d698c9" providerId="ADAL" clId="{F31869A6-5BD8-4517-BB28-5EB543411AA3}" dt="2026-05-01T18:06:36.251" v="754" actId="1076"/>
          <ac:spMkLst>
            <pc:docMk/>
            <pc:sldMk cId="1231790728" sldId="1352"/>
            <ac:spMk id="6" creationId="{54228DF3-D0A9-3835-D909-3861B590CD7E}"/>
          </ac:spMkLst>
        </pc:spChg>
        <pc:spChg chg="mod">
          <ac:chgData name="Natacha Gaucher" userId="14b310f6-50ff-49d4-bd79-f4da02d698c9" providerId="ADAL" clId="{F31869A6-5BD8-4517-BB28-5EB543411AA3}" dt="2026-05-01T18:06:38.601" v="755" actId="14100"/>
          <ac:spMkLst>
            <pc:docMk/>
            <pc:sldMk cId="1231790728" sldId="1352"/>
            <ac:spMk id="7" creationId="{5228A44F-78A5-B321-CADF-5CDBCF076173}"/>
          </ac:spMkLst>
        </pc:spChg>
      </pc:sldChg>
      <pc:sldChg chg="addSp delSp modSp add del mod delAnim modNotesTx">
        <pc:chgData name="Natacha Gaucher" userId="14b310f6-50ff-49d4-bd79-f4da02d698c9" providerId="ADAL" clId="{F31869A6-5BD8-4517-BB28-5EB543411AA3}" dt="2026-05-08T14:34:07.870" v="1459" actId="20577"/>
        <pc:sldMkLst>
          <pc:docMk/>
          <pc:sldMk cId="861346630" sldId="1354"/>
        </pc:sldMkLst>
        <pc:spChg chg="mod">
          <ac:chgData name="Natacha Gaucher" userId="14b310f6-50ff-49d4-bd79-f4da02d698c9" providerId="ADAL" clId="{F31869A6-5BD8-4517-BB28-5EB543411AA3}" dt="2026-05-07T14:38:18.751" v="1335"/>
          <ac:spMkLst>
            <pc:docMk/>
            <pc:sldMk cId="861346630" sldId="1354"/>
            <ac:spMk id="4" creationId="{9793A3F7-B509-A34C-2E22-E8060D412B67}"/>
          </ac:spMkLst>
        </pc:spChg>
        <pc:spChg chg="add mod">
          <ac:chgData name="Natacha Gaucher" userId="14b310f6-50ff-49d4-bd79-f4da02d698c9" providerId="ADAL" clId="{F31869A6-5BD8-4517-BB28-5EB543411AA3}" dt="2026-05-07T15:39:26.583" v="1369" actId="20577"/>
          <ac:spMkLst>
            <pc:docMk/>
            <pc:sldMk cId="861346630" sldId="1354"/>
            <ac:spMk id="5" creationId="{C8D037AC-7FE3-2AD5-B9BF-B4633AE8A498}"/>
          </ac:spMkLst>
        </pc:spChg>
      </pc:sldChg>
      <pc:sldChg chg="modSp mod modNotesTx">
        <pc:chgData name="Natacha Gaucher" userId="14b310f6-50ff-49d4-bd79-f4da02d698c9" providerId="ADAL" clId="{F31869A6-5BD8-4517-BB28-5EB543411AA3}" dt="2026-05-08T14:33:49.277" v="1445" actId="20577"/>
        <pc:sldMkLst>
          <pc:docMk/>
          <pc:sldMk cId="614730198" sldId="1355"/>
        </pc:sldMkLst>
        <pc:spChg chg="mod">
          <ac:chgData name="Natacha Gaucher" userId="14b310f6-50ff-49d4-bd79-f4da02d698c9" providerId="ADAL" clId="{F31869A6-5BD8-4517-BB28-5EB543411AA3}" dt="2026-05-07T14:32:51.619" v="1332" actId="113"/>
          <ac:spMkLst>
            <pc:docMk/>
            <pc:sldMk cId="614730198" sldId="1355"/>
            <ac:spMk id="6" creationId="{8757F583-547D-4DFF-8C48-EF7E05DF283D}"/>
          </ac:spMkLst>
        </pc:spChg>
      </pc:sldChg>
      <pc:sldChg chg="modNotesTx">
        <pc:chgData name="Natacha Gaucher" userId="14b310f6-50ff-49d4-bd79-f4da02d698c9" providerId="ADAL" clId="{F31869A6-5BD8-4517-BB28-5EB543411AA3}" dt="2026-05-08T14:47:53.475" v="1697" actId="20577"/>
        <pc:sldMkLst>
          <pc:docMk/>
          <pc:sldMk cId="1258441144" sldId="1382"/>
        </pc:sldMkLst>
      </pc:sldChg>
      <pc:sldChg chg="addSp delSp modSp mod modNotesTx">
        <pc:chgData name="Natacha Gaucher" userId="14b310f6-50ff-49d4-bd79-f4da02d698c9" providerId="ADAL" clId="{F31869A6-5BD8-4517-BB28-5EB543411AA3}" dt="2026-05-08T14:42:38.900" v="1554" actId="1076"/>
        <pc:sldMkLst>
          <pc:docMk/>
          <pc:sldMk cId="3495680941" sldId="1384"/>
        </pc:sldMkLst>
        <pc:spChg chg="add mod">
          <ac:chgData name="Natacha Gaucher" userId="14b310f6-50ff-49d4-bd79-f4da02d698c9" providerId="ADAL" clId="{F31869A6-5BD8-4517-BB28-5EB543411AA3}" dt="2026-05-08T14:42:23.972" v="1552" actId="1076"/>
          <ac:spMkLst>
            <pc:docMk/>
            <pc:sldMk cId="3495680941" sldId="1384"/>
            <ac:spMk id="2" creationId="{651897A0-4EF6-F077-C4B0-BA21290C54E6}"/>
          </ac:spMkLst>
        </pc:spChg>
        <pc:spChg chg="mod">
          <ac:chgData name="Natacha Gaucher" userId="14b310f6-50ff-49d4-bd79-f4da02d698c9" providerId="ADAL" clId="{F31869A6-5BD8-4517-BB28-5EB543411AA3}" dt="2026-05-08T14:40:28.565" v="1522" actId="20577"/>
          <ac:spMkLst>
            <pc:docMk/>
            <pc:sldMk cId="3495680941" sldId="1384"/>
            <ac:spMk id="4" creationId="{0FF5E19C-DD3F-2EDC-EDDD-16BFE123975F}"/>
          </ac:spMkLst>
        </pc:spChg>
        <pc:spChg chg="mod">
          <ac:chgData name="Natacha Gaucher" userId="14b310f6-50ff-49d4-bd79-f4da02d698c9" providerId="ADAL" clId="{F31869A6-5BD8-4517-BB28-5EB543411AA3}" dt="2026-05-08T14:42:28.460" v="1553" actId="1076"/>
          <ac:spMkLst>
            <pc:docMk/>
            <pc:sldMk cId="3495680941" sldId="1384"/>
            <ac:spMk id="8" creationId="{C556F052-6A2D-BCA5-5799-E6FF9CCF3DB3}"/>
          </ac:spMkLst>
        </pc:spChg>
        <pc:picChg chg="mod">
          <ac:chgData name="Natacha Gaucher" userId="14b310f6-50ff-49d4-bd79-f4da02d698c9" providerId="ADAL" clId="{F31869A6-5BD8-4517-BB28-5EB543411AA3}" dt="2026-05-08T14:42:19.996" v="1551" actId="1076"/>
          <ac:picMkLst>
            <pc:docMk/>
            <pc:sldMk cId="3495680941" sldId="1384"/>
            <ac:picMk id="5" creationId="{21598AEB-5004-5F0F-871D-BBC256404FC8}"/>
          </ac:picMkLst>
        </pc:picChg>
        <pc:picChg chg="mod">
          <ac:chgData name="Natacha Gaucher" userId="14b310f6-50ff-49d4-bd79-f4da02d698c9" providerId="ADAL" clId="{F31869A6-5BD8-4517-BB28-5EB543411AA3}" dt="2026-05-08T14:42:38.900" v="1554" actId="1076"/>
          <ac:picMkLst>
            <pc:docMk/>
            <pc:sldMk cId="3495680941" sldId="1384"/>
            <ac:picMk id="6" creationId="{B1C1095B-71F1-C5E4-94FA-88DA0D887A72}"/>
          </ac:picMkLst>
        </pc:picChg>
      </pc:sldChg>
      <pc:sldChg chg="addSp modSp mod modNotesTx">
        <pc:chgData name="Natacha Gaucher" userId="14b310f6-50ff-49d4-bd79-f4da02d698c9" providerId="ADAL" clId="{F31869A6-5BD8-4517-BB28-5EB543411AA3}" dt="2026-05-08T14:34:50.628" v="1497" actId="20577"/>
        <pc:sldMkLst>
          <pc:docMk/>
          <pc:sldMk cId="2041496821" sldId="1385"/>
        </pc:sldMkLst>
        <pc:spChg chg="add mod">
          <ac:chgData name="Natacha Gaucher" userId="14b310f6-50ff-49d4-bd79-f4da02d698c9" providerId="ADAL" clId="{F31869A6-5BD8-4517-BB28-5EB543411AA3}" dt="2026-05-01T18:14:39.750" v="897" actId="1076"/>
          <ac:spMkLst>
            <pc:docMk/>
            <pc:sldMk cId="2041496821" sldId="1385"/>
            <ac:spMk id="8" creationId="{88381D40-4D81-58CE-310C-F451A435AEE5}"/>
          </ac:spMkLst>
        </pc:spChg>
        <pc:spChg chg="add mod">
          <ac:chgData name="Natacha Gaucher" userId="14b310f6-50ff-49d4-bd79-f4da02d698c9" providerId="ADAL" clId="{F31869A6-5BD8-4517-BB28-5EB543411AA3}" dt="2026-05-07T14:38:57.965" v="1365" actId="6549"/>
          <ac:spMkLst>
            <pc:docMk/>
            <pc:sldMk cId="2041496821" sldId="1385"/>
            <ac:spMk id="14" creationId="{F77F541A-D4BF-36D8-0D4C-D619194E797F}"/>
          </ac:spMkLst>
        </pc:spChg>
        <pc:spChg chg="mod">
          <ac:chgData name="Natacha Gaucher" userId="14b310f6-50ff-49d4-bd79-f4da02d698c9" providerId="ADAL" clId="{F31869A6-5BD8-4517-BB28-5EB543411AA3}" dt="2026-05-01T18:10:03.620" v="798" actId="1076"/>
          <ac:spMkLst>
            <pc:docMk/>
            <pc:sldMk cId="2041496821" sldId="1385"/>
            <ac:spMk id="20" creationId="{F18AACDC-8348-FB18-CE3A-BAE162F4F4B6}"/>
          </ac:spMkLst>
        </pc:spChg>
        <pc:grpChg chg="mod">
          <ac:chgData name="Natacha Gaucher" userId="14b310f6-50ff-49d4-bd79-f4da02d698c9" providerId="ADAL" clId="{F31869A6-5BD8-4517-BB28-5EB543411AA3}" dt="2026-05-01T18:12:36.484" v="850" actId="1076"/>
          <ac:grpSpMkLst>
            <pc:docMk/>
            <pc:sldMk cId="2041496821" sldId="1385"/>
            <ac:grpSpMk id="2" creationId="{E07327DB-84F1-8EAF-A676-03026ACFC430}"/>
          </ac:grpSpMkLst>
        </pc:grpChg>
        <pc:picChg chg="add mod">
          <ac:chgData name="Natacha Gaucher" userId="14b310f6-50ff-49d4-bd79-f4da02d698c9" providerId="ADAL" clId="{F31869A6-5BD8-4517-BB28-5EB543411AA3}" dt="2026-05-01T18:14:39.750" v="897" actId="1076"/>
          <ac:picMkLst>
            <pc:docMk/>
            <pc:sldMk cId="2041496821" sldId="1385"/>
            <ac:picMk id="10" creationId="{969BD9E5-9457-8C22-5632-A27C3DBD6A13}"/>
          </ac:picMkLst>
        </pc:picChg>
        <pc:picChg chg="mod">
          <ac:chgData name="Natacha Gaucher" userId="14b310f6-50ff-49d4-bd79-f4da02d698c9" providerId="ADAL" clId="{F31869A6-5BD8-4517-BB28-5EB543411AA3}" dt="2026-05-01T18:12:49.257" v="851" actId="1076"/>
          <ac:picMkLst>
            <pc:docMk/>
            <pc:sldMk cId="2041496821" sldId="1385"/>
            <ac:picMk id="15" creationId="{62094E96-0A7F-70C7-82EC-052D2D105722}"/>
          </ac:picMkLst>
        </pc:picChg>
        <pc:picChg chg="add mod">
          <ac:chgData name="Natacha Gaucher" userId="14b310f6-50ff-49d4-bd79-f4da02d698c9" providerId="ADAL" clId="{F31869A6-5BD8-4517-BB28-5EB543411AA3}" dt="2026-05-01T18:14:39.750" v="897" actId="1076"/>
          <ac:picMkLst>
            <pc:docMk/>
            <pc:sldMk cId="2041496821" sldId="1385"/>
            <ac:picMk id="17" creationId="{0D802F7F-13F3-B37F-7634-38235689E916}"/>
          </ac:picMkLst>
        </pc:picChg>
        <pc:picChg chg="add mod">
          <ac:chgData name="Natacha Gaucher" userId="14b310f6-50ff-49d4-bd79-f4da02d698c9" providerId="ADAL" clId="{F31869A6-5BD8-4517-BB28-5EB543411AA3}" dt="2026-05-01T18:14:39.750" v="897" actId="1076"/>
          <ac:picMkLst>
            <pc:docMk/>
            <pc:sldMk cId="2041496821" sldId="1385"/>
            <ac:picMk id="21" creationId="{DAC26D43-535C-5328-5A52-6BA9F4B2939C}"/>
          </ac:picMkLst>
        </pc:picChg>
      </pc:sldChg>
      <pc:sldChg chg="addSp delSp modSp mod modNotesTx">
        <pc:chgData name="Natacha Gaucher" userId="14b310f6-50ff-49d4-bd79-f4da02d698c9" providerId="ADAL" clId="{F31869A6-5BD8-4517-BB28-5EB543411AA3}" dt="2026-05-08T14:32:57.854" v="1429" actId="20577"/>
        <pc:sldMkLst>
          <pc:docMk/>
          <pc:sldMk cId="2951068565" sldId="1387"/>
        </pc:sldMkLst>
        <pc:spChg chg="mod">
          <ac:chgData name="Natacha Gaucher" userId="14b310f6-50ff-49d4-bd79-f4da02d698c9" providerId="ADAL" clId="{F31869A6-5BD8-4517-BB28-5EB543411AA3}" dt="2026-05-01T18:25:39.356" v="1329" actId="14100"/>
          <ac:spMkLst>
            <pc:docMk/>
            <pc:sldMk cId="2951068565" sldId="1387"/>
            <ac:spMk id="3" creationId="{BEEEAE37-13F2-5482-ED67-52D10EE8536E}"/>
          </ac:spMkLst>
        </pc:spChg>
        <pc:spChg chg="mod">
          <ac:chgData name="Natacha Gaucher" userId="14b310f6-50ff-49d4-bd79-f4da02d698c9" providerId="ADAL" clId="{F31869A6-5BD8-4517-BB28-5EB543411AA3}" dt="2026-05-01T18:22:47.578" v="1216" actId="20577"/>
          <ac:spMkLst>
            <pc:docMk/>
            <pc:sldMk cId="2951068565" sldId="1387"/>
            <ac:spMk id="4" creationId="{37566DFF-B81F-2DFF-D07B-78E3CFC84C8C}"/>
          </ac:spMkLst>
        </pc:spChg>
        <pc:picChg chg="add mod ord modCrop">
          <ac:chgData name="Natacha Gaucher" userId="14b310f6-50ff-49d4-bd79-f4da02d698c9" providerId="ADAL" clId="{F31869A6-5BD8-4517-BB28-5EB543411AA3}" dt="2026-05-01T17:49:26.076" v="9" actId="171"/>
          <ac:picMkLst>
            <pc:docMk/>
            <pc:sldMk cId="2951068565" sldId="1387"/>
            <ac:picMk id="9" creationId="{7AB5ECE1-F1F7-ABF0-AF6E-73FBE304453C}"/>
          </ac:picMkLst>
        </pc:picChg>
      </pc:sldChg>
      <pc:sldChg chg="modNotesTx">
        <pc:chgData name="Natacha Gaucher" userId="14b310f6-50ff-49d4-bd79-f4da02d698c9" providerId="ADAL" clId="{F31869A6-5BD8-4517-BB28-5EB543411AA3}" dt="2026-05-08T14:44:12.452" v="1599" actId="20577"/>
        <pc:sldMkLst>
          <pc:docMk/>
          <pc:sldMk cId="1433113474" sldId="1388"/>
        </pc:sldMkLst>
      </pc:sldChg>
    </pc:docChg>
  </pc:docChgLst>
  <pc:docChgLst>
    <pc:chgData name="Éric Chamberland" userId="003097b6-6791-49a4-b180-bcf6b5bb4643" providerId="ADAL" clId="{907E938B-E95A-5860-8985-F74110368079}"/>
    <pc:docChg chg="undo custSel addSld modSld">
      <pc:chgData name="Éric Chamberland" userId="003097b6-6791-49a4-b180-bcf6b5bb4643" providerId="ADAL" clId="{907E938B-E95A-5860-8985-F74110368079}" dt="2026-05-12T19:09:24.529" v="1266" actId="20577"/>
      <pc:docMkLst>
        <pc:docMk/>
      </pc:docMkLst>
      <pc:sldChg chg="modSp mod modNotesTx">
        <pc:chgData name="Éric Chamberland" userId="003097b6-6791-49a4-b180-bcf6b5bb4643" providerId="ADAL" clId="{907E938B-E95A-5860-8985-F74110368079}" dt="2026-05-12T19:09:24.529" v="1266" actId="20577"/>
        <pc:sldMkLst>
          <pc:docMk/>
          <pc:sldMk cId="1370538605" sldId="1207"/>
        </pc:sldMkLst>
        <pc:spChg chg="mod">
          <ac:chgData name="Éric Chamberland" userId="003097b6-6791-49a4-b180-bcf6b5bb4643" providerId="ADAL" clId="{907E938B-E95A-5860-8985-F74110368079}" dt="2026-05-12T19:09:24.529" v="1266" actId="20577"/>
          <ac:spMkLst>
            <pc:docMk/>
            <pc:sldMk cId="1370538605" sldId="1207"/>
            <ac:spMk id="5" creationId="{1A5D1A83-ED8B-2CA9-7190-2FAA3A94D9EC}"/>
          </ac:spMkLst>
        </pc:spChg>
      </pc:sldChg>
      <pc:sldChg chg="modNotesTx">
        <pc:chgData name="Éric Chamberland" userId="003097b6-6791-49a4-b180-bcf6b5bb4643" providerId="ADAL" clId="{907E938B-E95A-5860-8985-F74110368079}" dt="2026-05-08T14:58:01.022" v="1248" actId="6549"/>
        <pc:sldMkLst>
          <pc:docMk/>
          <pc:sldMk cId="100811764" sldId="1209"/>
        </pc:sldMkLst>
      </pc:sldChg>
      <pc:sldChg chg="modSp mod modNotesTx">
        <pc:chgData name="Éric Chamberland" userId="003097b6-6791-49a4-b180-bcf6b5bb4643" providerId="ADAL" clId="{907E938B-E95A-5860-8985-F74110368079}" dt="2026-05-08T14:58:46.173" v="1261" actId="6549"/>
        <pc:sldMkLst>
          <pc:docMk/>
          <pc:sldMk cId="1033063120" sldId="1229"/>
        </pc:sldMkLst>
        <pc:spChg chg="mod">
          <ac:chgData name="Éric Chamberland" userId="003097b6-6791-49a4-b180-bcf6b5bb4643" providerId="ADAL" clId="{907E938B-E95A-5860-8985-F74110368079}" dt="2026-05-08T14:26:22.053" v="1137" actId="20577"/>
          <ac:spMkLst>
            <pc:docMk/>
            <pc:sldMk cId="1033063120" sldId="1229"/>
            <ac:spMk id="2" creationId="{87F97730-A8E0-2B70-3BD3-F951D236599A}"/>
          </ac:spMkLst>
        </pc:spChg>
      </pc:sldChg>
      <pc:sldChg chg="modNotesTx">
        <pc:chgData name="Éric Chamberland" userId="003097b6-6791-49a4-b180-bcf6b5bb4643" providerId="ADAL" clId="{907E938B-E95A-5860-8985-F74110368079}" dt="2026-05-08T14:58:38.507" v="1259" actId="6549"/>
        <pc:sldMkLst>
          <pc:docMk/>
          <pc:sldMk cId="2170794112" sldId="1302"/>
        </pc:sldMkLst>
      </pc:sldChg>
      <pc:sldChg chg="modSp mod modNotesTx">
        <pc:chgData name="Éric Chamberland" userId="003097b6-6791-49a4-b180-bcf6b5bb4643" providerId="ADAL" clId="{907E938B-E95A-5860-8985-F74110368079}" dt="2026-05-08T14:58:29.285" v="1256" actId="6549"/>
        <pc:sldMkLst>
          <pc:docMk/>
          <pc:sldMk cId="3483990328" sldId="1322"/>
        </pc:sldMkLst>
        <pc:spChg chg="mod">
          <ac:chgData name="Éric Chamberland" userId="003097b6-6791-49a4-b180-bcf6b5bb4643" providerId="ADAL" clId="{907E938B-E95A-5860-8985-F74110368079}" dt="2026-05-07T15:53:48.593" v="786" actId="20577"/>
          <ac:spMkLst>
            <pc:docMk/>
            <pc:sldMk cId="3483990328" sldId="1322"/>
            <ac:spMk id="2" creationId="{448C7ABC-6EA7-134E-2F04-0DC91A8EB370}"/>
          </ac:spMkLst>
        </pc:spChg>
        <pc:spChg chg="mod">
          <ac:chgData name="Éric Chamberland" userId="003097b6-6791-49a4-b180-bcf6b5bb4643" providerId="ADAL" clId="{907E938B-E95A-5860-8985-F74110368079}" dt="2026-05-07T15:47:22.388" v="484" actId="20577"/>
          <ac:spMkLst>
            <pc:docMk/>
            <pc:sldMk cId="3483990328" sldId="1322"/>
            <ac:spMk id="3" creationId="{EE0AD5B1-B528-364A-2BAF-BC1E2EF4BDB5}"/>
          </ac:spMkLst>
        </pc:spChg>
      </pc:sldChg>
      <pc:sldChg chg="modSp mod modNotesTx">
        <pc:chgData name="Éric Chamberland" userId="003097b6-6791-49a4-b180-bcf6b5bb4643" providerId="ADAL" clId="{907E938B-E95A-5860-8985-F74110368079}" dt="2026-05-08T14:58:23.840" v="1254" actId="6549"/>
        <pc:sldMkLst>
          <pc:docMk/>
          <pc:sldMk cId="1635564805" sldId="1330"/>
        </pc:sldMkLst>
        <pc:spChg chg="mod">
          <ac:chgData name="Éric Chamberland" userId="003097b6-6791-49a4-b180-bcf6b5bb4643" providerId="ADAL" clId="{907E938B-E95A-5860-8985-F74110368079}" dt="2026-05-07T15:47:01.109" v="471" actId="20577"/>
          <ac:spMkLst>
            <pc:docMk/>
            <pc:sldMk cId="1635564805" sldId="1330"/>
            <ac:spMk id="2" creationId="{7558D52C-26BB-7428-2BE0-6BEB41B637D9}"/>
          </ac:spMkLst>
        </pc:spChg>
      </pc:sldChg>
      <pc:sldChg chg="modSp mod modNotesTx">
        <pc:chgData name="Éric Chamberland" userId="003097b6-6791-49a4-b180-bcf6b5bb4643" providerId="ADAL" clId="{907E938B-E95A-5860-8985-F74110368079}" dt="2026-05-08T14:58:07.744" v="1250" actId="6549"/>
        <pc:sldMkLst>
          <pc:docMk/>
          <pc:sldMk cId="1213367673" sldId="1336"/>
        </pc:sldMkLst>
        <pc:spChg chg="mod">
          <ac:chgData name="Éric Chamberland" userId="003097b6-6791-49a4-b180-bcf6b5bb4643" providerId="ADAL" clId="{907E938B-E95A-5860-8985-F74110368079}" dt="2026-05-07T14:30:32.366" v="112" actId="6549"/>
          <ac:spMkLst>
            <pc:docMk/>
            <pc:sldMk cId="1213367673" sldId="1336"/>
            <ac:spMk id="3" creationId="{7F47DD2B-B889-30F6-1C3F-FB5A986F5C8F}"/>
          </ac:spMkLst>
        </pc:spChg>
      </pc:sldChg>
      <pc:sldChg chg="modSp mod modNotesTx">
        <pc:chgData name="Éric Chamberland" userId="003097b6-6791-49a4-b180-bcf6b5bb4643" providerId="ADAL" clId="{907E938B-E95A-5860-8985-F74110368079}" dt="2026-05-08T14:58:35.257" v="1258" actId="6549"/>
        <pc:sldMkLst>
          <pc:docMk/>
          <pc:sldMk cId="1373329813" sldId="1347"/>
        </pc:sldMkLst>
        <pc:spChg chg="mod">
          <ac:chgData name="Éric Chamberland" userId="003097b6-6791-49a4-b180-bcf6b5bb4643" providerId="ADAL" clId="{907E938B-E95A-5860-8985-F74110368079}" dt="2026-05-08T14:23:02.679" v="1038" actId="20577"/>
          <ac:spMkLst>
            <pc:docMk/>
            <pc:sldMk cId="1373329813" sldId="1347"/>
            <ac:spMk id="12" creationId="{01638054-6614-14EF-5FBC-312042EBB93D}"/>
          </ac:spMkLst>
        </pc:spChg>
      </pc:sldChg>
      <pc:sldChg chg="modSp mod modNotesTx">
        <pc:chgData name="Éric Chamberland" userId="003097b6-6791-49a4-b180-bcf6b5bb4643" providerId="ADAL" clId="{907E938B-E95A-5860-8985-F74110368079}" dt="2026-05-08T14:57:58.203" v="1247" actId="6549"/>
        <pc:sldMkLst>
          <pc:docMk/>
          <pc:sldMk cId="1231790728" sldId="1352"/>
        </pc:sldMkLst>
        <pc:spChg chg="mod">
          <ac:chgData name="Éric Chamberland" userId="003097b6-6791-49a4-b180-bcf6b5bb4643" providerId="ADAL" clId="{907E938B-E95A-5860-8985-F74110368079}" dt="2026-05-08T14:29:21.359" v="1140" actId="20577"/>
          <ac:spMkLst>
            <pc:docMk/>
            <pc:sldMk cId="1231790728" sldId="1352"/>
            <ac:spMk id="7" creationId="{5228A44F-78A5-B321-CADF-5CDBCF076173}"/>
          </ac:spMkLst>
        </pc:spChg>
      </pc:sldChg>
      <pc:sldChg chg="modSp mod modNotesTx">
        <pc:chgData name="Éric Chamberland" userId="003097b6-6791-49a4-b180-bcf6b5bb4643" providerId="ADAL" clId="{907E938B-E95A-5860-8985-F74110368079}" dt="2026-05-08T14:58:16.673" v="1252" actId="6549"/>
        <pc:sldMkLst>
          <pc:docMk/>
          <pc:sldMk cId="861346630" sldId="1354"/>
        </pc:sldMkLst>
        <pc:spChg chg="mod">
          <ac:chgData name="Éric Chamberland" userId="003097b6-6791-49a4-b180-bcf6b5bb4643" providerId="ADAL" clId="{907E938B-E95A-5860-8985-F74110368079}" dt="2026-05-07T15:42:34.310" v="432" actId="20577"/>
          <ac:spMkLst>
            <pc:docMk/>
            <pc:sldMk cId="861346630" sldId="1354"/>
            <ac:spMk id="4" creationId="{9793A3F7-B509-A34C-2E22-E8060D412B67}"/>
          </ac:spMkLst>
        </pc:spChg>
        <pc:spChg chg="mod">
          <ac:chgData name="Éric Chamberland" userId="003097b6-6791-49a4-b180-bcf6b5bb4643" providerId="ADAL" clId="{907E938B-E95A-5860-8985-F74110368079}" dt="2026-05-07T15:44:17.918" v="444" actId="20577"/>
          <ac:spMkLst>
            <pc:docMk/>
            <pc:sldMk cId="861346630" sldId="1354"/>
            <ac:spMk id="5" creationId="{C8D037AC-7FE3-2AD5-B9BF-B4633AE8A498}"/>
          </ac:spMkLst>
        </pc:spChg>
      </pc:sldChg>
      <pc:sldChg chg="modNotesTx">
        <pc:chgData name="Éric Chamberland" userId="003097b6-6791-49a4-b180-bcf6b5bb4643" providerId="ADAL" clId="{907E938B-E95A-5860-8985-F74110368079}" dt="2026-05-08T14:58:13.822" v="1251" actId="6549"/>
        <pc:sldMkLst>
          <pc:docMk/>
          <pc:sldMk cId="614730198" sldId="1355"/>
        </pc:sldMkLst>
      </pc:sldChg>
      <pc:sldChg chg="modNotesTx">
        <pc:chgData name="Éric Chamberland" userId="003097b6-6791-49a4-b180-bcf6b5bb4643" providerId="ADAL" clId="{907E938B-E95A-5860-8985-F74110368079}" dt="2026-05-08T14:58:42.158" v="1260" actId="6549"/>
        <pc:sldMkLst>
          <pc:docMk/>
          <pc:sldMk cId="1258441144" sldId="1382"/>
        </pc:sldMkLst>
      </pc:sldChg>
      <pc:sldChg chg="addSp delSp modSp mod modNotesTx">
        <pc:chgData name="Éric Chamberland" userId="003097b6-6791-49a4-b180-bcf6b5bb4643" providerId="ADAL" clId="{907E938B-E95A-5860-8985-F74110368079}" dt="2026-05-08T14:58:26.940" v="1255" actId="6549"/>
        <pc:sldMkLst>
          <pc:docMk/>
          <pc:sldMk cId="3495680941" sldId="1384"/>
        </pc:sldMkLst>
        <pc:spChg chg="mod">
          <ac:chgData name="Éric Chamberland" userId="003097b6-6791-49a4-b180-bcf6b5bb4643" providerId="ADAL" clId="{907E938B-E95A-5860-8985-F74110368079}" dt="2026-05-08T14:45:29.079" v="1236" actId="1076"/>
          <ac:spMkLst>
            <pc:docMk/>
            <pc:sldMk cId="3495680941" sldId="1384"/>
            <ac:spMk id="2" creationId="{651897A0-4EF6-F077-C4B0-BA21290C54E6}"/>
          </ac:spMkLst>
        </pc:spChg>
        <pc:spChg chg="mod">
          <ac:chgData name="Éric Chamberland" userId="003097b6-6791-49a4-b180-bcf6b5bb4643" providerId="ADAL" clId="{907E938B-E95A-5860-8985-F74110368079}" dt="2026-05-08T14:45:29.079" v="1236" actId="1076"/>
          <ac:spMkLst>
            <pc:docMk/>
            <pc:sldMk cId="3495680941" sldId="1384"/>
            <ac:spMk id="8" creationId="{C556F052-6A2D-BCA5-5799-E6FF9CCF3DB3}"/>
          </ac:spMkLst>
        </pc:spChg>
        <pc:spChg chg="add mod">
          <ac:chgData name="Éric Chamberland" userId="003097b6-6791-49a4-b180-bcf6b5bb4643" providerId="ADAL" clId="{907E938B-E95A-5860-8985-F74110368079}" dt="2026-05-08T14:45:34.683" v="1239" actId="1036"/>
          <ac:spMkLst>
            <pc:docMk/>
            <pc:sldMk cId="3495680941" sldId="1384"/>
            <ac:spMk id="10" creationId="{3872DE30-0FA2-104D-7F68-28EA0173C151}"/>
          </ac:spMkLst>
        </pc:spChg>
        <pc:spChg chg="add mod">
          <ac:chgData name="Éric Chamberland" userId="003097b6-6791-49a4-b180-bcf6b5bb4643" providerId="ADAL" clId="{907E938B-E95A-5860-8985-F74110368079}" dt="2026-05-08T14:45:34.683" v="1239" actId="1036"/>
          <ac:spMkLst>
            <pc:docMk/>
            <pc:sldMk cId="3495680941" sldId="1384"/>
            <ac:spMk id="12" creationId="{F7CFC0E6-B0B6-37C2-E59F-980BE31B4286}"/>
          </ac:spMkLst>
        </pc:spChg>
        <pc:picChg chg="add mod">
          <ac:chgData name="Éric Chamberland" userId="003097b6-6791-49a4-b180-bcf6b5bb4643" providerId="ADAL" clId="{907E938B-E95A-5860-8985-F74110368079}" dt="2026-05-08T14:45:29.079" v="1236" actId="1076"/>
          <ac:picMkLst>
            <pc:docMk/>
            <pc:sldMk cId="3495680941" sldId="1384"/>
            <ac:picMk id="5" creationId="{21598AEB-5004-5F0F-871D-BBC256404FC8}"/>
          </ac:picMkLst>
        </pc:picChg>
        <pc:picChg chg="mod">
          <ac:chgData name="Éric Chamberland" userId="003097b6-6791-49a4-b180-bcf6b5bb4643" providerId="ADAL" clId="{907E938B-E95A-5860-8985-F74110368079}" dt="2026-05-08T14:45:29.079" v="1236" actId="1076"/>
          <ac:picMkLst>
            <pc:docMk/>
            <pc:sldMk cId="3495680941" sldId="1384"/>
            <ac:picMk id="6" creationId="{B1C1095B-71F1-C5E4-94FA-88DA0D887A72}"/>
          </ac:picMkLst>
        </pc:picChg>
      </pc:sldChg>
      <pc:sldChg chg="addSp delSp mod modAnim modNotesTx">
        <pc:chgData name="Éric Chamberland" userId="003097b6-6791-49a4-b180-bcf6b5bb4643" providerId="ADAL" clId="{907E938B-E95A-5860-8985-F74110368079}" dt="2026-05-08T14:58:20.569" v="1253" actId="6549"/>
        <pc:sldMkLst>
          <pc:docMk/>
          <pc:sldMk cId="2041496821" sldId="1385"/>
        </pc:sldMkLst>
        <pc:spChg chg="topLvl">
          <ac:chgData name="Éric Chamberland" userId="003097b6-6791-49a4-b180-bcf6b5bb4643" providerId="ADAL" clId="{907E938B-E95A-5860-8985-F74110368079}" dt="2026-05-08T14:53:13.089" v="1243" actId="165"/>
          <ac:spMkLst>
            <pc:docMk/>
            <pc:sldMk cId="2041496821" sldId="1385"/>
            <ac:spMk id="8" creationId="{88381D40-4D81-58CE-310C-F451A435AEE5}"/>
          </ac:spMkLst>
        </pc:spChg>
        <pc:grpChg chg="add">
          <ac:chgData name="Éric Chamberland" userId="003097b6-6791-49a4-b180-bcf6b5bb4643" providerId="ADAL" clId="{907E938B-E95A-5860-8985-F74110368079}" dt="2026-05-08T14:53:20.422" v="1244" actId="164"/>
          <ac:grpSpMkLst>
            <pc:docMk/>
            <pc:sldMk cId="2041496821" sldId="1385"/>
            <ac:grpSpMk id="12" creationId="{88F351D9-1E57-DE13-0E5F-3FD94AF0477D}"/>
          </ac:grpSpMkLst>
        </pc:grpChg>
        <pc:picChg chg="topLvl">
          <ac:chgData name="Éric Chamberland" userId="003097b6-6791-49a4-b180-bcf6b5bb4643" providerId="ADAL" clId="{907E938B-E95A-5860-8985-F74110368079}" dt="2026-05-08T14:53:13.089" v="1243" actId="165"/>
          <ac:picMkLst>
            <pc:docMk/>
            <pc:sldMk cId="2041496821" sldId="1385"/>
            <ac:picMk id="10" creationId="{969BD9E5-9457-8C22-5632-A27C3DBD6A13}"/>
          </ac:picMkLst>
        </pc:picChg>
        <pc:picChg chg="topLvl">
          <ac:chgData name="Éric Chamberland" userId="003097b6-6791-49a4-b180-bcf6b5bb4643" providerId="ADAL" clId="{907E938B-E95A-5860-8985-F74110368079}" dt="2026-05-08T14:53:13.089" v="1243" actId="165"/>
          <ac:picMkLst>
            <pc:docMk/>
            <pc:sldMk cId="2041496821" sldId="1385"/>
            <ac:picMk id="17" creationId="{0D802F7F-13F3-B37F-7634-38235689E916}"/>
          </ac:picMkLst>
        </pc:picChg>
        <pc:picChg chg="topLvl">
          <ac:chgData name="Éric Chamberland" userId="003097b6-6791-49a4-b180-bcf6b5bb4643" providerId="ADAL" clId="{907E938B-E95A-5860-8985-F74110368079}" dt="2026-05-08T14:53:13.089" v="1243" actId="165"/>
          <ac:picMkLst>
            <pc:docMk/>
            <pc:sldMk cId="2041496821" sldId="1385"/>
            <ac:picMk id="21" creationId="{DAC26D43-535C-5328-5A52-6BA9F4B2939C}"/>
          </ac:picMkLst>
        </pc:picChg>
      </pc:sldChg>
      <pc:sldChg chg="modSp mod modNotesTx">
        <pc:chgData name="Éric Chamberland" userId="003097b6-6791-49a4-b180-bcf6b5bb4643" providerId="ADAL" clId="{907E938B-E95A-5860-8985-F74110368079}" dt="2026-05-08T14:58:04.533" v="1249" actId="6549"/>
        <pc:sldMkLst>
          <pc:docMk/>
          <pc:sldMk cId="2951068565" sldId="1387"/>
        </pc:sldMkLst>
        <pc:spChg chg="mod">
          <ac:chgData name="Éric Chamberland" userId="003097b6-6791-49a4-b180-bcf6b5bb4643" providerId="ADAL" clId="{907E938B-E95A-5860-8985-F74110368079}" dt="2026-05-07T14:27:46.496" v="87" actId="20577"/>
          <ac:spMkLst>
            <pc:docMk/>
            <pc:sldMk cId="2951068565" sldId="1387"/>
            <ac:spMk id="3" creationId="{BEEEAE37-13F2-5482-ED67-52D10EE8536E}"/>
          </ac:spMkLst>
        </pc:spChg>
      </pc:sldChg>
      <pc:sldChg chg="modSp add mod modNotesTx">
        <pc:chgData name="Éric Chamberland" userId="003097b6-6791-49a4-b180-bcf6b5bb4643" providerId="ADAL" clId="{907E938B-E95A-5860-8985-F74110368079}" dt="2026-05-08T14:58:31.926" v="1257" actId="6549"/>
        <pc:sldMkLst>
          <pc:docMk/>
          <pc:sldMk cId="1433113474" sldId="1388"/>
        </pc:sldMkLst>
        <pc:spChg chg="mod">
          <ac:chgData name="Éric Chamberland" userId="003097b6-6791-49a4-b180-bcf6b5bb4643" providerId="ADAL" clId="{907E938B-E95A-5860-8985-F74110368079}" dt="2026-05-08T14:29:40.110" v="1167" actId="20577"/>
          <ac:spMkLst>
            <pc:docMk/>
            <pc:sldMk cId="1433113474" sldId="1388"/>
            <ac:spMk id="2" creationId="{FF08F5D9-F1FC-ECF1-B3DE-463292B0169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AE1EA9A-083F-B66F-C562-31712334BA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382B9E-1D49-0D9B-CBED-CF2E3D091F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F048B-BA96-D640-B34F-6E3054E871A2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3CD49A-A1C2-9683-3EA7-92BF05ABC7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C0C5CD-27CE-304D-2586-216DF5AC58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3E898-AE19-014C-9211-E4C1237AB7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006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D47AF-D8CB-6449-A688-1EF7B75192A2}" type="datetimeFigureOut">
              <a:rPr lang="fr-FR" smtClean="0"/>
              <a:t>12/05/2026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34722-3C3C-0F48-A1D5-F5B0720EF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42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4722-3C3C-0F48-A1D5-F5B0720EF20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361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B4D9B-E6FB-DD6A-7C53-0F1E098AB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3351406D-7AB1-67BD-A7F5-156BB76CA1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82AD40-AA9F-60C5-653B-25859D60F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30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20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4E637-2392-FFA3-5B96-55EF30B87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E0131E-2EA7-5E9F-4289-64EE078F7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2D2A006-7C02-8786-2BFD-ABD4063E7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67213A-F558-248B-B8E9-F4912DB7B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4722-3C3C-0F48-A1D5-F5B0720EF20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138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3A4C2-F2EE-DF3C-68A4-088A4FE59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38C3C9-C244-746B-E731-4F66D6B72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A8089E-DD7A-E7CF-D05D-FA8C2D00E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387089-BB9B-17CD-9B9C-4E9A322C8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4722-3C3C-0F48-A1D5-F5B0720EF20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716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96293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6C018-124F-CF91-9943-F1586D2D9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F9E7AC14-96BA-4544-AD6E-5C67EAFA4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8EA6CBF-7283-C214-C0D6-AAAAD03B3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16372D-7126-2C54-83D9-0F6875BC1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4722-3C3C-0F48-A1D5-F5B0720EF20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975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0027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35535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4722-3C3C-0F48-A1D5-F5B0720EF20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117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20CDA-D5F0-D021-364F-E3D1E9B6E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18EFAA-02CC-A442-5B91-B338F21BCF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33C2DB-E06E-A53B-C8CC-9825FD7A0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D3AD56-6C65-FFE5-A079-73EC5B761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4722-3C3C-0F48-A1D5-F5B0720EF20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20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4722-3C3C-0F48-A1D5-F5B0720EF20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879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52B15-9874-6B2B-C2DF-60096CCF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1544156-B445-8FE2-BA04-925B7F7BE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4C42CF-96C2-DE4F-92E1-ACC1B21BD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081CF-0C45-DD17-1057-D1B51398F5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4722-3C3C-0F48-A1D5-F5B0720EF20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090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E025A-8E91-3FEC-717D-63B10B39E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26CB4B-A119-86CC-D204-401D7EE5B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B6F715B-3DC2-46D1-F111-3506AC0F9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1BE06F-1897-1054-DEA5-E8340A70C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4722-3C3C-0F48-A1D5-F5B0720EF20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80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AFEEE-FBC5-BB84-85F2-500DD7EA7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4407FA1E-2C54-E6DF-19E8-2F980F6F19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D3849F-1143-CD57-D1FA-45023A1C5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4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34722-3C3C-0F48-A1D5-F5B0720EF20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10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89FD98-CF7C-0746-803B-4FAB7F740B82}"/>
              </a:ext>
            </a:extLst>
          </p:cNvPr>
          <p:cNvSpPr/>
          <p:nvPr userDrawn="1"/>
        </p:nvSpPr>
        <p:spPr>
          <a:xfrm>
            <a:off x="0" y="1"/>
            <a:ext cx="9144000" cy="4195762"/>
          </a:xfrm>
          <a:prstGeom prst="rect">
            <a:avLst/>
          </a:prstGeom>
          <a:solidFill>
            <a:srgbClr val="E30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C2CEB5-1B92-B748-B420-2E3C97B0F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14000"/>
            <a:ext cx="6858000" cy="17907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ts val="5000"/>
              </a:lnSpc>
              <a:defRPr sz="4400" b="1" i="0" cap="none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A9BCC76-AE05-3E45-8E43-BB27AC6066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250000"/>
            <a:ext cx="6858000" cy="63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2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/>
              <a:t>Sous-titre (optionnel)</a:t>
            </a:r>
            <a:endParaRPr lang="en-US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6F11704-79A4-9C4C-AAE2-5FABAA91CE0E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009900"/>
            <a:ext cx="939800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E6271EA-BA43-3148-852E-A6CDB63BA1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163094"/>
            <a:ext cx="3556000" cy="4048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fr-CA"/>
              <a:t>Présenté par Prénom Nom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D8EA5844-F2C6-0E43-BE17-3F302E3E28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3660384"/>
            <a:ext cx="3556000" cy="40480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fr-CA"/>
              <a:t>Date et lieu</a:t>
            </a:r>
          </a:p>
        </p:txBody>
      </p:sp>
    </p:spTree>
    <p:extLst>
      <p:ext uri="{BB962C8B-B14F-4D97-AF65-F5344CB8AC3E}">
        <p14:creationId xmlns:p14="http://schemas.microsoft.com/office/powerpoint/2010/main" val="19646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F6F031-ADD8-AE2D-0B53-F10004097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7704905" y="4704862"/>
            <a:ext cx="1173041" cy="2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4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- 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38B064-0D15-CEA5-D222-AEACE6581B99}"/>
              </a:ext>
            </a:extLst>
          </p:cNvPr>
          <p:cNvSpPr/>
          <p:nvPr userDrawn="1"/>
        </p:nvSpPr>
        <p:spPr>
          <a:xfrm>
            <a:off x="0" y="1"/>
            <a:ext cx="5288435" cy="41957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7E7F10-F712-6C48-BFDE-7280E4612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518" y="431319"/>
            <a:ext cx="4574931" cy="143956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ts val="3000"/>
              </a:lnSpc>
              <a:defRPr sz="2800" b="1" i="0" cap="none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E97C18-5079-7444-BBE1-3A9B8F3A11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1519" y="1913974"/>
            <a:ext cx="4574930" cy="70857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/>
              <a:t>Sous-titre (optionnel)</a:t>
            </a:r>
            <a:endParaRPr lang="en-US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D79E35C-F569-5246-9550-D7EEE884D4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251" y="2753909"/>
            <a:ext cx="3556000" cy="4048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fr-CA"/>
              <a:t>Présenté par Prénom Nom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0DB1324-5F50-9C4D-9FC1-45FBF27689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251" y="3801807"/>
            <a:ext cx="3556000" cy="40480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fr-CA"/>
              <a:t>Date et lieu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6E76E1-E749-790A-2D21-D2F0AF21B0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03972" y="1"/>
            <a:ext cx="3515368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1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- 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38B064-0D15-CEA5-D222-AEACE6581B99}"/>
              </a:ext>
            </a:extLst>
          </p:cNvPr>
          <p:cNvSpPr/>
          <p:nvPr userDrawn="1"/>
        </p:nvSpPr>
        <p:spPr>
          <a:xfrm>
            <a:off x="0" y="1"/>
            <a:ext cx="9144000" cy="41957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7E7F10-F712-6C48-BFDE-7280E4612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519" y="431319"/>
            <a:ext cx="3714244" cy="143956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ts val="3000"/>
              </a:lnSpc>
              <a:defRPr sz="2800" b="1" i="0" cap="none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E97C18-5079-7444-BBE1-3A9B8F3A11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1518" y="1913974"/>
            <a:ext cx="3714243" cy="70857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/>
              <a:t>Sous-titre (optionnel)</a:t>
            </a:r>
            <a:endParaRPr lang="en-US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D79E35C-F569-5246-9550-D7EEE884D4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251" y="2871279"/>
            <a:ext cx="3556000" cy="5896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fr-CA"/>
              <a:t>Présenté par Prénom Nom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0DB1324-5F50-9C4D-9FC1-45FBF27689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251" y="3801807"/>
            <a:ext cx="3556000" cy="40480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fr-CA"/>
              <a:t>Date et lieu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6E76E1-E749-790A-2D21-D2F0AF21B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8238" y="0"/>
            <a:ext cx="4195762" cy="41957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EC9712A-D87A-0128-5B28-15A4F1FE3D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35"/>
          <a:stretch/>
        </p:blipFill>
        <p:spPr>
          <a:xfrm>
            <a:off x="2166836" y="-18692"/>
            <a:ext cx="6992627" cy="1352539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69839F8-CC94-204B-D707-2E2E3398EE0F}"/>
              </a:ext>
            </a:extLst>
          </p:cNvPr>
          <p:cNvCxnSpPr>
            <a:cxnSpLocks/>
          </p:cNvCxnSpPr>
          <p:nvPr userDrawn="1"/>
        </p:nvCxnSpPr>
        <p:spPr>
          <a:xfrm>
            <a:off x="471251" y="2636273"/>
            <a:ext cx="939800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96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- 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38B064-0D15-CEA5-D222-AEACE6581B99}"/>
              </a:ext>
            </a:extLst>
          </p:cNvPr>
          <p:cNvSpPr/>
          <p:nvPr userDrawn="1"/>
        </p:nvSpPr>
        <p:spPr>
          <a:xfrm>
            <a:off x="0" y="10847"/>
            <a:ext cx="9144000" cy="41957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7E7F10-F712-6C48-BFDE-7280E4612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518" y="431319"/>
            <a:ext cx="3492477" cy="143956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ts val="3000"/>
              </a:lnSpc>
              <a:defRPr sz="2800" b="1" i="0" cap="none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E97C18-5079-7444-BBE1-3A9B8F3A11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1519" y="1913974"/>
            <a:ext cx="3492476" cy="70857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/>
              <a:t>Sous-titre (optionnel)</a:t>
            </a:r>
            <a:endParaRPr lang="en-US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D79E35C-F569-5246-9550-D7EEE884D4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251" y="2969341"/>
            <a:ext cx="3502744" cy="49314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fr-CA"/>
              <a:t>Présenté par Prénom Nom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0DB1324-5F50-9C4D-9FC1-45FBF27689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251" y="3801807"/>
            <a:ext cx="3556000" cy="40480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 i="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fr-CA"/>
              <a:t>Date et lieu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7BF078-81CB-00CB-3072-ECF6608CC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0"/>
          <a:stretch/>
        </p:blipFill>
        <p:spPr>
          <a:xfrm>
            <a:off x="3938228" y="10847"/>
            <a:ext cx="1231779" cy="41957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6E76E1-E749-790A-2D21-D2F0AF21B0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8238" y="0"/>
            <a:ext cx="4195762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8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Titre Section">
    <p:bg>
      <p:bgPr>
        <a:solidFill>
          <a:srgbClr val="F7A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2EC9788-7A25-2393-6CBB-2B2590623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71750"/>
            <a:ext cx="9143999" cy="1771649"/>
          </a:xfrm>
          <a:prstGeom prst="rect">
            <a:avLst/>
          </a:prstGeom>
          <a:solidFill>
            <a:srgbClr val="E3051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432000" tIns="144000" anchor="ctr" anchorCtr="0"/>
          <a:lstStyle>
            <a:lvl1pPr algn="l">
              <a:defRPr sz="2800" b="1" i="0">
                <a:ln>
                  <a:noFill/>
                </a:ln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DE7328CF-0EA0-B03A-F849-C3F614F07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92300"/>
            <a:ext cx="9144000" cy="679450"/>
          </a:xfrm>
          <a:prstGeom prst="rect">
            <a:avLst/>
          </a:prstGeom>
        </p:spPr>
        <p:txBody>
          <a:bodyPr lIns="432000"/>
          <a:lstStyle>
            <a:lvl1pPr marL="0" indent="0" algn="l">
              <a:buNone/>
              <a:defRPr sz="3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3CFCB2-26C5-D763-5582-FEDC5B28D5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00"/>
          <a:stretch/>
        </p:blipFill>
        <p:spPr>
          <a:xfrm>
            <a:off x="1691641" y="0"/>
            <a:ext cx="7452359" cy="148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7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BA724FE-991C-63C7-7D8A-B2F9321896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7704905" y="4704862"/>
            <a:ext cx="1173041" cy="266738"/>
          </a:xfrm>
          <a:prstGeom prst="rect">
            <a:avLst/>
          </a:prstGeom>
        </p:spPr>
      </p:pic>
      <p:sp>
        <p:nvSpPr>
          <p:cNvPr id="7" name="Espace réservé pour une image  9">
            <a:extLst>
              <a:ext uri="{FF2B5EF4-FFF2-40B4-BE49-F238E27FC236}">
                <a16:creationId xmlns:a16="http://schemas.microsoft.com/office/drawing/2014/main" id="{8D52869B-BA72-D5D7-2664-56A6F70D4E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8993"/>
            <a:ext cx="2516371" cy="38770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Ins="720000" anchor="ctr" anchorCtr="0"/>
          <a:lstStyle>
            <a:lvl1pPr marL="0" indent="0" algn="r">
              <a:buFontTx/>
              <a:buNone/>
              <a:defRPr sz="1200" baseline="0">
                <a:latin typeface="Overpass Medium" pitchFamily="2" charset="77"/>
              </a:defRPr>
            </a:lvl1pPr>
          </a:lstStyle>
          <a:p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0C584E7-B6AD-0A4F-B0EB-7F156790B4C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108960" y="1289305"/>
            <a:ext cx="5586984" cy="3666744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200"/>
              </a:spcAft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>
              <a:spcAft>
                <a:spcPts val="1200"/>
              </a:spcAft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>
              <a:spcAft>
                <a:spcPts val="1200"/>
              </a:spcAft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>
              <a:spcAft>
                <a:spcPts val="1200"/>
              </a:spcAft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>
              <a:spcAft>
                <a:spcPts val="1200"/>
              </a:spcAft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44DEAC-2F28-FFDB-6884-3FF49C427AC6}"/>
              </a:ext>
            </a:extLst>
          </p:cNvPr>
          <p:cNvSpPr/>
          <p:nvPr userDrawn="1"/>
        </p:nvSpPr>
        <p:spPr>
          <a:xfrm>
            <a:off x="0" y="0"/>
            <a:ext cx="2516371" cy="425069"/>
          </a:xfrm>
          <a:prstGeom prst="rect">
            <a:avLst/>
          </a:prstGeom>
          <a:solidFill>
            <a:srgbClr val="F7A9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96A7F2-F9A1-1F42-CC62-D3814C5F964A}"/>
              </a:ext>
            </a:extLst>
          </p:cNvPr>
          <p:cNvSpPr/>
          <p:nvPr userDrawn="1"/>
        </p:nvSpPr>
        <p:spPr>
          <a:xfrm>
            <a:off x="-1" y="4956048"/>
            <a:ext cx="2516371" cy="187453"/>
          </a:xfrm>
          <a:prstGeom prst="rect">
            <a:avLst/>
          </a:prstGeom>
          <a:solidFill>
            <a:srgbClr val="F7A9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9E0A382-D444-BD93-04F3-1F568C56E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5070"/>
            <a:ext cx="9143999" cy="653922"/>
          </a:xfrm>
          <a:prstGeom prst="rect">
            <a:avLst/>
          </a:prstGeom>
          <a:solidFill>
            <a:srgbClr val="E3051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432000" tIns="144000" anchor="ctr" anchorCtr="0"/>
          <a:lstStyle>
            <a:lvl1pPr algn="l">
              <a:defRPr sz="2800" b="1" i="0">
                <a:ln>
                  <a:noFill/>
                </a:ln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78E574-DE33-91EC-D8D9-8234D80FE7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688144" y="-688144"/>
            <a:ext cx="425069" cy="18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9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A009D5-BD41-7A6F-1964-CE1A29F5C1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7704905" y="4704862"/>
            <a:ext cx="1173041" cy="266738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0C584E7-B6AD-0A4F-B0EB-7F156790B4C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500" y="1289305"/>
            <a:ext cx="8251444" cy="3666744"/>
          </a:xfrm>
          <a:prstGeom prst="rect">
            <a:avLst/>
          </a:prstGeom>
        </p:spPr>
        <p:txBody>
          <a:bodyPr anchor="ctr" anchorCtr="0"/>
          <a:lstStyle>
            <a:lvl1pPr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44DEAC-2F28-FFDB-6884-3FF49C427AC6}"/>
              </a:ext>
            </a:extLst>
          </p:cNvPr>
          <p:cNvSpPr/>
          <p:nvPr userDrawn="1"/>
        </p:nvSpPr>
        <p:spPr>
          <a:xfrm>
            <a:off x="0" y="-1"/>
            <a:ext cx="9143999" cy="88901"/>
          </a:xfrm>
          <a:prstGeom prst="rect">
            <a:avLst/>
          </a:prstGeom>
          <a:solidFill>
            <a:srgbClr val="F7A9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9E0A382-D444-BD93-04F3-1F568C56E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900"/>
            <a:ext cx="9143999" cy="653922"/>
          </a:xfrm>
          <a:prstGeom prst="rect">
            <a:avLst/>
          </a:prstGeom>
          <a:solidFill>
            <a:srgbClr val="E3051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432000" tIns="144000" anchor="ctr" anchorCtr="0"/>
          <a:lstStyle>
            <a:lvl1pPr algn="l">
              <a:defRPr sz="2800" b="1" i="0">
                <a:ln>
                  <a:noFill/>
                </a:ln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D7C644-675A-56D0-0CAE-CC0C8DDAA0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965602" y="-534064"/>
            <a:ext cx="555433" cy="18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05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Espace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13FD48-08BA-CD89-B74C-C8B40FE6A18F}"/>
              </a:ext>
            </a:extLst>
          </p:cNvPr>
          <p:cNvSpPr/>
          <p:nvPr userDrawn="1"/>
        </p:nvSpPr>
        <p:spPr>
          <a:xfrm>
            <a:off x="-1" y="1"/>
            <a:ext cx="3237876" cy="5143500"/>
          </a:xfrm>
          <a:prstGeom prst="rect">
            <a:avLst/>
          </a:prstGeom>
          <a:solidFill>
            <a:srgbClr val="F7A9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0C584E7-B6AD-0A4F-B0EB-7F156790B4C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50105" y="304800"/>
            <a:ext cx="5045839" cy="4651249"/>
          </a:xfrm>
          <a:prstGeom prst="rect">
            <a:avLst/>
          </a:prstGeom>
        </p:spPr>
        <p:txBody>
          <a:bodyPr anchor="ctr" anchorCtr="0"/>
          <a:lstStyle>
            <a:lvl1pPr>
              <a:defRPr sz="18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9E0A382-D444-BD93-04F3-1F568C56E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88901"/>
            <a:ext cx="3237872" cy="2309525"/>
          </a:xfrm>
          <a:prstGeom prst="rect">
            <a:avLst/>
          </a:prstGeom>
          <a:solidFill>
            <a:srgbClr val="E3051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432000" tIns="144000" anchor="ctr" anchorCtr="0"/>
          <a:lstStyle>
            <a:lvl1pPr algn="l">
              <a:defRPr sz="2800" b="1" i="0">
                <a:ln>
                  <a:noFill/>
                </a:ln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FAF938-D0A5-3B8C-F1B7-18B8EA572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7704905" y="4704862"/>
            <a:ext cx="1173041" cy="266738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0E6E30C-3F78-F8B4-2281-8E2D503901C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-3" y="2398426"/>
            <a:ext cx="3237875" cy="2745074"/>
          </a:xfrm>
          <a:prstGeom prst="rect">
            <a:avLst/>
          </a:prstGeom>
        </p:spPr>
        <p:txBody>
          <a:bodyPr lIns="432000" rIns="216000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342900" indent="0">
              <a:buNone/>
              <a:defRPr sz="1400" b="0" i="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685800" indent="0">
              <a:buNone/>
              <a:defRPr sz="1200" b="0" i="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028700" indent="0">
              <a:buNone/>
              <a:defRPr sz="1100" b="0" i="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371600" indent="0">
              <a:buNone/>
              <a:defRPr sz="1100" b="0" i="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43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9">
            <a:extLst>
              <a:ext uri="{FF2B5EF4-FFF2-40B4-BE49-F238E27FC236}">
                <a16:creationId xmlns:a16="http://schemas.microsoft.com/office/drawing/2014/main" id="{8D52869B-BA72-D5D7-2664-56A6F70D4E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5071"/>
            <a:ext cx="5549900" cy="453097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Ins="720000" anchor="ctr" anchorCtr="0"/>
          <a:lstStyle>
            <a:lvl1pPr marL="0" indent="0" algn="r">
              <a:buFontTx/>
              <a:buNone/>
              <a:defRPr sz="1200" baseline="0">
                <a:latin typeface="Overpass Medium" pitchFamily="2" charset="77"/>
              </a:defRPr>
            </a:lvl1pPr>
          </a:lstStyle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44DEAC-2F28-FFDB-6884-3FF49C427AC6}"/>
              </a:ext>
            </a:extLst>
          </p:cNvPr>
          <p:cNvSpPr/>
          <p:nvPr userDrawn="1"/>
        </p:nvSpPr>
        <p:spPr>
          <a:xfrm>
            <a:off x="0" y="-1"/>
            <a:ext cx="5549900" cy="425071"/>
          </a:xfrm>
          <a:prstGeom prst="rect">
            <a:avLst/>
          </a:prstGeom>
          <a:solidFill>
            <a:srgbClr val="F7A9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96A7F2-F9A1-1F42-CC62-D3814C5F964A}"/>
              </a:ext>
            </a:extLst>
          </p:cNvPr>
          <p:cNvSpPr/>
          <p:nvPr userDrawn="1"/>
        </p:nvSpPr>
        <p:spPr>
          <a:xfrm>
            <a:off x="-1" y="4956049"/>
            <a:ext cx="5549900" cy="187452"/>
          </a:xfrm>
          <a:prstGeom prst="rect">
            <a:avLst/>
          </a:prstGeom>
          <a:solidFill>
            <a:srgbClr val="F7A9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9E0A382-D444-BD93-04F3-1F568C56E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9900" y="0"/>
            <a:ext cx="3594099" cy="5143500"/>
          </a:xfrm>
          <a:prstGeom prst="rect">
            <a:avLst/>
          </a:prstGeom>
          <a:solidFill>
            <a:srgbClr val="E30513"/>
          </a:solidFill>
          <a:effectLst>
            <a:outerShdw blurRad="50800" dist="38100" dir="10800000" algn="t" rotWithShape="0">
              <a:prstClr val="black">
                <a:alpha val="40000"/>
              </a:prstClr>
            </a:outerShdw>
          </a:effectLst>
        </p:spPr>
        <p:txBody>
          <a:bodyPr lIns="432000" tIns="144000" anchor="ctr" anchorCtr="0"/>
          <a:lstStyle>
            <a:lvl1pPr algn="l">
              <a:defRPr sz="2800" b="0" i="0">
                <a:ln>
                  <a:noFill/>
                </a:ln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87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BBB9BF-5A45-F643-8A56-9658193800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95762"/>
            <a:ext cx="9144000" cy="9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  <p:sldLayoutId id="21474836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10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0" r:id="rId2"/>
    <p:sldLayoutId id="2147483701" r:id="rId3"/>
    <p:sldLayoutId id="2147483702" r:id="rId4"/>
    <p:sldLayoutId id="214748370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57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7.xml"/><Relationship Id="rId7" Type="http://schemas.openxmlformats.org/officeDocument/2006/relationships/hyperlink" Target="https://tinyurl.com/ul-bpap" TargetMode="Externa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tags" Target="../tags/tag38.xml"/><Relationship Id="rId9" Type="http://schemas.openxmlformats.org/officeDocument/2006/relationships/hyperlink" Target="https://tinyurl.com/ul-ap-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fr.freepik.com/photos-gratuite/prise-vue-grand-angle-main-humaine-attachant-morceau-du-puzzle-au-reste_10186357.htm#fromView=search&amp;page=1&amp;position=44&amp;uuid=986c6941-659b-48da-b1e0-68265291e436&amp;query=solution" TargetMode="External"/><Relationship Id="rId3" Type="http://schemas.openxmlformats.org/officeDocument/2006/relationships/tags" Target="../tags/tag44.xml"/><Relationship Id="rId7" Type="http://schemas.openxmlformats.org/officeDocument/2006/relationships/image" Target="../media/image20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tags" Target="../tags/tag50.xml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2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10.xml"/><Relationship Id="rId11" Type="http://schemas.microsoft.com/office/2007/relationships/hdphoto" Target="../media/hdphoto2.wdp"/><Relationship Id="rId5" Type="http://schemas.openxmlformats.org/officeDocument/2006/relationships/tags" Target="../tags/tag52.xml"/><Relationship Id="rId15" Type="http://schemas.openxmlformats.org/officeDocument/2006/relationships/image" Target="../media/image25.jpeg"/><Relationship Id="rId10" Type="http://schemas.openxmlformats.org/officeDocument/2006/relationships/image" Target="../media/image22.png"/><Relationship Id="rId4" Type="http://schemas.openxmlformats.org/officeDocument/2006/relationships/tags" Target="../tags/tag51.xml"/><Relationship Id="rId9" Type="http://schemas.microsoft.com/office/2007/relationships/hdphoto" Target="../media/hdphoto1.wdp"/><Relationship Id="rId1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hyperlink" Target="mailto:Eric.Chamberland.7@ulaval.ca" TargetMode="External"/><Relationship Id="rId5" Type="http://schemas.openxmlformats.org/officeDocument/2006/relationships/hyperlink" Target="mailto:Natacha.Gaucher.1@ulaval.ca" TargetMode="Externa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gnific.com/fr/photos-gratuite/dessins-minimalistes-ampoules-papier_5956751.htm#fromView=serie&amp;page=1&amp;position=3" TargetMode="External"/><Relationship Id="rId3" Type="http://schemas.openxmlformats.org/officeDocument/2006/relationships/tags" Target="../tags/tag9.xml"/><Relationship Id="rId7" Type="http://schemas.openxmlformats.org/officeDocument/2006/relationships/image" Target="../media/image9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13.xml"/><Relationship Id="rId7" Type="http://schemas.openxmlformats.org/officeDocument/2006/relationships/hyperlink" Target="https://www.ulaval.ca/sites/default/files/notre-universite/direction-gouvernance/bsg/documents-officiels/avis-ce/2023-avis-CE-approche-programme.pdf" TargetMode="Externa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4.xml"/><Relationship Id="rId9" Type="http://schemas.openxmlformats.org/officeDocument/2006/relationships/hyperlink" Target="https://fr.freepik.com/photos-gratuite/concept-idee-ampoules-argent-or-nuages_5956882.ht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fr.freepik.com/photos-gratuite/tete-concept-idee-ampoules-or_5956879.htm" TargetMode="External"/><Relationship Id="rId3" Type="http://schemas.openxmlformats.org/officeDocument/2006/relationships/tags" Target="../tags/tag17.xml"/><Relationship Id="rId7" Type="http://schemas.openxmlformats.org/officeDocument/2006/relationships/image" Target="../media/image11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fr.freepik.com/photos-gratuite/gros-plan-ampoule-or-pieces-du-puzzle_5956774.htm" TargetMode="External"/><Relationship Id="rId3" Type="http://schemas.openxmlformats.org/officeDocument/2006/relationships/tags" Target="../tags/tag21.xml"/><Relationship Id="rId7" Type="http://schemas.openxmlformats.org/officeDocument/2006/relationships/image" Target="../media/image12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15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slideLayout" Target="../slideLayouts/slideLayout6.xml"/><Relationship Id="rId17" Type="http://schemas.openxmlformats.org/officeDocument/2006/relationships/image" Target="../media/image14.png"/><Relationship Id="rId2" Type="http://schemas.openxmlformats.org/officeDocument/2006/relationships/tags" Target="../tags/tag24.xml"/><Relationship Id="rId16" Type="http://schemas.openxmlformats.org/officeDocument/2006/relationships/hyperlink" Target="https://pixabay.com/fr/?utm_source=link-attribution&amp;utm_medium=referral&amp;utm_campaign=image&amp;utm_content=1331088" TargetMode="External"/><Relationship Id="rId20" Type="http://schemas.openxmlformats.org/officeDocument/2006/relationships/image" Target="../media/image17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hyperlink" Target="https://pixabay.com/fr/users/marcoreyesgt-2276327/?utm_source=link-attribution&amp;utm_medium=referral&amp;utm_campaign=image&amp;utm_content=1331088" TargetMode="External"/><Relationship Id="rId10" Type="http://schemas.openxmlformats.org/officeDocument/2006/relationships/tags" Target="../tags/tag32.xml"/><Relationship Id="rId19" Type="http://schemas.openxmlformats.org/officeDocument/2006/relationships/image" Target="../media/image16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804E73-16E0-3E60-9873-A5D87F75C5CB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42999" y="1008360"/>
            <a:ext cx="7563011" cy="17907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2800"/>
              <a:t>Bonnes pratiques de l'approche-programme : un levier pour une culture qualité des programmes d'études en l'enseignement supérieur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BD2E4C-7CEC-DDED-091C-890FA9E0F5D2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Présenté par Natacha Gaucher et Éric Chamberland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A5D1A83-ED8B-2CA9-7190-2FAA3A94D9EC}"/>
              </a:ext>
            </a:extLst>
          </p:cNvPr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/>
              <a:t>12 mai 2026</a:t>
            </a:r>
          </a:p>
        </p:txBody>
      </p:sp>
    </p:spTree>
    <p:extLst>
      <p:ext uri="{BB962C8B-B14F-4D97-AF65-F5344CB8AC3E}">
        <p14:creationId xmlns:p14="http://schemas.microsoft.com/office/powerpoint/2010/main" val="1370538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71F06-85E4-DC34-9432-A31359EEF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FF5E19C-DD3F-2EDC-EDDD-16BFE123975F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Présentation des bonnes pratiques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556F052-6A2D-BCA5-5799-E6FF9CCF3DB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633" y="4130721"/>
            <a:ext cx="238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>
                <a:latin typeface="Source Sans Pro" panose="020B0503030403020204" pitchFamily="34" charset="0"/>
                <a:ea typeface="Source Sans Pro" panose="020B0503030403020204" pitchFamily="34" charset="0"/>
                <a:hlinkClick r:id="rId7"/>
              </a:rPr>
              <a:t>https://tinyurl.com/ul-bpap</a:t>
            </a:r>
            <a:endParaRPr lang="fr-FR"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1C1095B-71F1-C5E4-94FA-88DA0D887A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9856" y="1758369"/>
            <a:ext cx="4015154" cy="19452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1897A0-4EF6-F077-C4B0-BA21290C54E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280996" y="4130722"/>
            <a:ext cx="30439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>
                <a:latin typeface="Source Sans Pro" panose="020B0503030403020204" pitchFamily="34" charset="0"/>
                <a:ea typeface="Source Sans Pro" panose="020B0503030403020204" pitchFamily="34" charset="0"/>
                <a:hlinkClick r:id="rId9"/>
              </a:rPr>
              <a:t>https://tinyurl.com/ul-ap-pdf</a:t>
            </a:r>
            <a:endParaRPr lang="fr-FR"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598AEB-5004-5F0F-871D-BBC256404F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1836" y="1514658"/>
            <a:ext cx="3902308" cy="24395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872DE30-0FA2-104D-7F68-28EA0173C151}"/>
              </a:ext>
            </a:extLst>
          </p:cNvPr>
          <p:cNvSpPr txBox="1"/>
          <p:nvPr/>
        </p:nvSpPr>
        <p:spPr>
          <a:xfrm>
            <a:off x="1203633" y="1044677"/>
            <a:ext cx="231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Les bonnes pratiques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CFC0E6-B0B6-37C2-E59F-980BE31B4286}"/>
              </a:ext>
            </a:extLst>
          </p:cNvPr>
          <p:cNvSpPr txBox="1"/>
          <p:nvPr/>
        </p:nvSpPr>
        <p:spPr>
          <a:xfrm>
            <a:off x="5436269" y="1044677"/>
            <a:ext cx="273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La grille d’autoévaluation</a:t>
            </a:r>
          </a:p>
        </p:txBody>
      </p:sp>
    </p:spTree>
    <p:extLst>
      <p:ext uri="{BB962C8B-B14F-4D97-AF65-F5344CB8AC3E}">
        <p14:creationId xmlns:p14="http://schemas.microsoft.com/office/powerpoint/2010/main" val="3495680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48C7ABC-6EA7-134E-2F04-0DC91A8EB370}"/>
              </a:ext>
            </a:extLst>
          </p:cNvPr>
          <p:cNvSpPr>
            <a:spLocks noGrp="1"/>
          </p:cNvSpPr>
          <p:nvPr>
            <p:ph idx="11"/>
            <p:custDataLst>
              <p:tags r:id="rId1"/>
            </p:custDataLst>
          </p:nvPr>
        </p:nvSpPr>
        <p:spPr>
          <a:xfrm>
            <a:off x="3650105" y="304800"/>
            <a:ext cx="5199697" cy="4651249"/>
          </a:xfrm>
        </p:spPr>
        <p:txBody>
          <a:bodyPr/>
          <a:lstStyle/>
          <a:p>
            <a:endParaRPr lang="fr-FR" sz="200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fr-FR" sz="2200"/>
              <a:t>Parcourez la grille d’autoévaluation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fr-FR" sz="2200"/>
              <a:t>Notez vos observations :</a:t>
            </a:r>
          </a:p>
          <a:p>
            <a:pPr lvl="1">
              <a:lnSpc>
                <a:spcPct val="100000"/>
              </a:lnSpc>
            </a:pPr>
            <a:r>
              <a:rPr lang="fr-FR" sz="2000"/>
              <a:t>Sur les pratiques</a:t>
            </a:r>
          </a:p>
          <a:p>
            <a:pPr lvl="1">
              <a:lnSpc>
                <a:spcPct val="100000"/>
              </a:lnSpc>
            </a:pPr>
            <a:r>
              <a:rPr lang="fr-FR" sz="2000"/>
              <a:t>Sur la façon de les utiliser avec les programmes que vous accompagnez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fr-FR" sz="2200"/>
            </a:br>
            <a:r>
              <a:rPr lang="fr-FR" sz="2200"/>
              <a:t>Différentes façons d’explorer :</a:t>
            </a:r>
            <a:endParaRPr lang="fr-FR" sz="2200">
              <a:latin typeface="Source Sans Pro" panose="020B0503030403020204"/>
            </a:endParaRPr>
          </a:p>
          <a:p>
            <a:pPr marL="536575" indent="-176213" algn="l">
              <a:lnSpc>
                <a:spcPct val="100000"/>
              </a:lnSpc>
            </a:pPr>
            <a:r>
              <a:rPr lang="fr-FR" sz="2000">
                <a:latin typeface="Source Sans Pro" panose="020B0503030403020204"/>
              </a:rPr>
              <a:t>choisir quelques catégories</a:t>
            </a:r>
          </a:p>
          <a:p>
            <a:pPr marL="536575" indent="-176213" algn="l">
              <a:lnSpc>
                <a:spcPct val="100000"/>
              </a:lnSpc>
            </a:pPr>
            <a:r>
              <a:rPr lang="fr-FR" sz="2000">
                <a:latin typeface="Source Sans Pro" panose="020B0503030403020204"/>
              </a:rPr>
              <a:t>tenter de remplir la grille en fonction d’un programme d’études</a:t>
            </a:r>
          </a:p>
          <a:p>
            <a:pPr marL="536575" indent="-176213" algn="l">
              <a:lnSpc>
                <a:spcPct val="100000"/>
              </a:lnSpc>
            </a:pPr>
            <a:r>
              <a:rPr lang="fr-FR" sz="2000">
                <a:solidFill>
                  <a:srgbClr val="000000"/>
                </a:solidFill>
                <a:latin typeface="Source Sans Pro" panose="020B0503030403020204"/>
              </a:rPr>
              <a:t>c</a:t>
            </a:r>
            <a:r>
              <a:rPr lang="fr-FR" sz="2000" i="0">
                <a:solidFill>
                  <a:srgbClr val="000000"/>
                </a:solidFill>
                <a:effectLst/>
                <a:latin typeface="Source Sans Pro" panose="020B0503030403020204"/>
              </a:rPr>
              <a:t>hercher des leviers en réponse à des défis particuliers</a:t>
            </a:r>
          </a:p>
          <a:p>
            <a:pPr lvl="1"/>
            <a:endParaRPr lang="fr-FR" sz="180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E0AD5B1-B528-364A-2BAF-BC1E2EF4BDB5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0" y="1416987"/>
            <a:ext cx="3237872" cy="2309525"/>
          </a:xfrm>
        </p:spPr>
        <p:txBody>
          <a:bodyPr/>
          <a:lstStyle/>
          <a:p>
            <a:r>
              <a:rPr lang="fr-CA" sz="2600"/>
              <a:t>Activité d’exploration</a:t>
            </a:r>
          </a:p>
        </p:txBody>
      </p:sp>
    </p:spTree>
    <p:extLst>
      <p:ext uri="{BB962C8B-B14F-4D97-AF65-F5344CB8AC3E}">
        <p14:creationId xmlns:p14="http://schemas.microsoft.com/office/powerpoint/2010/main" val="3483990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DD688-0374-0AEE-49C9-C23B6C836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8F5D9-F1FC-ECF1-B3DE-463292B01699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000"/>
              <a:t>Discussion et stratégies</a:t>
            </a:r>
          </a:p>
        </p:txBody>
      </p:sp>
    </p:spTree>
    <p:extLst>
      <p:ext uri="{BB962C8B-B14F-4D97-AF65-F5344CB8AC3E}">
        <p14:creationId xmlns:p14="http://schemas.microsoft.com/office/powerpoint/2010/main" val="1433113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8563-9EF8-951A-88C0-036F5BB1B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012A2F3-991E-5780-36F6-A97E486240EB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Plénière</a:t>
            </a:r>
          </a:p>
        </p:txBody>
      </p:sp>
      <p:pic>
        <p:nvPicPr>
          <p:cNvPr id="7" name="Espace réservé pour une image  6" descr="Une image contenant puzzle&#10;&#10;Le contenu généré par l’IA peut être incorrect.">
            <a:extLst>
              <a:ext uri="{FF2B5EF4-FFF2-40B4-BE49-F238E27FC236}">
                <a16:creationId xmlns:a16="http://schemas.microsoft.com/office/drawing/2014/main" id="{0357637C-E24F-9DFD-9281-D63C1CDE177B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819D29D-21F5-FFD0-0BD4-590430DFC4B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156" y="4718430"/>
            <a:ext cx="831993" cy="199619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txBody>
          <a:bodyPr wrap="square" lIns="36000" tIns="36000" rIns="36000" bIns="36000" anchor="ctr">
            <a:spAutoFit/>
          </a:bodyPr>
          <a:lstStyle/>
          <a:p>
            <a:r>
              <a:rPr lang="fr-CA" sz="7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Image par </a:t>
            </a:r>
            <a:r>
              <a:rPr lang="fr-CA" sz="700" b="0" i="0" u="sng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8"/>
              </a:rPr>
              <a:t>Freepix</a:t>
            </a:r>
            <a:endParaRPr lang="fr-CA" sz="70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01638054-6614-14EF-5FBC-312042EBB93D}"/>
              </a:ext>
            </a:extLst>
          </p:cNvPr>
          <p:cNvSpPr>
            <a:spLocks noGrp="1"/>
          </p:cNvSpPr>
          <p:nvPr>
            <p:ph idx="11"/>
            <p:custDataLst>
              <p:tags r:id="rId4"/>
            </p:custDataLst>
          </p:nvPr>
        </p:nvSpPr>
        <p:spPr>
          <a:xfrm>
            <a:off x="3101276" y="1184148"/>
            <a:ext cx="5781040" cy="3666744"/>
          </a:xfrm>
        </p:spPr>
        <p:txBody>
          <a:bodyPr/>
          <a:lstStyle/>
          <a:p>
            <a:pPr marL="0" indent="0">
              <a:buNone/>
            </a:pPr>
            <a:r>
              <a:rPr lang="fr-FR" sz="2200"/>
              <a:t>Ce que vous faites déjà?</a:t>
            </a:r>
          </a:p>
          <a:p>
            <a:pPr marL="0" indent="0">
              <a:buNone/>
            </a:pPr>
            <a:r>
              <a:rPr lang="fr-FR" sz="2200"/>
              <a:t>Ce que vous pourriez faire de nouveau?</a:t>
            </a:r>
          </a:p>
          <a:p>
            <a:pPr marL="0" indent="0">
              <a:buNone/>
            </a:pPr>
            <a:r>
              <a:rPr lang="fr-FR" sz="2200"/>
              <a:t>Ce que vous pourriez faire autrement?</a:t>
            </a:r>
          </a:p>
          <a:p>
            <a:pPr marL="0" indent="0">
              <a:buNone/>
            </a:pPr>
            <a:r>
              <a:rPr lang="fr-FR" sz="2200"/>
              <a:t>Des idées d’adaptations dans vos milieux ou des suggestions d’amélioration?</a:t>
            </a:r>
          </a:p>
          <a:p>
            <a:pPr marL="0" indent="0">
              <a:buNone/>
            </a:pPr>
            <a:r>
              <a:rPr lang="fr-FR" sz="2200"/>
              <a:t>Avez-vous d’autres constats?</a:t>
            </a:r>
          </a:p>
        </p:txBody>
      </p:sp>
    </p:spTree>
    <p:extLst>
      <p:ext uri="{BB962C8B-B14F-4D97-AF65-F5344CB8AC3E}">
        <p14:creationId xmlns:p14="http://schemas.microsoft.com/office/powerpoint/2010/main" val="1373329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7A31E-260A-720F-E043-B06C6E17C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001A639-6490-2374-0F11-16CEB15A3CEE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CA4B2799-23BF-13B5-3B6D-23D944DD8697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794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CAB2C-AD28-E6D5-FE14-96CADB7EA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6" descr="Une image contenant plein air, habits, plage, personne&#10;&#10;Le contenu généré par l’IA peut être incorrect.">
            <a:extLst>
              <a:ext uri="{FF2B5EF4-FFF2-40B4-BE49-F238E27FC236}">
                <a16:creationId xmlns:a16="http://schemas.microsoft.com/office/drawing/2014/main" id="{7A8022BF-6463-2A25-A3BA-CBA02ACE38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2485"/>
            <a:ext cx="4425696" cy="5145985"/>
          </a:xfrm>
          <a:prstGeom prst="rect">
            <a:avLst/>
          </a:prstGeom>
          <a:noFill/>
        </p:spPr>
      </p:pic>
      <p:pic>
        <p:nvPicPr>
          <p:cNvPr id="5" name="Espace réservé pour une image  6" descr="Une image contenant plein air, habits, plage, personne&#10;&#10;Le contenu généré par l’IA peut être incorrect.">
            <a:extLst>
              <a:ext uri="{FF2B5EF4-FFF2-40B4-BE49-F238E27FC236}">
                <a16:creationId xmlns:a16="http://schemas.microsoft.com/office/drawing/2014/main" id="{A0C2CF55-4D34-52CB-14BB-4BA6871A23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5621" y="0"/>
            <a:ext cx="4425696" cy="5145985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7" name="Espace réservé pour une image  6" descr="Une image contenant plein air, habits, plage, personne&#10;&#10;Le contenu généré par l’IA peut être incorrect.">
            <a:extLst>
              <a:ext uri="{FF2B5EF4-FFF2-40B4-BE49-F238E27FC236}">
                <a16:creationId xmlns:a16="http://schemas.microsoft.com/office/drawing/2014/main" id="{1C7E4E34-17D7-5A51-F043-8CB35D26A4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5695" y="-2485"/>
            <a:ext cx="4718305" cy="5145986"/>
          </a:xfrm>
          <a:prstGeom prst="rect">
            <a:avLst/>
          </a:prstGeom>
          <a:noFill/>
        </p:spPr>
      </p:pic>
      <p:pic>
        <p:nvPicPr>
          <p:cNvPr id="4" name="Espace réservé pour une image  6" descr="Une image contenant plein air, habits, plage, personne&#10;&#10;Le contenu généré par l’IA peut être incorrect.">
            <a:extLst>
              <a:ext uri="{FF2B5EF4-FFF2-40B4-BE49-F238E27FC236}">
                <a16:creationId xmlns:a16="http://schemas.microsoft.com/office/drawing/2014/main" id="{2C8B46AB-F51D-87DD-90A8-09C0DBEB507B}"/>
              </a:ext>
            </a:extLst>
          </p:cNvPr>
          <p:cNvPicPr>
            <a:picLocks noGrp="1" noChangeAspect="1"/>
          </p:cNvPicPr>
          <p:nvPr>
            <p:ph idx="4294967295"/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152" y="0"/>
            <a:ext cx="4425696" cy="5145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Espace réservé pour une image  6" descr="Une image contenant plein air, habits, plage, personne&#10;&#10;Le contenu généré par l’IA peut être incorrect.">
            <a:extLst>
              <a:ext uri="{FF2B5EF4-FFF2-40B4-BE49-F238E27FC236}">
                <a16:creationId xmlns:a16="http://schemas.microsoft.com/office/drawing/2014/main" id="{F29ADFFD-0DD0-F025-7871-8CB0048B7F7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4776" y="0"/>
            <a:ext cx="3572163" cy="914400"/>
          </a:xfrm>
          <a:prstGeom prst="rect">
            <a:avLst/>
          </a:prstGeom>
          <a:noFill/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58441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F97730-A8E0-2B70-3BD3-F951D236599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" y="2725604"/>
            <a:ext cx="9143999" cy="15938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400">
                <a:latin typeface="Source Sans Pro" panose="020B0503030403020204" pitchFamily="34" charset="0"/>
                <a:ea typeface="Source Sans Pro" panose="020B0503030403020204" pitchFamily="34" charset="0"/>
              </a:rPr>
              <a:t>Natacha Gaucher et Éric Chamberland</a:t>
            </a:r>
            <a:br>
              <a:rPr lang="fr-FR" sz="1400" b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fr-FR" sz="1300" b="0">
                <a:latin typeface="Source Sans Pro" panose="020B0503030403020204" pitchFamily="34" charset="0"/>
                <a:ea typeface="Source Sans Pro" panose="020B0503030403020204" pitchFamily="34" charset="0"/>
              </a:rPr>
              <a:t>Conseillère et conseiller en pédagogie universitaire</a:t>
            </a:r>
            <a:br>
              <a:rPr lang="fr-FR" sz="1300" b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fr-FR" sz="1300" b="0">
                <a:latin typeface="Source Sans Pro" panose="020B0503030403020204" pitchFamily="34" charset="0"/>
                <a:ea typeface="Source Sans Pro" panose="020B0503030403020204" pitchFamily="34" charset="0"/>
              </a:rPr>
              <a:t>Développement pédagogique des programmes et conduite du changement</a:t>
            </a:r>
            <a:br>
              <a:rPr lang="fr-FR" sz="1300" b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fr-FR" sz="1300" b="0">
                <a:latin typeface="Source Sans Pro" panose="020B0503030403020204" pitchFamily="34" charset="0"/>
                <a:ea typeface="Source Sans Pro" panose="020B0503030403020204" pitchFamily="34" charset="0"/>
              </a:rPr>
              <a:t>Service de soutien à l’enseignement, Université Laval</a:t>
            </a:r>
            <a:br>
              <a:rPr lang="fr-FR" sz="1300" b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fr-FR" sz="600" b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fr-FR" sz="1400" b="0">
                <a:latin typeface="Source Sans Pro" panose="020B0503030403020204" pitchFamily="34" charset="0"/>
                <a:ea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Natacha.Gaucher.1@ulaval.ca</a:t>
            </a:r>
            <a:br>
              <a:rPr lang="fr-FR" sz="1400" b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fr-FR" sz="1400" b="0"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Eric.Chamberland.7@ulaval.ca</a:t>
            </a:r>
            <a:endParaRPr lang="fr-CA" sz="1400" b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6EF6E7E-3B1A-4A84-941F-DA363958339A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0" y="1738448"/>
            <a:ext cx="9144000" cy="6794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7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Source Sans Pro" panose="020B0503030403020204" pitchFamily="34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033063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4228DF3-D0A9-3835-D909-3861B590CD7E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561287" y="335722"/>
            <a:ext cx="3370634" cy="443324"/>
          </a:xfrm>
        </p:spPr>
        <p:txBody>
          <a:bodyPr/>
          <a:lstStyle/>
          <a:p>
            <a:r>
              <a:rPr lang="fr-FR"/>
              <a:t>Plan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5228A44F-78A5-B321-CADF-5CDBCF076173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61287" y="1366538"/>
            <a:ext cx="3503817" cy="2410424"/>
          </a:xfrm>
        </p:spPr>
        <p:txBody>
          <a:bodyPr/>
          <a:lstStyle/>
          <a:p>
            <a:pPr marL="266700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2400"/>
              <a:t>Introduction</a:t>
            </a:r>
          </a:p>
          <a:p>
            <a:pPr marL="266700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2400"/>
              <a:t>Exploration </a:t>
            </a:r>
          </a:p>
          <a:p>
            <a:pPr marL="266700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2400"/>
              <a:t>Discussion et stratégies</a:t>
            </a:r>
          </a:p>
        </p:txBody>
      </p:sp>
    </p:spTree>
    <p:extLst>
      <p:ext uri="{BB962C8B-B14F-4D97-AF65-F5344CB8AC3E}">
        <p14:creationId xmlns:p14="http://schemas.microsoft.com/office/powerpoint/2010/main" val="123179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F97730-A8E0-2B70-3BD3-F951D236599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00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081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3C57D-CF97-500E-3587-D65B5A98C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EEAE37-13F2-5482-ED67-52D10EE8536E}"/>
              </a:ext>
            </a:extLst>
          </p:cNvPr>
          <p:cNvSpPr>
            <a:spLocks noGrp="1"/>
          </p:cNvSpPr>
          <p:nvPr>
            <p:ph idx="11"/>
            <p:custDataLst>
              <p:tags r:id="rId1"/>
            </p:custDataLst>
          </p:nvPr>
        </p:nvSpPr>
        <p:spPr>
          <a:xfrm>
            <a:off x="3111215" y="1289304"/>
            <a:ext cx="5436437" cy="366674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FR" sz="2400">
                <a:ea typeface="Source Sans Pro" panose="020B0503030403020204" pitchFamily="34" charset="0"/>
              </a:rPr>
              <a:t>Pas de devis ni d’autre cadre ministériel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>
                <a:ea typeface="Source Sans Pro" panose="020B0503030403020204" pitchFamily="34" charset="0"/>
              </a:rPr>
              <a:t>Peu de leviers formels pour orienter le fonctionnement des programmes d’études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>
                <a:ea typeface="Source Sans Pro" panose="020B0503030403020204" pitchFamily="34" charset="0"/>
              </a:rPr>
              <a:t>Aucun outil obligatoire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>
                <a:ea typeface="Source Sans Pro" panose="020B0503030403020204" pitchFamily="34" charset="0"/>
              </a:rPr>
              <a:t>Grande diversité de contextes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>
                <a:ea typeface="Source Sans Pro" panose="020B0503030403020204" pitchFamily="34" charset="0"/>
              </a:rPr>
              <a:t>Liberté académique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7566DFF-B81F-2DFF-D07B-78E3CFC84C8C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Contexte universitaire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7AB5ECE1-F1F7-ABF0-AF6E-73FBE304453C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78993"/>
            <a:ext cx="2516371" cy="3877055"/>
          </a:xfrm>
          <a:prstGeom prst="rect">
            <a:avLst/>
          </a:prstGeom>
          <a:solidFill>
            <a:srgbClr val="E8E8E8">
              <a:lumMod val="90000"/>
            </a:srgbClr>
          </a:solidFill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B9B398D-3C1C-DA0A-9EFD-5F3DCC203B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156" y="4718430"/>
            <a:ext cx="831993" cy="199619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txBody>
          <a:bodyPr wrap="square" lIns="36000" tIns="36000" rIns="36000" bIns="36000" anchor="ctr">
            <a:spAutoFit/>
          </a:bodyPr>
          <a:lstStyle/>
          <a:p>
            <a:r>
              <a:rPr lang="fr-CA" sz="7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Image par </a:t>
            </a:r>
            <a:r>
              <a:rPr lang="fr-CA" sz="700" b="0" i="0" u="sng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8"/>
              </a:rPr>
              <a:t>Freepix</a:t>
            </a:r>
            <a:endParaRPr lang="fr-CA" sz="70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6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DE436-94C0-E22F-F2CF-7F8A2AC4A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47DD2B-B889-30F6-1C3F-FB5A986F5C8F}"/>
              </a:ext>
            </a:extLst>
          </p:cNvPr>
          <p:cNvSpPr>
            <a:spLocks noGrp="1"/>
          </p:cNvSpPr>
          <p:nvPr>
            <p:ph idx="11"/>
            <p:custDataLst>
              <p:tags r:id="rId1"/>
            </p:custDataLst>
          </p:nvPr>
        </p:nvSpPr>
        <p:spPr>
          <a:xfrm>
            <a:off x="3021763" y="1289304"/>
            <a:ext cx="5282006" cy="366674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FR" sz="2400">
                <a:ea typeface="Source Sans Pro" panose="020B0503030403020204" pitchFamily="34" charset="0"/>
                <a:hlinkClick r:id="rId7"/>
              </a:rPr>
              <a:t>Avis de la Commission des études de l’Université Laval</a:t>
            </a:r>
            <a:r>
              <a:rPr lang="fr-FR" sz="2400">
                <a:ea typeface="Source Sans Pro" panose="020B0503030403020204" pitchFamily="34" charset="0"/>
              </a:rPr>
              <a:t> (2023)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FR" sz="2400">
                <a:ea typeface="Source Sans Pro" panose="020B0503030403020204" pitchFamily="34" charset="0"/>
              </a:rPr>
              <a:t>Constats des évaluations périodiques des programmes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FR" sz="2400">
                <a:ea typeface="Source Sans Pro" panose="020B0503030403020204" pitchFamily="34" charset="0"/>
              </a:rPr>
              <a:t>Avantages pour la qualité des programmes d’études : pertinence, cohérence, efficacité</a:t>
            </a:r>
            <a:endParaRPr lang="fr-FR" sz="2400"/>
          </a:p>
        </p:txBody>
      </p:sp>
      <p:pic>
        <p:nvPicPr>
          <p:cNvPr id="7" name="Espace réservé pour une image  6" descr="Une image contenant dessin, clipart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948F867-925F-6B2E-7C23-F71E6DE4D7F6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A3BDA48-7F48-CCA7-820B-1B77D55D05F7}"/>
              </a:ext>
            </a:extLst>
          </p:cNvPr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/>
              <a:t>Contexte de l’Université Laval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F76188-09AC-AA8C-F328-5EBB77AB1D9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156" y="4718430"/>
            <a:ext cx="831993" cy="199619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txBody>
          <a:bodyPr wrap="square" lIns="36000" tIns="36000" rIns="36000" bIns="36000" anchor="ctr">
            <a:spAutoFit/>
          </a:bodyPr>
          <a:lstStyle/>
          <a:p>
            <a:r>
              <a:rPr lang="fr-CA" sz="7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Image par </a:t>
            </a:r>
            <a:r>
              <a:rPr lang="fr-CA" sz="700" b="0" i="0" u="sng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9"/>
              </a:rPr>
              <a:t>Freepix</a:t>
            </a:r>
            <a:endParaRPr lang="fr-CA" sz="70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36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4F5F9-A22D-8A2D-2E3F-ABBFF4C92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F7AADF8-2BE7-BA2B-00D1-05978AEEFB2D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Défis de déploiement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757F583-547D-4DFF-8C48-EF7E05DF283D}"/>
              </a:ext>
            </a:extLst>
          </p:cNvPr>
          <p:cNvSpPr>
            <a:spLocks noGrp="1"/>
          </p:cNvSpPr>
          <p:nvPr>
            <p:ph idx="11"/>
            <p:custDataLst>
              <p:tags r:id="rId2"/>
            </p:custDataLst>
          </p:nvPr>
        </p:nvSpPr>
        <p:spPr>
          <a:xfrm>
            <a:off x="3088412" y="1371498"/>
            <a:ext cx="5781040" cy="3666744"/>
          </a:xfrm>
        </p:spPr>
        <p:txBody>
          <a:bodyPr/>
          <a:lstStyle/>
          <a:p>
            <a:pPr marL="342900" indent="-342900"/>
            <a:r>
              <a:rPr lang="fr-FR" sz="3000">
                <a:ea typeface="Source Sans Pro" panose="020B0503030403020204" pitchFamily="34" charset="0"/>
              </a:rPr>
              <a:t>Changement de paradigme</a:t>
            </a:r>
          </a:p>
          <a:p>
            <a:pPr marL="342900" indent="-342900"/>
            <a:r>
              <a:rPr lang="fr-FR" sz="3000">
                <a:ea typeface="Source Sans Pro" panose="020B0503030403020204" pitchFamily="34" charset="0"/>
              </a:rPr>
              <a:t>Ressources</a:t>
            </a:r>
          </a:p>
          <a:p>
            <a:pPr marL="342900" indent="-342900"/>
            <a:r>
              <a:rPr lang="fr-FR" sz="3000">
                <a:ea typeface="Source Sans Pro" panose="020B0503030403020204" pitchFamily="34" charset="0"/>
              </a:rPr>
              <a:t>Adhésion</a:t>
            </a:r>
            <a:endParaRPr lang="fr-CA" sz="3000">
              <a:ea typeface="Source Sans Pro" panose="020B0503030403020204" pitchFamily="34" charset="0"/>
            </a:endParaRPr>
          </a:p>
        </p:txBody>
      </p:sp>
      <p:pic>
        <p:nvPicPr>
          <p:cNvPr id="7" name="Espace réservé pour une image  6" descr="Une image contenant clipart, dessin, illustration, Graphique&#10;&#10;Le contenu généré par l’IA peut être incorrect.">
            <a:extLst>
              <a:ext uri="{FF2B5EF4-FFF2-40B4-BE49-F238E27FC236}">
                <a16:creationId xmlns:a16="http://schemas.microsoft.com/office/drawing/2014/main" id="{507A8753-ABD8-8CBD-078F-4679AC24A23C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78993"/>
            <a:ext cx="2516371" cy="3877055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A573CE2-71FF-2424-B63E-6B731204498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156" y="4718430"/>
            <a:ext cx="831993" cy="199619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txBody>
          <a:bodyPr wrap="square" lIns="36000" tIns="36000" rIns="36000" bIns="36000" anchor="ctr">
            <a:spAutoFit/>
          </a:bodyPr>
          <a:lstStyle/>
          <a:p>
            <a:r>
              <a:rPr lang="fr-CA" sz="7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Image par </a:t>
            </a:r>
            <a:r>
              <a:rPr lang="fr-CA" sz="700" b="0" i="0" u="sng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8"/>
              </a:rPr>
              <a:t>Freepix</a:t>
            </a:r>
            <a:endParaRPr lang="fr-CA" sz="70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30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90DC3-80C1-C909-7EB0-DEEEF24A2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793A3F7-B509-A34C-2E22-E8060D412B67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L’approche par les bonnes pratiques…</a:t>
            </a:r>
          </a:p>
        </p:txBody>
      </p:sp>
      <p:pic>
        <p:nvPicPr>
          <p:cNvPr id="13" name="Espace réservé pour une image  12" descr="Une image contenant clipart, dessin humoristique, jaune, dessin&#10;&#10;Le contenu généré par l’IA peut être incorrect.">
            <a:extLst>
              <a:ext uri="{FF2B5EF4-FFF2-40B4-BE49-F238E27FC236}">
                <a16:creationId xmlns:a16="http://schemas.microsoft.com/office/drawing/2014/main" id="{BDE8CB7D-7E0A-461D-AEE6-35D637D003CE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FA74997-1FC3-37FF-F8C3-FC13C1D0514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156" y="4718430"/>
            <a:ext cx="831993" cy="199619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txBody>
          <a:bodyPr wrap="square" lIns="36000" tIns="36000" rIns="36000" bIns="36000" anchor="ctr">
            <a:spAutoFit/>
          </a:bodyPr>
          <a:lstStyle/>
          <a:p>
            <a:r>
              <a:rPr lang="fr-CA" sz="7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Image par </a:t>
            </a:r>
            <a:r>
              <a:rPr lang="fr-CA" sz="700" b="0" i="0" u="sng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8"/>
              </a:rPr>
              <a:t>Freepix</a:t>
            </a:r>
            <a:endParaRPr lang="fr-CA" sz="70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D037AC-7FE3-2AD5-B9BF-B4633AE8A49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32928" y="1270897"/>
            <a:ext cx="579451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fr-FR" sz="2100">
                <a:latin typeface="Source Sans Pro" panose="020B0503030403020204" pitchFamily="34" charset="0"/>
                <a:ea typeface="Source Sans Pro" panose="020B0503030403020204" pitchFamily="34" charset="0"/>
              </a:rPr>
              <a:t>… vise à rehausser l’adoption de l’approche-programme en tenant compte des défis de déploiement, notamment l’adhésion et la mobilisation des équipes-programmes.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1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100">
                <a:latin typeface="Source Sans Pro" panose="020B0503030403020204" pitchFamily="34" charset="0"/>
                <a:ea typeface="Source Sans Pro" panose="020B0503030403020204" pitchFamily="34" charset="0"/>
              </a:rPr>
              <a:t>… reconnaît que l’approche-programme :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100">
                <a:latin typeface="Source Sans Pro" panose="020B0503030403020204" pitchFamily="34" charset="0"/>
                <a:ea typeface="Source Sans Pro" panose="020B0503030403020204" pitchFamily="34" charset="0"/>
              </a:rPr>
              <a:t>peut prendre différentes formes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100">
                <a:latin typeface="Source Sans Pro" panose="020B0503030403020204" pitchFamily="34" charset="0"/>
                <a:ea typeface="Source Sans Pro" panose="020B0503030403020204" pitchFamily="34" charset="0"/>
              </a:rPr>
              <a:t>peut s’implanter par différents moyens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100">
                <a:latin typeface="Source Sans Pro" panose="020B0503030403020204" pitchFamily="34" charset="0"/>
                <a:ea typeface="Source Sans Pro" panose="020B0503030403020204" pitchFamily="34" charset="0"/>
              </a:rPr>
              <a:t>peut se déployer à différents degrés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100">
                <a:latin typeface="Source Sans Pro" panose="020B0503030403020204" pitchFamily="34" charset="0"/>
                <a:ea typeface="Source Sans Pro" panose="020B0503030403020204" pitchFamily="34" charset="0"/>
              </a:rPr>
              <a:t>n’est jamais « terminée »</a:t>
            </a:r>
          </a:p>
        </p:txBody>
      </p:sp>
    </p:spTree>
    <p:extLst>
      <p:ext uri="{BB962C8B-B14F-4D97-AF65-F5344CB8AC3E}">
        <p14:creationId xmlns:p14="http://schemas.microsoft.com/office/powerpoint/2010/main" val="861346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0EF3A-5BEA-D10A-674C-BE6A49C31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7EDC131-2111-DE0C-72A9-1901A9A414C6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2600"/>
              <a:t>Concrètement : bonnes pratiques de l’approche-programme</a:t>
            </a:r>
          </a:p>
        </p:txBody>
      </p:sp>
      <p:pic>
        <p:nvPicPr>
          <p:cNvPr id="9" name="Espace réservé pour une image  8" descr="Une image contenant ciel, plein air, Rétroéclairage, lever de soleil&#10;&#10;Le contenu généré par l’IA peut être incorrect.">
            <a:extLst>
              <a:ext uri="{FF2B5EF4-FFF2-40B4-BE49-F238E27FC236}">
                <a16:creationId xmlns:a16="http://schemas.microsoft.com/office/drawing/2014/main" id="{0E3CE213-7028-2D3B-9A02-23227E9BDD6D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9DBDA23-3618-8CEF-E5B4-C1010B9A8A4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155" y="4718431"/>
            <a:ext cx="1726899" cy="199619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txBody>
          <a:bodyPr wrap="square" lIns="36000" tIns="36000" rIns="36000" bIns="36000" anchor="ctr">
            <a:spAutoFit/>
          </a:bodyPr>
          <a:lstStyle/>
          <a:p>
            <a:r>
              <a:rPr lang="fr-FR" sz="700" b="0" i="0">
                <a:solidFill>
                  <a:schemeClr val="bg2">
                    <a:lumMod val="25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s-ES" sz="700" i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mage</a:t>
            </a:r>
            <a:r>
              <a:rPr lang="es-ES" sz="700" i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par </a:t>
            </a:r>
            <a:r>
              <a:rPr lang="es-ES" sz="700" i="0" u="sng"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Marco Antonio Reyes</a:t>
            </a:r>
            <a:r>
              <a:rPr lang="es-ES" sz="700" i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 de </a:t>
            </a:r>
            <a:r>
              <a:rPr lang="es-ES" sz="700" i="0" u="sng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fr-CA" sz="7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16DC1FD-6B9A-41D8-5E04-772369687E3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885507" y="1556087"/>
            <a:ext cx="3291995" cy="1015663"/>
            <a:chOff x="3095237" y="1638972"/>
            <a:chExt cx="3093488" cy="1015663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DDD7A84-0929-F793-6589-BAA88D0005CB}"/>
                </a:ext>
              </a:extLst>
            </p:cNvPr>
            <p:cNvSpPr txBox="1"/>
            <p:nvPr/>
          </p:nvSpPr>
          <p:spPr>
            <a:xfrm>
              <a:off x="3779703" y="1638972"/>
              <a:ext cx="2409022" cy="10156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fr-FR" sz="20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50 bonnes pratiques </a:t>
              </a:r>
              <a:r>
                <a:rPr lang="fr-FR" sz="2000">
                  <a:latin typeface="Source Sans Pro" panose="020B0503030403020204" pitchFamily="34" charset="0"/>
                  <a:ea typeface="Source Sans Pro" panose="020B0503030403020204" pitchFamily="34" charset="0"/>
                </a:rPr>
                <a:t>regroupées en </a:t>
              </a:r>
              <a:br>
                <a:rPr lang="fr-FR" sz="2000"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fr-FR" sz="20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11 catégories</a:t>
              </a:r>
            </a:p>
          </p:txBody>
        </p:sp>
        <p:pic>
          <p:nvPicPr>
            <p:cNvPr id="3" name="Image 2" descr="Une image contenant Graphique, capture d’écran, graphisme, conception&#10;&#10;Le contenu généré par l’IA peut être incorrect.">
              <a:extLst>
                <a:ext uri="{FF2B5EF4-FFF2-40B4-BE49-F238E27FC236}">
                  <a16:creationId xmlns:a16="http://schemas.microsoft.com/office/drawing/2014/main" id="{DA97C0CF-E639-E284-15B1-EFBE40756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95237" y="1809886"/>
              <a:ext cx="636047" cy="636047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300B212-2C94-9ACD-2578-86B84DB973B2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433321" y="1730305"/>
            <a:ext cx="2324280" cy="714341"/>
            <a:chOff x="6518182" y="1767512"/>
            <a:chExt cx="2324280" cy="714341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ED0EC6F-562A-DF08-6271-B3491DDE9916}"/>
                </a:ext>
              </a:extLst>
            </p:cNvPr>
            <p:cNvSpPr txBox="1"/>
            <p:nvPr/>
          </p:nvSpPr>
          <p:spPr>
            <a:xfrm>
              <a:off x="7172104" y="1767512"/>
              <a:ext cx="1670358" cy="70788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fr-FR" sz="20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Posture pragmatique</a:t>
              </a:r>
            </a:p>
          </p:txBody>
        </p:sp>
        <p:pic>
          <p:nvPicPr>
            <p:cNvPr id="11" name="Image 10" descr="Une image contenant Graphique, clipart, graphisme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778BCA61-E5E3-6FD2-2FBB-8DA474F86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518182" y="1827931"/>
              <a:ext cx="653922" cy="653922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E07327DB-84F1-8EAF-A676-03026ACFC430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960785" y="3175457"/>
            <a:ext cx="3251436" cy="1631216"/>
            <a:chOff x="4003321" y="2871524"/>
            <a:chExt cx="3251436" cy="1631216"/>
          </a:xfrm>
        </p:grpSpPr>
        <p:pic>
          <p:nvPicPr>
            <p:cNvPr id="15" name="Image 14" descr="Une image contenant clipart, Graphique, graphisme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62094E96-0A7F-70C7-82EC-052D2D105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427262" y="3357623"/>
              <a:ext cx="827495" cy="827495"/>
            </a:xfrm>
            <a:prstGeom prst="rect">
              <a:avLst/>
            </a:prstGeom>
          </p:spPr>
        </p:pic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BF2931C3-4468-D416-706D-6C6BAD2B1090}"/>
                </a:ext>
              </a:extLst>
            </p:cNvPr>
            <p:cNvGrpSpPr/>
            <p:nvPr/>
          </p:nvGrpSpPr>
          <p:grpSpPr>
            <a:xfrm>
              <a:off x="4003321" y="2871524"/>
              <a:ext cx="3222427" cy="1631216"/>
              <a:chOff x="3632630" y="3017520"/>
              <a:chExt cx="3222427" cy="163121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18AACDC-8348-FB18-CE3A-BAE162F4F4B6}"/>
                  </a:ext>
                </a:extLst>
              </p:cNvPr>
              <p:cNvSpPr txBox="1"/>
              <p:nvPr/>
            </p:nvSpPr>
            <p:spPr>
              <a:xfrm>
                <a:off x="3632630" y="3017520"/>
                <a:ext cx="3222427" cy="1631216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fr-FR" sz="200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Une approche :</a:t>
                </a:r>
              </a:p>
              <a:p>
                <a:pPr marL="360363" lvl="2"/>
                <a:r>
                  <a:rPr lang="fr-FR" sz="2000" b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Accessible</a:t>
                </a:r>
              </a:p>
              <a:p>
                <a:pPr marL="360363" lvl="2"/>
                <a:r>
                  <a:rPr lang="fr-FR" sz="2000" b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Réaliste</a:t>
                </a:r>
              </a:p>
              <a:p>
                <a:pPr marL="360363" lvl="2"/>
                <a:r>
                  <a:rPr lang="fr-FR" sz="2000" b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Contextualisée</a:t>
                </a:r>
              </a:p>
              <a:p>
                <a:pPr marL="360363" lvl="2"/>
                <a:r>
                  <a:rPr lang="fr-FR" sz="2000" b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Souple</a:t>
                </a:r>
              </a:p>
            </p:txBody>
          </p:sp>
          <p:pic>
            <p:nvPicPr>
              <p:cNvPr id="19" name="Image 18" descr="Une image contenant Graphique, cercle, symbole, Caractère coloré&#10;&#10;Le contenu généré par l’IA peut être incorrect.">
                <a:extLst>
                  <a:ext uri="{FF2B5EF4-FFF2-40B4-BE49-F238E27FC236}">
                    <a16:creationId xmlns:a16="http://schemas.microsoft.com/office/drawing/2014/main" id="{B786C4F2-4579-FA12-B9DB-8D439B250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6849" y="3438729"/>
                <a:ext cx="173163" cy="173163"/>
              </a:xfrm>
              <a:prstGeom prst="rect">
                <a:avLst/>
              </a:prstGeom>
            </p:spPr>
          </p:pic>
        </p:grpSp>
        <p:pic>
          <p:nvPicPr>
            <p:cNvPr id="29" name="Image 28" descr="Une image contenant Graphique, cercle, symbole, Caractère coloré&#10;&#10;Le contenu généré par l’IA peut être incorrect.">
              <a:extLst>
                <a:ext uri="{FF2B5EF4-FFF2-40B4-BE49-F238E27FC236}">
                  <a16:creationId xmlns:a16="http://schemas.microsoft.com/office/drawing/2014/main" id="{5F9A8938-54C9-17F5-AF72-24EF2614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157540" y="3600550"/>
              <a:ext cx="173163" cy="173163"/>
            </a:xfrm>
            <a:prstGeom prst="rect">
              <a:avLst/>
            </a:prstGeom>
          </p:spPr>
        </p:pic>
        <p:pic>
          <p:nvPicPr>
            <p:cNvPr id="30" name="Image 29" descr="Une image contenant Graphique, cercle, symbole, Caractère coloré&#10;&#10;Le contenu généré par l’IA peut être incorrect.">
              <a:extLst>
                <a:ext uri="{FF2B5EF4-FFF2-40B4-BE49-F238E27FC236}">
                  <a16:creationId xmlns:a16="http://schemas.microsoft.com/office/drawing/2014/main" id="{373874C7-EA4C-3819-A264-6F7BEAF5D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157539" y="3908367"/>
              <a:ext cx="173163" cy="173163"/>
            </a:xfrm>
            <a:prstGeom prst="rect">
              <a:avLst/>
            </a:prstGeom>
          </p:spPr>
        </p:pic>
        <p:pic>
          <p:nvPicPr>
            <p:cNvPr id="31" name="Image 30" descr="Une image contenant Graphique, cercle, symbole, Caractère coloré&#10;&#10;Le contenu généré par l’IA peut être incorrect.">
              <a:extLst>
                <a:ext uri="{FF2B5EF4-FFF2-40B4-BE49-F238E27FC236}">
                  <a16:creationId xmlns:a16="http://schemas.microsoft.com/office/drawing/2014/main" id="{15CB192F-19B4-0F7A-C0F0-314E51B5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157539" y="4216184"/>
              <a:ext cx="173163" cy="173163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8F351D9-1E57-DE13-0E5F-3FD94AF0477D}"/>
              </a:ext>
            </a:extLst>
          </p:cNvPr>
          <p:cNvGrpSpPr/>
          <p:nvPr/>
        </p:nvGrpSpPr>
        <p:grpSpPr>
          <a:xfrm>
            <a:off x="6433321" y="3170872"/>
            <a:ext cx="2516371" cy="1330425"/>
            <a:chOff x="6433321" y="3170872"/>
            <a:chExt cx="2516371" cy="133042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77F541A-D4BF-36D8-0D4C-D619194E797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6735938" y="3485634"/>
              <a:ext cx="169999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000" b="1">
                  <a:latin typeface="Source Sans Pro" panose="020B0503030403020204" pitchFamily="34" charset="0"/>
                  <a:ea typeface="Source Sans Pro" panose="020B0503030403020204" pitchFamily="34" charset="0"/>
                </a:rPr>
                <a:t>Pertinence Cohérence Efficacité</a:t>
              </a:r>
              <a:endParaRPr lang="fr-CA" sz="2000" b="1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8381D40-4D81-58CE-310C-F451A435AEE5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6433321" y="3170872"/>
              <a:ext cx="25163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00"/>
                </a:spcBef>
              </a:pPr>
              <a:r>
                <a:rPr lang="fr-FR" sz="2000">
                  <a:latin typeface="Source Sans Pro" panose="020B0503030403020204" pitchFamily="34" charset="0"/>
                  <a:ea typeface="Source Sans Pro" panose="020B0503030403020204" pitchFamily="34" charset="0"/>
                </a:rPr>
                <a:t>But = qualité : </a:t>
              </a:r>
            </a:p>
          </p:txBody>
        </p:sp>
        <p:pic>
          <p:nvPicPr>
            <p:cNvPr id="10" name="Image 9" descr="Une image contenant Graphique, cercle, symbole, Caractère coloré&#10;&#10;Le contenu généré par l’IA peut être incorrect.">
              <a:extLst>
                <a:ext uri="{FF2B5EF4-FFF2-40B4-BE49-F238E27FC236}">
                  <a16:creationId xmlns:a16="http://schemas.microsoft.com/office/drawing/2014/main" id="{969BD9E5-9457-8C22-5632-A27C3DBD6A13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62775" y="3601781"/>
              <a:ext cx="173163" cy="173163"/>
            </a:xfrm>
            <a:prstGeom prst="rect">
              <a:avLst/>
            </a:prstGeom>
          </p:spPr>
        </p:pic>
        <p:pic>
          <p:nvPicPr>
            <p:cNvPr id="17" name="Image 16" descr="Une image contenant Graphique, cercle, symbole, Caractère coloré&#10;&#10;Le contenu généré par l’IA peut être incorrect.">
              <a:extLst>
                <a:ext uri="{FF2B5EF4-FFF2-40B4-BE49-F238E27FC236}">
                  <a16:creationId xmlns:a16="http://schemas.microsoft.com/office/drawing/2014/main" id="{0D802F7F-13F3-B37F-7634-38235689E916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55370" y="3909237"/>
              <a:ext cx="173163" cy="173163"/>
            </a:xfrm>
            <a:prstGeom prst="rect">
              <a:avLst/>
            </a:prstGeom>
          </p:spPr>
        </p:pic>
        <p:pic>
          <p:nvPicPr>
            <p:cNvPr id="21" name="Image 20" descr="Une image contenant Graphique, cercle, symbole, Caractère coloré&#10;&#10;Le contenu généré par l’IA peut être incorrect.">
              <a:extLst>
                <a:ext uri="{FF2B5EF4-FFF2-40B4-BE49-F238E27FC236}">
                  <a16:creationId xmlns:a16="http://schemas.microsoft.com/office/drawing/2014/main" id="{DAC26D43-535C-5328-5A52-6BA9F4B2939C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62774" y="4219397"/>
              <a:ext cx="173163" cy="173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49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E2FAD-89B3-06B1-691F-ECD3675EB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8D52C-26BB-7428-2BE0-6BEB41B637D9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Exploration des bonnes pratiques de l’approche-programme</a:t>
            </a:r>
          </a:p>
        </p:txBody>
      </p:sp>
    </p:spTree>
    <p:extLst>
      <p:ext uri="{BB962C8B-B14F-4D97-AF65-F5344CB8AC3E}">
        <p14:creationId xmlns:p14="http://schemas.microsoft.com/office/powerpoint/2010/main" val="16355648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uverture">
  <a:themeElements>
    <a:clrScheme name="Ulaval 1">
      <a:dk1>
        <a:srgbClr val="000000"/>
      </a:dk1>
      <a:lt1>
        <a:srgbClr val="FFFFFF"/>
      </a:lt1>
      <a:dk2>
        <a:srgbClr val="E30413"/>
      </a:dk2>
      <a:lt2>
        <a:srgbClr val="FFC003"/>
      </a:lt2>
      <a:accent1>
        <a:srgbClr val="009FE2"/>
      </a:accent1>
      <a:accent2>
        <a:srgbClr val="515151"/>
      </a:accent2>
      <a:accent3>
        <a:srgbClr val="F7A85F"/>
      </a:accent3>
      <a:accent4>
        <a:srgbClr val="50A27E"/>
      </a:accent4>
      <a:accent5>
        <a:srgbClr val="702C77"/>
      </a:accent5>
      <a:accent6>
        <a:srgbClr val="7B003D"/>
      </a:accent6>
      <a:hlink>
        <a:srgbClr val="83D0F4"/>
      </a:hlink>
      <a:folHlink>
        <a:srgbClr val="AE8EB8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u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V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5013d2-382c-4081-874e-f27f54c9bb6e" xsi:nil="true"/>
    <lcf76f155ced4ddcb4097134ff3c332f xmlns="1ee0bfa4-b792-4de8-8186-e00c7459f019">
      <Terms xmlns="http://schemas.microsoft.com/office/infopath/2007/PartnerControls"/>
    </lcf76f155ced4ddcb4097134ff3c332f>
    <Animateurs0 xmlns="1ee0bfa4-b792-4de8-8186-e00c7459f019" xsi:nil="true"/>
    <Typedactivit_x00e9_ xmlns="1ee0bfa4-b792-4de8-8186-e00c7459f019" xsi:nil="true"/>
    <Synth_x00e8_ses xmlns="1ee0bfa4-b792-4de8-8186-e00c7459f019" xsi:nil="true"/>
    <Typedatelier xmlns="1ee0bfa4-b792-4de8-8186-e00c7459f019" xsi:nil="true"/>
    <personne_comite_selection xmlns="1ee0bfa4-b792-4de8-8186-e00c7459f019" xsi:nil="true"/>
    <PrixHublo xmlns="1ee0bfa4-b792-4de8-8186-e00c7459f019" xsi:nil="true"/>
    <Prixd_x00e9_quipe xmlns="1ee0bfa4-b792-4de8-8186-e00c7459f019">true</Prixd_x00e9_quipe>
    <Dateetheure xmlns="1ee0bfa4-b792-4de8-8186-e00c7459f019" xsi:nil="true"/>
    <Suppl_x00e9_mentdinfo xmlns="1ee0bfa4-b792-4de8-8186-e00c7459f019" xsi:nil="true"/>
    <Cat_x00e9_gories xmlns="1ee0bfa4-b792-4de8-8186-e00c7459f019" xsi:nil="true"/>
    <Cat_x00e9_gorie xmlns="1ee0bfa4-b792-4de8-8186-e00c7459f019" xsi:nil="true"/>
    <Dateetheuredelactivit_x00e9_ xmlns="1ee0bfa4-b792-4de8-8186-e00c7459f019" xsi:nil="true"/>
    <_x00c9_v_x00e9_nement xmlns="1ee0bfa4-b792-4de8-8186-e00c7459f019" xsi:nil="true"/>
    <Mat_x00e9_rielenvoy_x00e9_auxparticipants xmlns="1ee0bfa4-b792-4de8-8186-e00c7459f019">true</Mat_x00e9_rielenvoy_x00e9_auxparticipants>
    <candidature_pdf xmlns="1ee0bfa4-b792-4de8-8186-e00c7459f019">
      <Url xsi:nil="true"/>
      <Description xsi:nil="true"/>
    </candidature_pdf>
    <Ressourcescompl_x00e9_mentairesfournies xmlns="1ee0bfa4-b792-4de8-8186-e00c7459f019" xsi:nil="true"/>
    <Blocdatelier xmlns="1ee0bfa4-b792-4de8-8186-e00c7459f019" xsi:nil="true"/>
    <_x00c9_tablissement xmlns="1ee0bfa4-b792-4de8-8186-e00c7459f019" xsi:nil="true"/>
    <Lienverslaressource xmlns="1ee0bfa4-b792-4de8-8186-e00c7459f019">
      <Url xsi:nil="true"/>
      <Description xsi:nil="true"/>
    </Lienverslaressourc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1AE83D5E6B45419BFE12D74760FAA4" ma:contentTypeVersion="50" ma:contentTypeDescription="Crée un document." ma:contentTypeScope="" ma:versionID="2f37eaa9474a53e945576029bf7a3c7d">
  <xsd:schema xmlns:xsd="http://www.w3.org/2001/XMLSchema" xmlns:xs="http://www.w3.org/2001/XMLSchema" xmlns:p="http://schemas.microsoft.com/office/2006/metadata/properties" xmlns:ns2="1ee0bfa4-b792-4de8-8186-e00c7459f019" xmlns:ns3="415013d2-382c-4081-874e-f27f54c9bb6e" targetNamespace="http://schemas.microsoft.com/office/2006/metadata/properties" ma:root="true" ma:fieldsID="9a4533ea4b60c23b89f37e82c8ff9084" ns2:_="" ns3:_="">
    <xsd:import namespace="1ee0bfa4-b792-4de8-8186-e00c7459f019"/>
    <xsd:import namespace="415013d2-382c-4081-874e-f27f54c9bb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Cat_x00e9_gories" minOccurs="0"/>
                <xsd:element ref="ns2:MediaServiceLocation" minOccurs="0"/>
                <xsd:element ref="ns2:Suppl_x00e9_mentdinfo" minOccurs="0"/>
                <xsd:element ref="ns2:Prixd_x00e9_quipe" minOccurs="0"/>
                <xsd:element ref="ns2:candidature_pdf" minOccurs="0"/>
                <xsd:element ref="ns2:personne_comite_selection" minOccurs="0"/>
                <xsd:element ref="ns2:personne_comite_selection_x003a_Adresses_x0020_courriel" minOccurs="0"/>
                <xsd:element ref="ns2:personne_comite_selection_x003a_Pr_x00e9_nom" minOccurs="0"/>
                <xsd:element ref="ns2:personne_comite_selection_x003a_Nom" minOccurs="0"/>
                <xsd:element ref="ns2:MediaServiceObjectDetectorVersions" minOccurs="0"/>
                <xsd:element ref="ns2:Synth_x00e8_ses" minOccurs="0"/>
                <xsd:element ref="ns2:Cat_x00e9_gorie" minOccurs="0"/>
                <xsd:element ref="ns2:_x00c9_tablissement" minOccurs="0"/>
                <xsd:element ref="ns2:MediaServiceSearchProperties" minOccurs="0"/>
                <xsd:element ref="ns2:MediaServiceBillingMetadata" minOccurs="0"/>
                <xsd:element ref="ns2:Animateurs0" minOccurs="0"/>
                <xsd:element ref="ns2:Dateetheuredelactivit_x00e9_" minOccurs="0"/>
                <xsd:element ref="ns2:Blocdatelier" minOccurs="0"/>
                <xsd:element ref="ns2:Typedatelier" minOccurs="0"/>
                <xsd:element ref="ns2:PrixHublo" minOccurs="0"/>
                <xsd:element ref="ns2:Dateetheure" minOccurs="0"/>
                <xsd:element ref="ns2:_x00c9_v_x00e9_nement" minOccurs="0"/>
                <xsd:element ref="ns2:Ressourcescompl_x00e9_mentairesfournies" minOccurs="0"/>
                <xsd:element ref="ns2:Lienverslaressource" minOccurs="0"/>
                <xsd:element ref="ns2:Typedactivit_x00e9_" minOccurs="0"/>
                <xsd:element ref="ns2:Mat_x00e9_rielenvoy_x00e9_auxparticipa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0bfa4-b792-4de8-8186-e00c7459f0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at_x00e9_gories" ma:index="23" nillable="true" ma:displayName="Catégories" ma:format="Dropdown" ma:internalName="Cat_x00e9_gor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compagnement"/>
                    <xsd:enumeration value="Civisme"/>
                    <xsd:enumeration value="Collaboration"/>
                    <xsd:enumeration value="Ressources"/>
                    <xsd:enumeration value="Programmes"/>
                    <xsd:enumeration value="Réussite"/>
                    <xsd:enumeration value="Transformation"/>
                  </xsd:restriction>
                </xsd:simpleType>
              </xsd:element>
            </xsd:sequence>
          </xsd:extension>
        </xsd:complexContent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Suppl_x00e9_mentdinfo" ma:index="25" nillable="true" ma:displayName="Supplément d'info" ma:description="https://crosemont-my.sharepoint.com/:p:/g/personal/gcourcy_crosemont_qc_ca/EU9vMoE7QD1NhUdlqyAK0jEBidj0-WIGXogUrhx4mrIIhw" ma:format="Dropdown" ma:internalName="Suppl_x00e9_mentdinfo">
      <xsd:simpleType>
        <xsd:restriction base="dms:Text">
          <xsd:maxLength value="255"/>
        </xsd:restriction>
      </xsd:simpleType>
    </xsd:element>
    <xsd:element name="Prixd_x00e9_quipe" ma:index="26" nillable="true" ma:displayName="Prix d'équipe" ma:default="1" ma:format="Dropdown" ma:internalName="Prixd_x00e9_quipe">
      <xsd:simpleType>
        <xsd:restriction base="dms:Boolean"/>
      </xsd:simpleType>
    </xsd:element>
    <xsd:element name="candidature_pdf" ma:index="27" nillable="true" ma:displayName="candidature_pdf" ma:format="Hyperlink" ma:internalName="candidature_pdf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ersonne_comite_selection" ma:index="28" nillable="true" ma:displayName="personne_comite_selection" ma:list="{191e3572-7072-48bf-b22e-58b322c54605}" ma:internalName="personne_comite_selection" ma:showField="field_7">
      <xsd:simpleType>
        <xsd:restriction base="dms:Lookup"/>
      </xsd:simpleType>
    </xsd:element>
    <xsd:element name="personne_comite_selection_x003a_Adresses_x0020_courriel" ma:index="29" nillable="true" ma:displayName="personne_comite_selection:Adresses courriel" ma:list="{191e3572-7072-48bf-b22e-58b322c54605}" ma:internalName="personne_comite_selection_x003a_Adresses_x0020_courriel" ma:readOnly="true" ma:showField="field_4" ma:web="415013d2-382c-4081-874e-f27f54c9bb6e">
      <xsd:simpleType>
        <xsd:restriction base="dms:Lookup"/>
      </xsd:simpleType>
    </xsd:element>
    <xsd:element name="personne_comite_selection_x003a_Pr_x00e9_nom" ma:index="30" nillable="true" ma:displayName="personne_comite_selection:Prénom" ma:list="{191e3572-7072-48bf-b22e-58b322c54605}" ma:internalName="personne_comite_selection_x003a_Pr_x00e9_nom" ma:readOnly="true" ma:showField="field_5" ma:web="415013d2-382c-4081-874e-f27f54c9bb6e">
      <xsd:simpleType>
        <xsd:restriction base="dms:Lookup"/>
      </xsd:simpleType>
    </xsd:element>
    <xsd:element name="personne_comite_selection_x003a_Nom" ma:index="31" nillable="true" ma:displayName="personne_comite_selection:Nom" ma:list="{191e3572-7072-48bf-b22e-58b322c54605}" ma:internalName="personne_comite_selection_x003a_Nom" ma:readOnly="true" ma:showField="field_6" ma:web="415013d2-382c-4081-874e-f27f54c9bb6e">
      <xsd:simpleType>
        <xsd:restriction base="dms:Lookup"/>
      </xsd:simple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ynth_x00e8_ses" ma:index="33" nillable="true" ma:displayName="Synthèses" ma:description="Synthèses à réaliser sur ces enregistrements" ma:format="Dropdown" ma:internalName="Synth_x00e8_ses">
      <xsd:simpleType>
        <xsd:restriction base="dms:Choice">
          <xsd:enumeration value="Pas de synthèse prévue"/>
          <xsd:enumeration value="À faire"/>
          <xsd:enumeration value="Fait"/>
          <xsd:enumeration value="En cours"/>
        </xsd:restriction>
      </xsd:simpleType>
    </xsd:element>
    <xsd:element name="Cat_x00e9_gorie" ma:index="34" nillable="true" ma:displayName="Catégorie" ma:format="Dropdown" ma:internalName="Cat_x00e9_gorie">
      <xsd:simpleType>
        <xsd:restriction base="dms:Choice">
          <xsd:enumeration value="Transformation"/>
          <xsd:enumeration value="Égalité des chances"/>
          <xsd:enumeration value="Ressources"/>
          <xsd:enumeration value="Réussite"/>
          <xsd:enumeration value="Éthique numérique"/>
        </xsd:restriction>
      </xsd:simpleType>
    </xsd:element>
    <xsd:element name="_x00c9_tablissement" ma:index="35" nillable="true" ma:displayName="Établissement" ma:format="Dropdown" ma:internalName="_x00c9_tablissement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égep Ste-Foy"/>
                        <xsd:enumeration value="Cégep St-Félicien"/>
                        <xsd:enumeration value="Université Laval"/>
                        <xsd:enumeration value="Institut des technologies agroalimentaires du Qc"/>
                        <xsd:enumeration value="John Abbott"/>
                        <xsd:enumeration value="HEC Mtl"/>
                        <xsd:enumeration value="Cégep de Granby"/>
                        <xsd:enumeration value="UQAT"/>
                        <xsd:enumeration value="Polytechnique Mtl"/>
                        <xsd:enumeration value="UQAM"/>
                        <xsd:enumeration value="Cégep La Pocatière"/>
                        <xsd:enumeration value="Cégep Édouard-Montpetit"/>
                        <xsd:enumeration value="Cegep Lévis"/>
                        <xsd:enumeration value="Cégep de Shawinigan"/>
                        <xsd:enumeration value="Cégep de la Gaspésie et des Îles"/>
                        <xsd:enumeration value="UQTR"/>
                        <xsd:enumeration value="Cégep de La Pocatière"/>
                        <xsd:enumeration value="UQAR"/>
                        <xsd:enumeration value="UQAC"/>
                        <xsd:enumeration value="Cégep à distance"/>
                        <xsd:enumeration value="Collège Montmorency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7" nillable="true" ma:displayName="MediaServiceBillingMetadata" ma:hidden="true" ma:internalName="MediaServiceBillingMetadata" ma:readOnly="true">
      <xsd:simpleType>
        <xsd:restriction base="dms:Note"/>
      </xsd:simpleType>
    </xsd:element>
    <xsd:element name="Animateurs0" ma:index="38" nillable="true" ma:displayName="Animateurs " ma:format="Dropdown" ma:internalName="Animateurs0">
      <xsd:simpleType>
        <xsd:restriction base="dms:Note">
          <xsd:maxLength value="255"/>
        </xsd:restriction>
      </xsd:simpleType>
    </xsd:element>
    <xsd:element name="Dateetheuredelactivit_x00e9_" ma:index="39" nillable="true" ma:displayName="En ligne Date et heure de l'activité" ma:format="DateTime" ma:internalName="Dateetheuredelactivit_x00e9_">
      <xsd:simpleType>
        <xsd:restriction base="dms:DateTime"/>
      </xsd:simpleType>
    </xsd:element>
    <xsd:element name="Blocdatelier" ma:index="40" nillable="true" ma:displayName="Bloc d'atelier" ma:format="Dropdown" ma:internalName="Blocdatel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loc 1"/>
                    <xsd:enumeration value="Bloc 2"/>
                    <xsd:enumeration value="Bloc 3"/>
                    <xsd:enumeration value="Bloc 4"/>
                    <xsd:enumeration value="Bloc 5"/>
                    <xsd:enumeration value="Bloc 6"/>
                    <xsd:enumeration value="Bloc 7"/>
                    <xsd:enumeration value="Bloc 8"/>
                    <xsd:enumeration value="Annulé"/>
                    <xsd:enumeration value="Non applicable"/>
                  </xsd:restriction>
                </xsd:simpleType>
              </xsd:element>
            </xsd:sequence>
          </xsd:extension>
        </xsd:complexContent>
      </xsd:complexType>
    </xsd:element>
    <xsd:element name="Typedatelier" ma:index="41" nillable="true" ma:displayName="Type d'atelier" ma:format="Dropdown" ma:internalName="Typedatel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 ligne"/>
                    <xsd:enumeration value="En présentiel"/>
                    <xsd:enumeration value="Annulé"/>
                  </xsd:restriction>
                </xsd:simpleType>
              </xsd:element>
            </xsd:sequence>
          </xsd:extension>
        </xsd:complexContent>
      </xsd:complexType>
    </xsd:element>
    <xsd:element name="PrixHublo" ma:index="42" nillable="true" ma:displayName="Prix Hublo" ma:format="Dropdown" ma:internalName="PrixHublo">
      <xsd:simpleType>
        <xsd:restriction base="dms:Choice">
          <xsd:enumeration value="Finaliste"/>
          <xsd:enumeration value="Lauréat"/>
          <xsd:enumeration value="Non"/>
        </xsd:restriction>
      </xsd:simpleType>
    </xsd:element>
    <xsd:element name="Dateetheure" ma:index="43" nillable="true" ma:displayName="Date et heure" ma:format="Dropdown" ma:internalName="Dateetheure">
      <xsd:simpleType>
        <xsd:restriction base="dms:Note">
          <xsd:maxLength value="255"/>
        </xsd:restriction>
      </xsd:simpleType>
    </xsd:element>
    <xsd:element name="_x00c9_v_x00e9_nement" ma:index="44" nillable="true" ma:displayName="Événement" ma:format="Dropdown" ma:internalName="_x00c9_v_x00e9_nement">
      <xsd:simpleType>
        <xsd:restriction base="dms:Choice">
          <xsd:enumeration value="I-mersion CP-Activités"/>
          <xsd:enumeration value="RVCP 2025"/>
          <xsd:enumeration value="RVCP 2024"/>
          <xsd:enumeration value="I-mersion CP 2024-2025"/>
        </xsd:restriction>
      </xsd:simpleType>
    </xsd:element>
    <xsd:element name="Ressourcescompl_x00e9_mentairesfournies" ma:index="45" nillable="true" ma:displayName="Ressources complémentaires fournies" ma:format="Dropdown" ma:indexed="true" ma:internalName="Ressourcescompl_x00e9_mentairesfournies">
      <xsd:simpleType>
        <xsd:restriction base="dms:Choice">
          <xsd:enumeration value="Oui"/>
          <xsd:enumeration value="Non"/>
          <xsd:enumeration value="Non disponible - Droits d'auteur"/>
        </xsd:restriction>
      </xsd:simpleType>
    </xsd:element>
    <xsd:element name="Lienverslaressource" ma:index="46" nillable="true" ma:displayName="Lien vers la ressource" ma:format="Hyperlink" ma:internalName="Lienverslaressourc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ypedactivit_x00e9_" ma:index="47" nillable="true" ma:displayName="Type d'activité" ma:format="Dropdown" ma:internalName="Typedactivit_x00e9_">
      <xsd:simpleType>
        <xsd:restriction base="dms:Choice">
          <xsd:enumeration value="i-mersion CP - Activité"/>
          <xsd:enumeration value="RVCP - Atelier"/>
          <xsd:enumeration value="RVCP - Studio d'expérimentation"/>
          <xsd:enumeration value="RVCP - Table ronde"/>
        </xsd:restriction>
      </xsd:simpleType>
    </xsd:element>
    <xsd:element name="Mat_x00e9_rielenvoy_x00e9_auxparticipants" ma:index="48" nillable="true" ma:displayName="Matériel envoyé aux participants" ma:default="1" ma:format="Dropdown" ma:internalName="Mat_x00e9_rielenvoy_x00e9_auxparticipants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5013d2-382c-4081-874e-f27f54c9bb6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e82f733-0c45-415a-95ca-7c183747c32b}" ma:internalName="TaxCatchAll" ma:showField="CatchAllData" ma:web="415013d2-382c-4081-874e-f27f54c9bb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3A24C5-9D64-4C34-9127-F5793492D0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CC992-2A2D-4C7C-8EAF-0BC144FAA3AA}">
  <ds:schemaRefs>
    <ds:schemaRef ds:uri="http://schemas.microsoft.com/office/2006/documentManagement/types"/>
    <ds:schemaRef ds:uri="03b7f406-9a77-4a73-9373-ce38f92490d9"/>
    <ds:schemaRef ds:uri="http://schemas.microsoft.com/office/2006/metadata/properties"/>
    <ds:schemaRef ds:uri="http://schemas.openxmlformats.org/package/2006/metadata/core-properties"/>
    <ds:schemaRef ds:uri="http://purl.org/dc/terms/"/>
    <ds:schemaRef ds:uri="8e1003f5-21b0-497c-9354-28c4beb6794f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EECD937-3D53-4F6B-9A43-775C7DC43E3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398</Words>
  <Application>Microsoft Macintosh PowerPoint</Application>
  <PresentationFormat>Affichage à l'écran (16:9)</PresentationFormat>
  <Paragraphs>82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Aptos</vt:lpstr>
      <vt:lpstr>Arial</vt:lpstr>
      <vt:lpstr>Overpass Medium</vt:lpstr>
      <vt:lpstr>Segoe UI</vt:lpstr>
      <vt:lpstr>Source Sans Pro</vt:lpstr>
      <vt:lpstr>Source Sans Pro SemiBold</vt:lpstr>
      <vt:lpstr>Source Sans Pro SemiBold</vt:lpstr>
      <vt:lpstr>Ouverture</vt:lpstr>
      <vt:lpstr>Contenu</vt:lpstr>
      <vt:lpstr>Vide</vt:lpstr>
      <vt:lpstr>Bonnes pratiques de l'approche-programme : un levier pour une culture qualité des programmes d'études en l'enseignement supérieur </vt:lpstr>
      <vt:lpstr>Plan </vt:lpstr>
      <vt:lpstr>Introduction</vt:lpstr>
      <vt:lpstr>Contexte universitaire</vt:lpstr>
      <vt:lpstr>Contexte de l’Université Laval</vt:lpstr>
      <vt:lpstr>Défis de déploiement</vt:lpstr>
      <vt:lpstr>L’approche par les bonnes pratiques…</vt:lpstr>
      <vt:lpstr>Concrètement : bonnes pratiques de l’approche-programme</vt:lpstr>
      <vt:lpstr>Exploration des bonnes pratiques de l’approche-programme</vt:lpstr>
      <vt:lpstr>Présentation des bonnes pratiques</vt:lpstr>
      <vt:lpstr>Activité d’exploration</vt:lpstr>
      <vt:lpstr>Discussion et stratégies</vt:lpstr>
      <vt:lpstr>Plénière</vt:lpstr>
      <vt:lpstr>Conclusion</vt:lpstr>
      <vt:lpstr>Présentation PowerPoint</vt:lpstr>
      <vt:lpstr>Natacha Gaucher et Éric Chamberland Conseillère et conseiller en pédagogie universitaire Développement pédagogique des programmes et conduite du changement Service de soutien à l’enseignement, Université Laval  Natacha.Gaucher.1@ulaval.ca Eric.Chamberland.7@ulaval.ca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Amorce</dc:title>
  <dc:creator>Martin Morissette</dc:creator>
  <cp:lastModifiedBy>Éric Chamberland</cp:lastModifiedBy>
  <cp:revision>2</cp:revision>
  <dcterms:created xsi:type="dcterms:W3CDTF">2024-03-05T13:53:22Z</dcterms:created>
  <dcterms:modified xsi:type="dcterms:W3CDTF">2026-05-12T19:10:35Z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0x0101001D1AE83D5E6B45419BFE12D74760FAA4</vt:lpwstr>
  </property>
  <property fmtid="{D5CDD505-2E9C-101B-9397-08002B2CF9AE}" pid="3" name="MediaServiceImageTags">
    <vt:lpwstr/>
  </property>
</Properties>
</file>