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8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9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0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2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4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5.xml" ContentType="application/vnd.openxmlformats-officedocument.presentationml.notesSlide+xml"/>
  <Override PartName="/ppt/tags/tag226.xml" ContentType="application/vnd.openxmlformats-officedocument.presentationml.tags+xml"/>
  <Override PartName="/ppt/notesSlides/notesSlide1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4"/>
  </p:sldMasterIdLst>
  <p:notesMasterIdLst>
    <p:notesMasterId r:id="rId35"/>
  </p:notesMasterIdLst>
  <p:sldIdLst>
    <p:sldId id="26099" r:id="rId5"/>
    <p:sldId id="26102" r:id="rId6"/>
    <p:sldId id="26100" r:id="rId7"/>
    <p:sldId id="26130" r:id="rId8"/>
    <p:sldId id="26138" r:id="rId9"/>
    <p:sldId id="26132" r:id="rId10"/>
    <p:sldId id="26218" r:id="rId11"/>
    <p:sldId id="26250" r:id="rId12"/>
    <p:sldId id="26220" r:id="rId13"/>
    <p:sldId id="26118" r:id="rId14"/>
    <p:sldId id="26221" r:id="rId15"/>
    <p:sldId id="26239" r:id="rId16"/>
    <p:sldId id="26215" r:id="rId17"/>
    <p:sldId id="26163" r:id="rId18"/>
    <p:sldId id="26148" r:id="rId19"/>
    <p:sldId id="26167" r:id="rId20"/>
    <p:sldId id="26159" r:id="rId21"/>
    <p:sldId id="26136" r:id="rId22"/>
    <p:sldId id="26135" r:id="rId23"/>
    <p:sldId id="26166" r:id="rId24"/>
    <p:sldId id="26216" r:id="rId25"/>
    <p:sldId id="26199" r:id="rId26"/>
    <p:sldId id="26241" r:id="rId27"/>
    <p:sldId id="26244" r:id="rId28"/>
    <p:sldId id="26243" r:id="rId29"/>
    <p:sldId id="26245" r:id="rId30"/>
    <p:sldId id="26246" r:id="rId31"/>
    <p:sldId id="26210" r:id="rId32"/>
    <p:sldId id="346" r:id="rId33"/>
    <p:sldId id="26247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F7E4C5-EA7F-9E12-18D3-4B5B503AEFE8}" name="Bouchet, Jessica" initials="JB" userId="S::Jessica.Bouchet@fedecegeps.qc.ca::1d7596bf-2baf-47c6-ab24-fd89c6b4e8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E2F6"/>
    <a:srgbClr val="128BCC"/>
    <a:srgbClr val="8FCD89"/>
    <a:srgbClr val="2D9B8E"/>
    <a:srgbClr val="F2F1EC"/>
    <a:srgbClr val="F6EDF9"/>
    <a:srgbClr val="FCF9FD"/>
    <a:srgbClr val="EEDFF5"/>
    <a:srgbClr val="DA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24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bault, Marco" userId="b3fe3b7f-23a3-4b05-9bd8-db34b0d2ff12" providerId="ADAL" clId="{9141E923-88BE-46F9-A45C-BDED492159ED}"/>
    <pc:docChg chg="custSel addSld delSld modSld sldOrd">
      <pc:chgData name="Guilbault, Marco" userId="b3fe3b7f-23a3-4b05-9bd8-db34b0d2ff12" providerId="ADAL" clId="{9141E923-88BE-46F9-A45C-BDED492159ED}" dt="2026-04-22T18:08:38.314" v="185" actId="47"/>
      <pc:docMkLst>
        <pc:docMk/>
      </pc:docMkLst>
      <pc:sldChg chg="modSp mod">
        <pc:chgData name="Guilbault, Marco" userId="b3fe3b7f-23a3-4b05-9bd8-db34b0d2ff12" providerId="ADAL" clId="{9141E923-88BE-46F9-A45C-BDED492159ED}" dt="2026-04-22T17:14:21.567" v="133" actId="20577"/>
        <pc:sldMkLst>
          <pc:docMk/>
          <pc:sldMk cId="2061071858" sldId="26099"/>
        </pc:sldMkLst>
        <pc:spChg chg="mod">
          <ac:chgData name="Guilbault, Marco" userId="b3fe3b7f-23a3-4b05-9bd8-db34b0d2ff12" providerId="ADAL" clId="{9141E923-88BE-46F9-A45C-BDED492159ED}" dt="2026-04-22T17:14:21.567" v="133" actId="20577"/>
          <ac:spMkLst>
            <pc:docMk/>
            <pc:sldMk cId="2061071858" sldId="26099"/>
            <ac:spMk id="22" creationId="{3044333C-D14C-A6AA-6ABE-AE0E5E6B4C87}"/>
          </ac:spMkLst>
        </pc:spChg>
      </pc:sldChg>
      <pc:sldChg chg="addSp delSp modSp mod modClrScheme delAnim chgLayout">
        <pc:chgData name="Guilbault, Marco" userId="b3fe3b7f-23a3-4b05-9bd8-db34b0d2ff12" providerId="ADAL" clId="{9141E923-88BE-46F9-A45C-BDED492159ED}" dt="2026-04-22T13:02:59.451" v="106"/>
        <pc:sldMkLst>
          <pc:docMk/>
          <pc:sldMk cId="436885399" sldId="26102"/>
        </pc:sldMkLst>
        <pc:spChg chg="add mod ord">
          <ac:chgData name="Guilbault, Marco" userId="b3fe3b7f-23a3-4b05-9bd8-db34b0d2ff12" providerId="ADAL" clId="{9141E923-88BE-46F9-A45C-BDED492159ED}" dt="2026-04-22T13:02:51.652" v="103"/>
          <ac:spMkLst>
            <pc:docMk/>
            <pc:sldMk cId="436885399" sldId="26102"/>
            <ac:spMk id="2" creationId="{808686D5-E570-7D30-19FC-CB8F23CAACC7}"/>
          </ac:spMkLst>
        </pc:spChg>
        <pc:spChg chg="mod ord">
          <ac:chgData name="Guilbault, Marco" userId="b3fe3b7f-23a3-4b05-9bd8-db34b0d2ff12" providerId="ADAL" clId="{9141E923-88BE-46F9-A45C-BDED492159ED}" dt="2026-04-22T13:02:38.669" v="100" actId="700"/>
          <ac:spMkLst>
            <pc:docMk/>
            <pc:sldMk cId="436885399" sldId="26102"/>
            <ac:spMk id="3" creationId="{B2EC2013-E59B-0C39-A274-9D6943CAA594}"/>
          </ac:spMkLst>
        </pc:spChg>
        <pc:spChg chg="mod">
          <ac:chgData name="Guilbault, Marco" userId="b3fe3b7f-23a3-4b05-9bd8-db34b0d2ff12" providerId="ADAL" clId="{9141E923-88BE-46F9-A45C-BDED492159ED}" dt="2026-04-22T13:02:49.654" v="102" actId="21"/>
          <ac:spMkLst>
            <pc:docMk/>
            <pc:sldMk cId="436885399" sldId="26102"/>
            <ac:spMk id="5" creationId="{7F0E4F5B-6C9E-06DE-1676-D049BA5140BC}"/>
          </ac:spMkLst>
        </pc:spChg>
        <pc:spChg chg="add mod ord">
          <ac:chgData name="Guilbault, Marco" userId="b3fe3b7f-23a3-4b05-9bd8-db34b0d2ff12" providerId="ADAL" clId="{9141E923-88BE-46F9-A45C-BDED492159ED}" dt="2026-04-22T13:02:59.451" v="106"/>
          <ac:spMkLst>
            <pc:docMk/>
            <pc:sldMk cId="436885399" sldId="26102"/>
            <ac:spMk id="6" creationId="{7EC90156-604A-47E6-ED85-4280CFAD2B1F}"/>
          </ac:spMkLst>
        </pc:spChg>
      </pc:sldChg>
      <pc:sldChg chg="ord">
        <pc:chgData name="Guilbault, Marco" userId="b3fe3b7f-23a3-4b05-9bd8-db34b0d2ff12" providerId="ADAL" clId="{9141E923-88BE-46F9-A45C-BDED492159ED}" dt="2026-04-21T21:06:49.068" v="67"/>
        <pc:sldMkLst>
          <pc:docMk/>
          <pc:sldMk cId="1476867622" sldId="26135"/>
        </pc:sldMkLst>
      </pc:sldChg>
      <pc:sldChg chg="modSp ord">
        <pc:chgData name="Guilbault, Marco" userId="b3fe3b7f-23a3-4b05-9bd8-db34b0d2ff12" providerId="ADAL" clId="{9141E923-88BE-46F9-A45C-BDED492159ED}" dt="2026-04-21T21:05:58.814" v="64" actId="207"/>
        <pc:sldMkLst>
          <pc:docMk/>
          <pc:sldMk cId="1047950021" sldId="26136"/>
        </pc:sldMkLst>
        <pc:graphicFrameChg chg="mod">
          <ac:chgData name="Guilbault, Marco" userId="b3fe3b7f-23a3-4b05-9bd8-db34b0d2ff12" providerId="ADAL" clId="{9141E923-88BE-46F9-A45C-BDED492159ED}" dt="2026-04-21T21:05:58.814" v="64" actId="207"/>
          <ac:graphicFrameMkLst>
            <pc:docMk/>
            <pc:sldMk cId="1047950021" sldId="26136"/>
            <ac:graphicFrameMk id="7" creationId="{8AC9D061-0F4F-000B-B55E-F53F3DCC7250}"/>
          </ac:graphicFrameMkLst>
        </pc:graphicFrameChg>
      </pc:sldChg>
      <pc:sldChg chg="ord">
        <pc:chgData name="Guilbault, Marco" userId="b3fe3b7f-23a3-4b05-9bd8-db34b0d2ff12" providerId="ADAL" clId="{9141E923-88BE-46F9-A45C-BDED492159ED}" dt="2026-04-21T19:00:02.579" v="47"/>
        <pc:sldMkLst>
          <pc:docMk/>
          <pc:sldMk cId="963786659" sldId="26138"/>
        </pc:sldMkLst>
      </pc:sldChg>
      <pc:sldChg chg="ord">
        <pc:chgData name="Guilbault, Marco" userId="b3fe3b7f-23a3-4b05-9bd8-db34b0d2ff12" providerId="ADAL" clId="{9141E923-88BE-46F9-A45C-BDED492159ED}" dt="2026-04-21T21:04:25.034" v="54"/>
        <pc:sldMkLst>
          <pc:docMk/>
          <pc:sldMk cId="3427347816" sldId="26148"/>
        </pc:sldMkLst>
      </pc:sldChg>
      <pc:sldChg chg="ord">
        <pc:chgData name="Guilbault, Marco" userId="b3fe3b7f-23a3-4b05-9bd8-db34b0d2ff12" providerId="ADAL" clId="{9141E923-88BE-46F9-A45C-BDED492159ED}" dt="2026-04-21T21:03:50.701" v="52"/>
        <pc:sldMkLst>
          <pc:docMk/>
          <pc:sldMk cId="3856652294" sldId="26163"/>
        </pc:sldMkLst>
      </pc:sldChg>
      <pc:sldChg chg="ord">
        <pc:chgData name="Guilbault, Marco" userId="b3fe3b7f-23a3-4b05-9bd8-db34b0d2ff12" providerId="ADAL" clId="{9141E923-88BE-46F9-A45C-BDED492159ED}" dt="2026-04-21T21:07:04.370" v="69"/>
        <pc:sldMkLst>
          <pc:docMk/>
          <pc:sldMk cId="4191472880" sldId="26166"/>
        </pc:sldMkLst>
      </pc:sldChg>
      <pc:sldChg chg="ord">
        <pc:chgData name="Guilbault, Marco" userId="b3fe3b7f-23a3-4b05-9bd8-db34b0d2ff12" providerId="ADAL" clId="{9141E923-88BE-46F9-A45C-BDED492159ED}" dt="2026-04-21T21:05:04.847" v="56"/>
        <pc:sldMkLst>
          <pc:docMk/>
          <pc:sldMk cId="2695841099" sldId="26167"/>
        </pc:sldMkLst>
      </pc:sldChg>
      <pc:sldChg chg="delSp modSp mod">
        <pc:chgData name="Guilbault, Marco" userId="b3fe3b7f-23a3-4b05-9bd8-db34b0d2ff12" providerId="ADAL" clId="{9141E923-88BE-46F9-A45C-BDED492159ED}" dt="2026-04-22T17:12:07.994" v="121" actId="1076"/>
        <pc:sldMkLst>
          <pc:docMk/>
          <pc:sldMk cId="980486912" sldId="26210"/>
        </pc:sldMkLst>
        <pc:spChg chg="mod">
          <ac:chgData name="Guilbault, Marco" userId="b3fe3b7f-23a3-4b05-9bd8-db34b0d2ff12" providerId="ADAL" clId="{9141E923-88BE-46F9-A45C-BDED492159ED}" dt="2026-04-22T17:12:07.994" v="121" actId="1076"/>
          <ac:spMkLst>
            <pc:docMk/>
            <pc:sldMk cId="980486912" sldId="26210"/>
            <ac:spMk id="9" creationId="{DC248A3E-7E72-F2F9-2536-383D70835D5C}"/>
          </ac:spMkLst>
        </pc:spChg>
      </pc:sldChg>
      <pc:sldChg chg="modSp mod ord">
        <pc:chgData name="Guilbault, Marco" userId="b3fe3b7f-23a3-4b05-9bd8-db34b0d2ff12" providerId="ADAL" clId="{9141E923-88BE-46F9-A45C-BDED492159ED}" dt="2026-04-21T18:33:52.125" v="39"/>
        <pc:sldMkLst>
          <pc:docMk/>
          <pc:sldMk cId="4208637175" sldId="26243"/>
        </pc:sldMkLst>
        <pc:spChg chg="mod">
          <ac:chgData name="Guilbault, Marco" userId="b3fe3b7f-23a3-4b05-9bd8-db34b0d2ff12" providerId="ADAL" clId="{9141E923-88BE-46F9-A45C-BDED492159ED}" dt="2026-04-21T18:33:21.709" v="32" actId="404"/>
          <ac:spMkLst>
            <pc:docMk/>
            <pc:sldMk cId="4208637175" sldId="26243"/>
            <ac:spMk id="7" creationId="{87A02D9F-E0FC-7184-CB13-835541D888F9}"/>
          </ac:spMkLst>
        </pc:spChg>
      </pc:sldChg>
      <pc:sldChg chg="ord">
        <pc:chgData name="Guilbault, Marco" userId="b3fe3b7f-23a3-4b05-9bd8-db34b0d2ff12" providerId="ADAL" clId="{9141E923-88BE-46F9-A45C-BDED492159ED}" dt="2026-04-21T18:33:44.887" v="35"/>
        <pc:sldMkLst>
          <pc:docMk/>
          <pc:sldMk cId="267482280" sldId="26244"/>
        </pc:sldMkLst>
      </pc:sldChg>
      <pc:sldChg chg="modSp mod">
        <pc:chgData name="Guilbault, Marco" userId="b3fe3b7f-23a3-4b05-9bd8-db34b0d2ff12" providerId="ADAL" clId="{9141E923-88BE-46F9-A45C-BDED492159ED}" dt="2026-04-22T18:00:46.886" v="134" actId="3626"/>
        <pc:sldMkLst>
          <pc:docMk/>
          <pc:sldMk cId="3646194754" sldId="26245"/>
        </pc:sldMkLst>
        <pc:spChg chg="mod">
          <ac:chgData name="Guilbault, Marco" userId="b3fe3b7f-23a3-4b05-9bd8-db34b0d2ff12" providerId="ADAL" clId="{9141E923-88BE-46F9-A45C-BDED492159ED}" dt="2026-04-22T18:00:46.886" v="134" actId="3626"/>
          <ac:spMkLst>
            <pc:docMk/>
            <pc:sldMk cId="3646194754" sldId="26245"/>
            <ac:spMk id="7" creationId="{A1721815-92F8-C2ED-2904-8F89793544B1}"/>
          </ac:spMkLst>
        </pc:spChg>
      </pc:sldChg>
      <pc:sldChg chg="addSp modSp mod ord">
        <pc:chgData name="Guilbault, Marco" userId="b3fe3b7f-23a3-4b05-9bd8-db34b0d2ff12" providerId="ADAL" clId="{9141E923-88BE-46F9-A45C-BDED492159ED}" dt="2026-04-20T20:21:05.724" v="21"/>
        <pc:sldMkLst>
          <pc:docMk/>
          <pc:sldMk cId="1009432201" sldId="26250"/>
        </pc:sldMkLst>
        <pc:spChg chg="add mod">
          <ac:chgData name="Guilbault, Marco" userId="b3fe3b7f-23a3-4b05-9bd8-db34b0d2ff12" providerId="ADAL" clId="{9141E923-88BE-46F9-A45C-BDED492159ED}" dt="2026-04-20T19:49:25.082" v="19" actId="20577"/>
          <ac:spMkLst>
            <pc:docMk/>
            <pc:sldMk cId="1009432201" sldId="26250"/>
            <ac:spMk id="12" creationId="{EAE44120-B6D6-0408-6261-15C94464D76F}"/>
          </ac:spMkLst>
        </pc:spChg>
        <pc:picChg chg="mod">
          <ac:chgData name="Guilbault, Marco" userId="b3fe3b7f-23a3-4b05-9bd8-db34b0d2ff12" providerId="ADAL" clId="{9141E923-88BE-46F9-A45C-BDED492159ED}" dt="2026-04-20T19:48:59.110" v="15" actId="1076"/>
          <ac:picMkLst>
            <pc:docMk/>
            <pc:sldMk cId="1009432201" sldId="26250"/>
            <ac:picMk id="11" creationId="{33F3A849-12A2-75F1-0022-3C98030AA835}"/>
          </ac:picMkLst>
        </pc:picChg>
      </pc:sldChg>
    </pc:docChg>
  </pc:docChgLst>
  <pc:docChgLst>
    <pc:chgData name="René Bélanger" userId="95a790f7-a4f3-4aed-8845-85cf24f5182e" providerId="ADAL" clId="{6BE2815D-509D-4FBD-A1EF-318939C71CE9}"/>
    <pc:docChg chg="custSel modSld">
      <pc:chgData name="René Bélanger" userId="95a790f7-a4f3-4aed-8845-85cf24f5182e" providerId="ADAL" clId="{6BE2815D-509D-4FBD-A1EF-318939C71CE9}" dt="2026-04-24T13:30:06.302" v="69" actId="20577"/>
      <pc:docMkLst>
        <pc:docMk/>
      </pc:docMkLst>
      <pc:sldChg chg="modNotesTx">
        <pc:chgData name="René Bélanger" userId="95a790f7-a4f3-4aed-8845-85cf24f5182e" providerId="ADAL" clId="{6BE2815D-509D-4FBD-A1EF-318939C71CE9}" dt="2026-04-24T13:30:06.302" v="69" actId="20577"/>
        <pc:sldMkLst>
          <pc:docMk/>
          <pc:sldMk cId="298839613" sldId="26241"/>
        </pc:sldMkLst>
      </pc:sldChg>
    </pc:docChg>
  </pc:docChgLst>
  <pc:docChgLst>
    <pc:chgData name="Guilbault, Marco" userId="S::marco.guilbault@fedecegeps.qc.ca::b3fe3b7f-23a3-4b05-9bd8-db34b0d2ff12" providerId="AD" clId="Web-{EF62A481-CE47-CAA2-5F0D-84CA46EE5F60}"/>
    <pc:docChg chg="modSld">
      <pc:chgData name="Guilbault, Marco" userId="S::marco.guilbault@fedecegeps.qc.ca::b3fe3b7f-23a3-4b05-9bd8-db34b0d2ff12" providerId="AD" clId="Web-{EF62A481-CE47-CAA2-5F0D-84CA46EE5F60}" dt="2026-04-22T18:17:53.044" v="15" actId="20577"/>
      <pc:docMkLst>
        <pc:docMk/>
      </pc:docMkLst>
      <pc:sldChg chg="modSp">
        <pc:chgData name="Guilbault, Marco" userId="S::marco.guilbault@fedecegeps.qc.ca::b3fe3b7f-23a3-4b05-9bd8-db34b0d2ff12" providerId="AD" clId="Web-{EF62A481-CE47-CAA2-5F0D-84CA46EE5F60}" dt="2026-04-22T18:17:53.044" v="15" actId="20577"/>
        <pc:sldMkLst>
          <pc:docMk/>
          <pc:sldMk cId="2061071858" sldId="26099"/>
        </pc:sldMkLst>
        <pc:spChg chg="mod">
          <ac:chgData name="Guilbault, Marco" userId="S::marco.guilbault@fedecegeps.qc.ca::b3fe3b7f-23a3-4b05-9bd8-db34b0d2ff12" providerId="AD" clId="Web-{EF62A481-CE47-CAA2-5F0D-84CA46EE5F60}" dt="2026-04-22T18:17:53.044" v="15" actId="20577"/>
          <ac:spMkLst>
            <pc:docMk/>
            <pc:sldMk cId="2061071858" sldId="26099"/>
            <ac:spMk id="20" creationId="{1A5857CF-C05F-EE65-64D8-277A60B555DA}"/>
          </ac:spMkLst>
        </pc:spChg>
        <pc:spChg chg="mod">
          <ac:chgData name="Guilbault, Marco" userId="S::marco.guilbault@fedecegeps.qc.ca::b3fe3b7f-23a3-4b05-9bd8-db34b0d2ff12" providerId="AD" clId="Web-{EF62A481-CE47-CAA2-5F0D-84CA46EE5F60}" dt="2026-04-22T18:17:38.216" v="13" actId="20577"/>
          <ac:spMkLst>
            <pc:docMk/>
            <pc:sldMk cId="2061071858" sldId="26099"/>
            <ac:spMk id="21" creationId="{C9E6FF27-D835-4C2B-CD7B-DB5D57BEF26B}"/>
          </ac:spMkLst>
        </pc:spChg>
        <pc:spChg chg="mod">
          <ac:chgData name="Guilbault, Marco" userId="S::marco.guilbault@fedecegeps.qc.ca::b3fe3b7f-23a3-4b05-9bd8-db34b0d2ff12" providerId="AD" clId="Web-{EF62A481-CE47-CAA2-5F0D-84CA46EE5F60}" dt="2026-04-22T18:17:46.528" v="14" actId="20577"/>
          <ac:spMkLst>
            <pc:docMk/>
            <pc:sldMk cId="2061071858" sldId="26099"/>
            <ac:spMk id="22" creationId="{3044333C-D14C-A6AA-6ABE-AE0E5E6B4C87}"/>
          </ac:spMkLst>
        </pc:spChg>
      </pc:sldChg>
    </pc:docChg>
  </pc:docChgLst>
  <pc:docChgLst>
    <pc:chgData name="Guilbault, Marco" userId="b3fe3b7f-23a3-4b05-9bd8-db34b0d2ff12" providerId="ADAL" clId="{549AC1D6-6059-4EDC-A8DD-007802060B37}"/>
    <pc:docChg chg="delSld modSld">
      <pc:chgData name="Guilbault, Marco" userId="b3fe3b7f-23a3-4b05-9bd8-db34b0d2ff12" providerId="ADAL" clId="{549AC1D6-6059-4EDC-A8DD-007802060B37}" dt="2026-04-24T12:31:38.058" v="13" actId="20577"/>
      <pc:docMkLst>
        <pc:docMk/>
      </pc:docMkLst>
      <pc:sldChg chg="modSp mod">
        <pc:chgData name="Guilbault, Marco" userId="b3fe3b7f-23a3-4b05-9bd8-db34b0d2ff12" providerId="ADAL" clId="{549AC1D6-6059-4EDC-A8DD-007802060B37}" dt="2026-04-24T12:31:38.058" v="13" actId="20577"/>
        <pc:sldMkLst>
          <pc:docMk/>
          <pc:sldMk cId="436885399" sldId="26102"/>
        </pc:sldMkLst>
        <pc:spChg chg="mod">
          <ac:chgData name="Guilbault, Marco" userId="b3fe3b7f-23a3-4b05-9bd8-db34b0d2ff12" providerId="ADAL" clId="{549AC1D6-6059-4EDC-A8DD-007802060B37}" dt="2026-04-24T12:31:38.058" v="13" actId="20577"/>
          <ac:spMkLst>
            <pc:docMk/>
            <pc:sldMk cId="436885399" sldId="26102"/>
            <ac:spMk id="6" creationId="{7EC90156-604A-47E6-ED85-4280CFAD2B1F}"/>
          </ac:spMkLst>
        </pc:spChg>
      </pc:sldChg>
      <pc:sldChg chg="del">
        <pc:chgData name="Guilbault, Marco" userId="b3fe3b7f-23a3-4b05-9bd8-db34b0d2ff12" providerId="ADAL" clId="{549AC1D6-6059-4EDC-A8DD-007802060B37}" dt="2026-04-23T17:15:46.310" v="1" actId="47"/>
        <pc:sldMkLst>
          <pc:docMk/>
          <pc:sldMk cId="1654550205" sldId="26125"/>
        </pc:sldMkLst>
      </pc:sldChg>
      <pc:sldChg chg="del">
        <pc:chgData name="Guilbault, Marco" userId="b3fe3b7f-23a3-4b05-9bd8-db34b0d2ff12" providerId="ADAL" clId="{549AC1D6-6059-4EDC-A8DD-007802060B37}" dt="2026-04-24T12:14:15.747" v="2" actId="47"/>
        <pc:sldMkLst>
          <pc:docMk/>
          <pc:sldMk cId="4126927170" sldId="26131"/>
        </pc:sldMkLst>
      </pc:sldChg>
      <pc:sldChg chg="del">
        <pc:chgData name="Guilbault, Marco" userId="b3fe3b7f-23a3-4b05-9bd8-db34b0d2ff12" providerId="ADAL" clId="{549AC1D6-6059-4EDC-A8DD-007802060B37}" dt="2026-04-23T17:15:32.317" v="0" actId="47"/>
        <pc:sldMkLst>
          <pc:docMk/>
          <pc:sldMk cId="2284126183" sldId="2621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AA85C-9D03-4DE0-A81C-B01DB756F6C2}" type="doc">
      <dgm:prSet loTypeId="urn:microsoft.com/office/officeart/2005/8/layout/cycle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CA"/>
        </a:p>
      </dgm:t>
    </dgm:pt>
    <dgm:pt modelId="{074105F8-91C3-4DB5-B5EC-36B505019338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CA" sz="1800"/>
            <a:t>Étape 1</a:t>
          </a:r>
          <a:br>
            <a:rPr lang="fr-CA" sz="1800"/>
          </a:br>
          <a:r>
            <a:rPr lang="fr-CA" sz="1800" b="1"/>
            <a:t>Rencontre</a:t>
          </a:r>
        </a:p>
      </dgm:t>
    </dgm:pt>
    <dgm:pt modelId="{EF6F517A-4045-4CCB-875A-039608AFBF1D}" type="parTrans" cxnId="{76F1DDB4-6AC5-45B9-B964-65EA0753F40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DE7F0B8-BF08-4294-9F64-1196CFF2CB33}" type="sibTrans" cxnId="{76F1DDB4-6AC5-45B9-B964-65EA0753F40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8F16849-8670-493E-BB90-A6A21A283F8F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CA" sz="1800" dirty="0"/>
            <a:t>Étape 2</a:t>
          </a:r>
          <a:br>
            <a:rPr lang="fr-CA" sz="1800" dirty="0"/>
          </a:br>
          <a:r>
            <a:rPr lang="fr-CA" sz="1800" b="1" dirty="0"/>
            <a:t>Clarification de la cible commune</a:t>
          </a:r>
        </a:p>
      </dgm:t>
    </dgm:pt>
    <dgm:pt modelId="{EFBD68A9-45A5-484A-A1F2-7A3779A59DC0}" type="parTrans" cxnId="{0F612DF1-5E15-46C7-99F3-20B9404D942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6AFC150-4E6C-4BFB-878B-720925341F79}" type="sibTrans" cxnId="{0F612DF1-5E15-46C7-99F3-20B9404D942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09C1FC0-D789-46B4-BF15-842FD0B8FD34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CA" sz="1800" dirty="0"/>
            <a:t>Étape 3</a:t>
          </a:r>
          <a:br>
            <a:rPr lang="fr-CA" sz="1800" dirty="0"/>
          </a:br>
          <a:r>
            <a:rPr lang="fr-CA" sz="1800" b="1" dirty="0"/>
            <a:t>Engagement collectif</a:t>
          </a:r>
        </a:p>
      </dgm:t>
    </dgm:pt>
    <dgm:pt modelId="{1CF26033-3D1A-4B84-BA34-5FCA51FFD7CB}" type="parTrans" cxnId="{FEF134AC-9BDF-48AA-8490-2B5E8EEE3D0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387CDE7-1709-4F60-81BB-77DBF32B8673}" type="sibTrans" cxnId="{FEF134AC-9BDF-48AA-8490-2B5E8EEE3D0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5780927-09AF-4657-997A-869D4427C0D7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CA" sz="1800" dirty="0"/>
            <a:t>Étape 4</a:t>
          </a:r>
          <a:br>
            <a:rPr lang="fr-CA" sz="1800" dirty="0"/>
          </a:br>
          <a:r>
            <a:rPr lang="fr-CA" sz="1800" b="1" dirty="0"/>
            <a:t>Cycles de développement</a:t>
          </a:r>
        </a:p>
      </dgm:t>
    </dgm:pt>
    <dgm:pt modelId="{3C8934C5-CB5A-4D7D-8898-4E4F1A0D374A}" type="parTrans" cxnId="{E66234E6-0591-4764-9353-42C4AAB2FB6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5E22C3B-3250-4A94-8F52-F12C52EE8C44}" type="sibTrans" cxnId="{E66234E6-0591-4764-9353-42C4AAB2FB6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3057CE5-F522-44B9-B3B3-8E7B738A750A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CA" sz="1800" dirty="0"/>
            <a:t>Étape 5</a:t>
          </a:r>
          <a:br>
            <a:rPr lang="fr-CA" sz="1800" dirty="0"/>
          </a:br>
          <a:r>
            <a:rPr lang="fr-CA" sz="1800" b="1" dirty="0"/>
            <a:t>Bilan des apprentissages</a:t>
          </a:r>
        </a:p>
      </dgm:t>
    </dgm:pt>
    <dgm:pt modelId="{482BCAEA-8082-43E5-8AF3-11E7F3506D81}" type="parTrans" cxnId="{EE667D4B-B9D7-4F67-9518-98DFBDCB1E3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A2AED9F-FBAC-4F55-92BE-EB261AB7E7AC}" type="sibTrans" cxnId="{EE667D4B-B9D7-4F67-9518-98DFBDCB1E3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8E9FECC-927C-4550-8561-A484DC40E14F}" type="pres">
      <dgm:prSet presAssocID="{D40AA85C-9D03-4DE0-A81C-B01DB756F6C2}" presName="cycle" presStyleCnt="0">
        <dgm:presLayoutVars>
          <dgm:dir/>
          <dgm:resizeHandles val="exact"/>
        </dgm:presLayoutVars>
      </dgm:prSet>
      <dgm:spPr/>
    </dgm:pt>
    <dgm:pt modelId="{D23FB120-C8E7-48CA-9175-5F01F4498508}" type="pres">
      <dgm:prSet presAssocID="{074105F8-91C3-4DB5-B5EC-36B505019338}" presName="node" presStyleLbl="node1" presStyleIdx="0" presStyleCnt="5" custScaleX="166909">
        <dgm:presLayoutVars>
          <dgm:bulletEnabled val="1"/>
        </dgm:presLayoutVars>
      </dgm:prSet>
      <dgm:spPr/>
    </dgm:pt>
    <dgm:pt modelId="{8B73D1AE-685D-41EC-8A31-F60B2F194FE6}" type="pres">
      <dgm:prSet presAssocID="{074105F8-91C3-4DB5-B5EC-36B505019338}" presName="spNode" presStyleCnt="0"/>
      <dgm:spPr/>
    </dgm:pt>
    <dgm:pt modelId="{23F412F8-67DC-4B0D-8E6F-93A77338D894}" type="pres">
      <dgm:prSet presAssocID="{FDE7F0B8-BF08-4294-9F64-1196CFF2CB33}" presName="sibTrans" presStyleLbl="sibTrans1D1" presStyleIdx="0" presStyleCnt="5"/>
      <dgm:spPr/>
    </dgm:pt>
    <dgm:pt modelId="{AA0654B5-A382-4CF7-9F84-7E59FF51F440}" type="pres">
      <dgm:prSet presAssocID="{18F16849-8670-493E-BB90-A6A21A283F8F}" presName="node" presStyleLbl="node1" presStyleIdx="1" presStyleCnt="5" custScaleX="166909" custRadScaleRad="99657" custRadScaleInc="2572">
        <dgm:presLayoutVars>
          <dgm:bulletEnabled val="1"/>
        </dgm:presLayoutVars>
      </dgm:prSet>
      <dgm:spPr/>
    </dgm:pt>
    <dgm:pt modelId="{DBAA1555-513A-4918-9E42-9710B5F54622}" type="pres">
      <dgm:prSet presAssocID="{18F16849-8670-493E-BB90-A6A21A283F8F}" presName="spNode" presStyleCnt="0"/>
      <dgm:spPr/>
    </dgm:pt>
    <dgm:pt modelId="{DBB569F3-6E73-45A7-8670-835D942EEF83}" type="pres">
      <dgm:prSet presAssocID="{06AFC150-4E6C-4BFB-878B-720925341F79}" presName="sibTrans" presStyleLbl="sibTrans1D1" presStyleIdx="1" presStyleCnt="5"/>
      <dgm:spPr/>
    </dgm:pt>
    <dgm:pt modelId="{D6B64BC5-1BEC-4738-9931-869EBEBB581D}" type="pres">
      <dgm:prSet presAssocID="{D09C1FC0-D789-46B4-BF15-842FD0B8FD34}" presName="node" presStyleLbl="node1" presStyleIdx="2" presStyleCnt="5" custScaleX="166909" custRadScaleRad="113542" custRadScaleInc="-35665">
        <dgm:presLayoutVars>
          <dgm:bulletEnabled val="1"/>
        </dgm:presLayoutVars>
      </dgm:prSet>
      <dgm:spPr/>
    </dgm:pt>
    <dgm:pt modelId="{3BFA5E48-5F9B-4C45-8F32-783FCDDA35C0}" type="pres">
      <dgm:prSet presAssocID="{D09C1FC0-D789-46B4-BF15-842FD0B8FD34}" presName="spNode" presStyleCnt="0"/>
      <dgm:spPr/>
    </dgm:pt>
    <dgm:pt modelId="{7A155911-CF38-4A72-AA3A-0C4326CA4E80}" type="pres">
      <dgm:prSet presAssocID="{1387CDE7-1709-4F60-81BB-77DBF32B8673}" presName="sibTrans" presStyleLbl="sibTrans1D1" presStyleIdx="2" presStyleCnt="5"/>
      <dgm:spPr/>
    </dgm:pt>
    <dgm:pt modelId="{6F709D67-040A-4685-9D6B-34B3D85EF91F}" type="pres">
      <dgm:prSet presAssocID="{75780927-09AF-4657-997A-869D4427C0D7}" presName="node" presStyleLbl="node1" presStyleIdx="3" presStyleCnt="5" custScaleX="166909" custRadScaleRad="110420" custRadScaleInc="28706">
        <dgm:presLayoutVars>
          <dgm:bulletEnabled val="1"/>
        </dgm:presLayoutVars>
      </dgm:prSet>
      <dgm:spPr/>
    </dgm:pt>
    <dgm:pt modelId="{750DB465-D1AD-4654-853A-9BCC8259EE48}" type="pres">
      <dgm:prSet presAssocID="{75780927-09AF-4657-997A-869D4427C0D7}" presName="spNode" presStyleCnt="0"/>
      <dgm:spPr/>
    </dgm:pt>
    <dgm:pt modelId="{898C9FF3-10CA-4201-8E72-4C690301D16A}" type="pres">
      <dgm:prSet presAssocID="{F5E22C3B-3250-4A94-8F52-F12C52EE8C44}" presName="sibTrans" presStyleLbl="sibTrans1D1" presStyleIdx="3" presStyleCnt="5"/>
      <dgm:spPr/>
    </dgm:pt>
    <dgm:pt modelId="{90DBD64D-4E6A-4449-A87F-8E9DCA8D26D2}" type="pres">
      <dgm:prSet presAssocID="{83057CE5-F522-44B9-B3B3-8E7B738A750A}" presName="node" presStyleLbl="node1" presStyleIdx="4" presStyleCnt="5" custScaleX="166909" custRadScaleRad="99657" custRadScaleInc="-2572">
        <dgm:presLayoutVars>
          <dgm:bulletEnabled val="1"/>
        </dgm:presLayoutVars>
      </dgm:prSet>
      <dgm:spPr/>
    </dgm:pt>
    <dgm:pt modelId="{3DCD9D1C-9263-423C-AD10-3A3B9A582BBD}" type="pres">
      <dgm:prSet presAssocID="{83057CE5-F522-44B9-B3B3-8E7B738A750A}" presName="spNode" presStyleCnt="0"/>
      <dgm:spPr/>
    </dgm:pt>
    <dgm:pt modelId="{EF0F598F-6DF9-440E-A114-E2D313254B57}" type="pres">
      <dgm:prSet presAssocID="{7A2AED9F-FBAC-4F55-92BE-EB261AB7E7AC}" presName="sibTrans" presStyleLbl="sibTrans1D1" presStyleIdx="4" presStyleCnt="5"/>
      <dgm:spPr/>
    </dgm:pt>
  </dgm:ptLst>
  <dgm:cxnLst>
    <dgm:cxn modelId="{FABD300D-1125-4348-AD6A-E9D79501FF79}" type="presOf" srcId="{D09C1FC0-D789-46B4-BF15-842FD0B8FD34}" destId="{D6B64BC5-1BEC-4738-9931-869EBEBB581D}" srcOrd="0" destOrd="0" presId="urn:microsoft.com/office/officeart/2005/8/layout/cycle5"/>
    <dgm:cxn modelId="{7CF42C23-4C83-44B0-B52E-04234A6E79C5}" type="presOf" srcId="{06AFC150-4E6C-4BFB-878B-720925341F79}" destId="{DBB569F3-6E73-45A7-8670-835D942EEF83}" srcOrd="0" destOrd="0" presId="urn:microsoft.com/office/officeart/2005/8/layout/cycle5"/>
    <dgm:cxn modelId="{5DBBEB3C-656A-4563-A4F1-F609DFC40E34}" type="presOf" srcId="{83057CE5-F522-44B9-B3B3-8E7B738A750A}" destId="{90DBD64D-4E6A-4449-A87F-8E9DCA8D26D2}" srcOrd="0" destOrd="0" presId="urn:microsoft.com/office/officeart/2005/8/layout/cycle5"/>
    <dgm:cxn modelId="{EE667D4B-B9D7-4F67-9518-98DFBDCB1E31}" srcId="{D40AA85C-9D03-4DE0-A81C-B01DB756F6C2}" destId="{83057CE5-F522-44B9-B3B3-8E7B738A750A}" srcOrd="4" destOrd="0" parTransId="{482BCAEA-8082-43E5-8AF3-11E7F3506D81}" sibTransId="{7A2AED9F-FBAC-4F55-92BE-EB261AB7E7AC}"/>
    <dgm:cxn modelId="{B7DEF04E-227C-43DE-9BD5-23812C8C504E}" type="presOf" srcId="{D40AA85C-9D03-4DE0-A81C-B01DB756F6C2}" destId="{68E9FECC-927C-4550-8561-A484DC40E14F}" srcOrd="0" destOrd="0" presId="urn:microsoft.com/office/officeart/2005/8/layout/cycle5"/>
    <dgm:cxn modelId="{0BCA0C95-6E7C-4DE3-B352-364936613AA3}" type="presOf" srcId="{FDE7F0B8-BF08-4294-9F64-1196CFF2CB33}" destId="{23F412F8-67DC-4B0D-8E6F-93A77338D894}" srcOrd="0" destOrd="0" presId="urn:microsoft.com/office/officeart/2005/8/layout/cycle5"/>
    <dgm:cxn modelId="{9851E0A5-130B-4146-B34D-E3BF8BF08D08}" type="presOf" srcId="{1387CDE7-1709-4F60-81BB-77DBF32B8673}" destId="{7A155911-CF38-4A72-AA3A-0C4326CA4E80}" srcOrd="0" destOrd="0" presId="urn:microsoft.com/office/officeart/2005/8/layout/cycle5"/>
    <dgm:cxn modelId="{FEF134AC-9BDF-48AA-8490-2B5E8EEE3D06}" srcId="{D40AA85C-9D03-4DE0-A81C-B01DB756F6C2}" destId="{D09C1FC0-D789-46B4-BF15-842FD0B8FD34}" srcOrd="2" destOrd="0" parTransId="{1CF26033-3D1A-4B84-BA34-5FCA51FFD7CB}" sibTransId="{1387CDE7-1709-4F60-81BB-77DBF32B8673}"/>
    <dgm:cxn modelId="{809CE4B1-B423-41FB-A473-43ADC51D5B69}" type="presOf" srcId="{F5E22C3B-3250-4A94-8F52-F12C52EE8C44}" destId="{898C9FF3-10CA-4201-8E72-4C690301D16A}" srcOrd="0" destOrd="0" presId="urn:microsoft.com/office/officeart/2005/8/layout/cycle5"/>
    <dgm:cxn modelId="{76F1DDB4-6AC5-45B9-B964-65EA0753F402}" srcId="{D40AA85C-9D03-4DE0-A81C-B01DB756F6C2}" destId="{074105F8-91C3-4DB5-B5EC-36B505019338}" srcOrd="0" destOrd="0" parTransId="{EF6F517A-4045-4CCB-875A-039608AFBF1D}" sibTransId="{FDE7F0B8-BF08-4294-9F64-1196CFF2CB33}"/>
    <dgm:cxn modelId="{680451CF-A834-4310-8581-3E5CC5D6978C}" type="presOf" srcId="{18F16849-8670-493E-BB90-A6A21A283F8F}" destId="{AA0654B5-A382-4CF7-9F84-7E59FF51F440}" srcOrd="0" destOrd="0" presId="urn:microsoft.com/office/officeart/2005/8/layout/cycle5"/>
    <dgm:cxn modelId="{7F955BD5-2B2B-4916-BB3D-0E9416D75B24}" type="presOf" srcId="{074105F8-91C3-4DB5-B5EC-36B505019338}" destId="{D23FB120-C8E7-48CA-9175-5F01F4498508}" srcOrd="0" destOrd="0" presId="urn:microsoft.com/office/officeart/2005/8/layout/cycle5"/>
    <dgm:cxn modelId="{E66234E6-0591-4764-9353-42C4AAB2FB6B}" srcId="{D40AA85C-9D03-4DE0-A81C-B01DB756F6C2}" destId="{75780927-09AF-4657-997A-869D4427C0D7}" srcOrd="3" destOrd="0" parTransId="{3C8934C5-CB5A-4D7D-8898-4E4F1A0D374A}" sibTransId="{F5E22C3B-3250-4A94-8F52-F12C52EE8C44}"/>
    <dgm:cxn modelId="{0F612DF1-5E15-46C7-99F3-20B9404D9422}" srcId="{D40AA85C-9D03-4DE0-A81C-B01DB756F6C2}" destId="{18F16849-8670-493E-BB90-A6A21A283F8F}" srcOrd="1" destOrd="0" parTransId="{EFBD68A9-45A5-484A-A1F2-7A3779A59DC0}" sibTransId="{06AFC150-4E6C-4BFB-878B-720925341F79}"/>
    <dgm:cxn modelId="{10533BF4-0601-4BBD-AAC7-3B6B1423BF8E}" type="presOf" srcId="{7A2AED9F-FBAC-4F55-92BE-EB261AB7E7AC}" destId="{EF0F598F-6DF9-440E-A114-E2D313254B57}" srcOrd="0" destOrd="0" presId="urn:microsoft.com/office/officeart/2005/8/layout/cycle5"/>
    <dgm:cxn modelId="{A21DE1F9-6DBE-4A37-AD0A-AAD30D71A050}" type="presOf" srcId="{75780927-09AF-4657-997A-869D4427C0D7}" destId="{6F709D67-040A-4685-9D6B-34B3D85EF91F}" srcOrd="0" destOrd="0" presId="urn:microsoft.com/office/officeart/2005/8/layout/cycle5"/>
    <dgm:cxn modelId="{173882B0-CB2E-4669-BF00-80B6593C223A}" type="presParOf" srcId="{68E9FECC-927C-4550-8561-A484DC40E14F}" destId="{D23FB120-C8E7-48CA-9175-5F01F4498508}" srcOrd="0" destOrd="0" presId="urn:microsoft.com/office/officeart/2005/8/layout/cycle5"/>
    <dgm:cxn modelId="{63E5F7D4-20FD-4193-B0EB-35D5868829E7}" type="presParOf" srcId="{68E9FECC-927C-4550-8561-A484DC40E14F}" destId="{8B73D1AE-685D-41EC-8A31-F60B2F194FE6}" srcOrd="1" destOrd="0" presId="urn:microsoft.com/office/officeart/2005/8/layout/cycle5"/>
    <dgm:cxn modelId="{F3F7E3D9-1997-49CB-85DD-847EF0AFA994}" type="presParOf" srcId="{68E9FECC-927C-4550-8561-A484DC40E14F}" destId="{23F412F8-67DC-4B0D-8E6F-93A77338D894}" srcOrd="2" destOrd="0" presId="urn:microsoft.com/office/officeart/2005/8/layout/cycle5"/>
    <dgm:cxn modelId="{130E4FF0-E860-48D5-ABBD-8AB0E49B200E}" type="presParOf" srcId="{68E9FECC-927C-4550-8561-A484DC40E14F}" destId="{AA0654B5-A382-4CF7-9F84-7E59FF51F440}" srcOrd="3" destOrd="0" presId="urn:microsoft.com/office/officeart/2005/8/layout/cycle5"/>
    <dgm:cxn modelId="{ED4491D5-DB97-4EF4-A4AE-BBC419707988}" type="presParOf" srcId="{68E9FECC-927C-4550-8561-A484DC40E14F}" destId="{DBAA1555-513A-4918-9E42-9710B5F54622}" srcOrd="4" destOrd="0" presId="urn:microsoft.com/office/officeart/2005/8/layout/cycle5"/>
    <dgm:cxn modelId="{11685A5B-2456-4CD1-90B8-D964466B2AEB}" type="presParOf" srcId="{68E9FECC-927C-4550-8561-A484DC40E14F}" destId="{DBB569F3-6E73-45A7-8670-835D942EEF83}" srcOrd="5" destOrd="0" presId="urn:microsoft.com/office/officeart/2005/8/layout/cycle5"/>
    <dgm:cxn modelId="{06656DB4-F9E4-4934-9EF7-438901DAA042}" type="presParOf" srcId="{68E9FECC-927C-4550-8561-A484DC40E14F}" destId="{D6B64BC5-1BEC-4738-9931-869EBEBB581D}" srcOrd="6" destOrd="0" presId="urn:microsoft.com/office/officeart/2005/8/layout/cycle5"/>
    <dgm:cxn modelId="{089676EC-23CB-4EAE-B357-F9B065C46F80}" type="presParOf" srcId="{68E9FECC-927C-4550-8561-A484DC40E14F}" destId="{3BFA5E48-5F9B-4C45-8F32-783FCDDA35C0}" srcOrd="7" destOrd="0" presId="urn:microsoft.com/office/officeart/2005/8/layout/cycle5"/>
    <dgm:cxn modelId="{0C189699-0C4D-4741-9DAB-0F989DE853BF}" type="presParOf" srcId="{68E9FECC-927C-4550-8561-A484DC40E14F}" destId="{7A155911-CF38-4A72-AA3A-0C4326CA4E80}" srcOrd="8" destOrd="0" presId="urn:microsoft.com/office/officeart/2005/8/layout/cycle5"/>
    <dgm:cxn modelId="{E0AB2B95-A840-4123-ADCF-94D47873BC17}" type="presParOf" srcId="{68E9FECC-927C-4550-8561-A484DC40E14F}" destId="{6F709D67-040A-4685-9D6B-34B3D85EF91F}" srcOrd="9" destOrd="0" presId="urn:microsoft.com/office/officeart/2005/8/layout/cycle5"/>
    <dgm:cxn modelId="{CF018E5B-44E1-4319-9599-9F4C70143C18}" type="presParOf" srcId="{68E9FECC-927C-4550-8561-A484DC40E14F}" destId="{750DB465-D1AD-4654-853A-9BCC8259EE48}" srcOrd="10" destOrd="0" presId="urn:microsoft.com/office/officeart/2005/8/layout/cycle5"/>
    <dgm:cxn modelId="{A4B13C9F-6112-4328-A381-BC713AACC0AB}" type="presParOf" srcId="{68E9FECC-927C-4550-8561-A484DC40E14F}" destId="{898C9FF3-10CA-4201-8E72-4C690301D16A}" srcOrd="11" destOrd="0" presId="urn:microsoft.com/office/officeart/2005/8/layout/cycle5"/>
    <dgm:cxn modelId="{48E8176F-1EB4-442D-B1DE-B4E30427E1F7}" type="presParOf" srcId="{68E9FECC-927C-4550-8561-A484DC40E14F}" destId="{90DBD64D-4E6A-4449-A87F-8E9DCA8D26D2}" srcOrd="12" destOrd="0" presId="urn:microsoft.com/office/officeart/2005/8/layout/cycle5"/>
    <dgm:cxn modelId="{A4A295E7-DAA9-4903-A438-9B303C001574}" type="presParOf" srcId="{68E9FECC-927C-4550-8561-A484DC40E14F}" destId="{3DCD9D1C-9263-423C-AD10-3A3B9A582BBD}" srcOrd="13" destOrd="0" presId="urn:microsoft.com/office/officeart/2005/8/layout/cycle5"/>
    <dgm:cxn modelId="{55289F5E-6A40-45B7-A51E-D501B30D652F}" type="presParOf" srcId="{68E9FECC-927C-4550-8561-A484DC40E14F}" destId="{EF0F598F-6DF9-440E-A114-E2D313254B5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3D193-E556-45D1-A510-0C7D637ED3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CA"/>
        </a:p>
      </dgm:t>
    </dgm:pt>
    <dgm:pt modelId="{CB4843AA-D1CA-41CF-A42F-CFCFA6C6979D}">
      <dgm:prSet phldrT="[Texte]" custT="1"/>
      <dgm:spPr/>
      <dgm:t>
        <a:bodyPr/>
        <a:lstStyle/>
        <a:p>
          <a:pPr>
            <a:buClr>
              <a:schemeClr val="accent2"/>
            </a:buClr>
            <a:buFont typeface="+mj-lt"/>
            <a:buAutoNum type="arabicPeriod"/>
          </a:pPr>
          <a:r>
            <a:rPr lang="fr-CA" sz="2000" b="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Alignement des </a:t>
          </a:r>
          <a:r>
            <a:rPr lang="fr-CA" sz="2000" b="1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objectifs</a:t>
          </a:r>
          <a:r>
            <a:rPr lang="fr-CA" sz="2000" b="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avec les besoins </a:t>
          </a:r>
          <a:endParaRPr lang="fr-CA" sz="2000" b="0">
            <a:solidFill>
              <a:schemeClr val="tx1"/>
            </a:solidFill>
          </a:endParaRPr>
        </a:p>
      </dgm:t>
    </dgm:pt>
    <dgm:pt modelId="{555D45FB-828E-4FCD-BD9D-2381AD108B41}" type="parTrans" cxnId="{9525FEFB-ED00-4D49-A200-FCEDC3CB95E4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A29B686E-3401-4E7F-820E-A48A40CA5B09}" type="sibTrans" cxnId="{9525FEFB-ED00-4D49-A200-FCEDC3CB95E4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82E15EDA-006F-4AAC-9EC8-9A6480892074}">
      <dgm:prSet phldrT="[Texte]" custT="1"/>
      <dgm:spPr/>
      <dgm:t>
        <a:bodyPr/>
        <a:lstStyle/>
        <a:p>
          <a:pPr>
            <a:buClr>
              <a:schemeClr val="accent2"/>
            </a:buClr>
            <a:buFont typeface="+mj-lt"/>
            <a:buAutoNum type="arabicPeriod"/>
          </a:pPr>
          <a:r>
            <a:rPr lang="fr-CA" sz="2000" b="1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Soutien</a:t>
          </a:r>
          <a:r>
            <a:rPr lang="fr-CA" sz="20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de la direction </a:t>
          </a:r>
          <a:endParaRPr lang="fr-CA" sz="2000">
            <a:solidFill>
              <a:schemeClr val="tx1"/>
            </a:solidFill>
          </a:endParaRPr>
        </a:p>
      </dgm:t>
    </dgm:pt>
    <dgm:pt modelId="{53CAA987-C516-415E-9F2D-C40662C5B652}" type="parTrans" cxnId="{FD4ADC91-E991-4FC3-A41A-2AFFD1553B6C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35D195C8-894C-4557-88B0-117796127E28}" type="sibTrans" cxnId="{FD4ADC91-E991-4FC3-A41A-2AFFD1553B6C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AA66994F-2275-470A-8149-BF1DD7E9B5A6}">
      <dgm:prSet phldrT="[Texte]" custT="1"/>
      <dgm:spPr/>
      <dgm:t>
        <a:bodyPr/>
        <a:lstStyle/>
        <a:p>
          <a:pPr>
            <a:buClr>
              <a:schemeClr val="accent2"/>
            </a:buClr>
            <a:buFont typeface="+mj-lt"/>
            <a:buAutoNum type="arabicPeriod"/>
          </a:pPr>
          <a:r>
            <a:rPr lang="fr-CA" sz="20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Fluidité de la </a:t>
          </a:r>
          <a:r>
            <a:rPr lang="fr-CA" sz="2000" b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communication</a:t>
          </a:r>
          <a:endParaRPr lang="fr-CA" sz="2000" b="1">
            <a:solidFill>
              <a:schemeClr val="tx1"/>
            </a:solidFill>
          </a:endParaRPr>
        </a:p>
      </dgm:t>
    </dgm:pt>
    <dgm:pt modelId="{5DD5F4CF-BE8F-4036-A936-FC9E50674B77}" type="parTrans" cxnId="{1FE2B6A9-19FE-4AFC-894B-34A9B4A74442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5C9CC45E-E34E-44D6-A720-C83A266C279E}" type="sibTrans" cxnId="{1FE2B6A9-19FE-4AFC-894B-34A9B4A74442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C158BA62-24E3-4C92-8908-B58A4F0D0EEF}">
      <dgm:prSet phldrT="[Texte]" custT="1"/>
      <dgm:spPr/>
      <dgm:t>
        <a:bodyPr/>
        <a:lstStyle/>
        <a:p>
          <a:pPr>
            <a:buClr>
              <a:schemeClr val="accent2"/>
            </a:buClr>
            <a:buFont typeface="+mj-lt"/>
            <a:buAutoNum type="arabicPeriod"/>
          </a:pPr>
          <a:r>
            <a:rPr lang="fr-CA" sz="20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Efficacité de l’</a:t>
          </a:r>
          <a:r>
            <a:rPr lang="fr-CA" sz="2000" b="1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animation</a:t>
          </a:r>
          <a:r>
            <a:rPr lang="fr-CA" sz="20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et de la facilitation</a:t>
          </a:r>
          <a:endParaRPr lang="fr-CA" sz="2000">
            <a:solidFill>
              <a:schemeClr val="tx1"/>
            </a:solidFill>
          </a:endParaRPr>
        </a:p>
      </dgm:t>
    </dgm:pt>
    <dgm:pt modelId="{8CCE43FF-1F76-4F1A-AD57-5FF197946CB6}" type="parTrans" cxnId="{9659A8D6-557A-4310-9D77-EB0F04D9D9D9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8D564CE2-D583-4D96-8985-4D3B80EAFF05}" type="sibTrans" cxnId="{9659A8D6-557A-4310-9D77-EB0F04D9D9D9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C749B7E7-4A7E-436B-9CA6-F51E9B326C77}" type="pres">
      <dgm:prSet presAssocID="{CF73D193-E556-45D1-A510-0C7D637ED396}" presName="Name0" presStyleCnt="0">
        <dgm:presLayoutVars>
          <dgm:chMax val="7"/>
          <dgm:chPref val="7"/>
          <dgm:dir val="rev"/>
        </dgm:presLayoutVars>
      </dgm:prSet>
      <dgm:spPr/>
    </dgm:pt>
    <dgm:pt modelId="{744AB4F0-38AD-4483-AC28-9C9DFFFC06CD}" type="pres">
      <dgm:prSet presAssocID="{CF73D193-E556-45D1-A510-0C7D637ED396}" presName="Name1" presStyleCnt="0"/>
      <dgm:spPr/>
    </dgm:pt>
    <dgm:pt modelId="{D68B7B29-916E-4D20-945D-0EF155FD7C00}" type="pres">
      <dgm:prSet presAssocID="{CF73D193-E556-45D1-A510-0C7D637ED396}" presName="cycle" presStyleCnt="0"/>
      <dgm:spPr/>
    </dgm:pt>
    <dgm:pt modelId="{E8A57BBF-7216-41E1-90D5-37FE96231418}" type="pres">
      <dgm:prSet presAssocID="{CF73D193-E556-45D1-A510-0C7D637ED396}" presName="srcNode" presStyleLbl="node1" presStyleIdx="0" presStyleCnt="4"/>
      <dgm:spPr/>
    </dgm:pt>
    <dgm:pt modelId="{7FB519C2-F459-4D60-BF93-97FA8AC46F52}" type="pres">
      <dgm:prSet presAssocID="{CF73D193-E556-45D1-A510-0C7D637ED396}" presName="conn" presStyleLbl="parChTrans1D2" presStyleIdx="0" presStyleCnt="1"/>
      <dgm:spPr/>
    </dgm:pt>
    <dgm:pt modelId="{38C02D4C-9B3A-4920-88CE-90FD4260DF0B}" type="pres">
      <dgm:prSet presAssocID="{CF73D193-E556-45D1-A510-0C7D637ED396}" presName="extraNode" presStyleLbl="node1" presStyleIdx="0" presStyleCnt="4"/>
      <dgm:spPr/>
    </dgm:pt>
    <dgm:pt modelId="{5609BDBC-BCB2-4FF9-90F0-F599ECFDEC40}" type="pres">
      <dgm:prSet presAssocID="{CF73D193-E556-45D1-A510-0C7D637ED396}" presName="dstNode" presStyleLbl="node1" presStyleIdx="0" presStyleCnt="4"/>
      <dgm:spPr/>
    </dgm:pt>
    <dgm:pt modelId="{1DB69C00-88EF-4D1A-AC48-35F789F3D9AF}" type="pres">
      <dgm:prSet presAssocID="{CB4843AA-D1CA-41CF-A42F-CFCFA6C6979D}" presName="text_1" presStyleLbl="node1" presStyleIdx="0" presStyleCnt="4">
        <dgm:presLayoutVars>
          <dgm:bulletEnabled val="1"/>
        </dgm:presLayoutVars>
      </dgm:prSet>
      <dgm:spPr/>
    </dgm:pt>
    <dgm:pt modelId="{123B9771-F5D2-447A-ABA5-264D055DE6A7}" type="pres">
      <dgm:prSet presAssocID="{CB4843AA-D1CA-41CF-A42F-CFCFA6C6979D}" presName="accent_1" presStyleCnt="0"/>
      <dgm:spPr/>
    </dgm:pt>
    <dgm:pt modelId="{98BDF941-9EC4-40E4-8379-6E7CF6169D01}" type="pres">
      <dgm:prSet presAssocID="{CB4843AA-D1CA-41CF-A42F-CFCFA6C6979D}" presName="accentRepeatNode" presStyleLbl="solidFgAcc1" presStyleIdx="0" presStyleCnt="4"/>
      <dgm:spPr>
        <a:solidFill>
          <a:schemeClr val="bg2"/>
        </a:solidFill>
      </dgm:spPr>
    </dgm:pt>
    <dgm:pt modelId="{C2992DEC-76A3-4A7A-AB13-521727D82200}" type="pres">
      <dgm:prSet presAssocID="{82E15EDA-006F-4AAC-9EC8-9A6480892074}" presName="text_2" presStyleLbl="node1" presStyleIdx="1" presStyleCnt="4">
        <dgm:presLayoutVars>
          <dgm:bulletEnabled val="1"/>
        </dgm:presLayoutVars>
      </dgm:prSet>
      <dgm:spPr/>
    </dgm:pt>
    <dgm:pt modelId="{7BE238CA-B812-489C-9CE7-D35E783AC922}" type="pres">
      <dgm:prSet presAssocID="{82E15EDA-006F-4AAC-9EC8-9A6480892074}" presName="accent_2" presStyleCnt="0"/>
      <dgm:spPr/>
    </dgm:pt>
    <dgm:pt modelId="{AA36B69A-445C-49CF-A013-4604CC65FF4A}" type="pres">
      <dgm:prSet presAssocID="{82E15EDA-006F-4AAC-9EC8-9A6480892074}" presName="accentRepeatNode" presStyleLbl="solidFgAcc1" presStyleIdx="1" presStyleCnt="4"/>
      <dgm:spPr>
        <a:solidFill>
          <a:schemeClr val="bg2"/>
        </a:solidFill>
      </dgm:spPr>
    </dgm:pt>
    <dgm:pt modelId="{74F9BA87-4C44-414F-9676-165B2C967379}" type="pres">
      <dgm:prSet presAssocID="{AA66994F-2275-470A-8149-BF1DD7E9B5A6}" presName="text_3" presStyleLbl="node1" presStyleIdx="2" presStyleCnt="4">
        <dgm:presLayoutVars>
          <dgm:bulletEnabled val="1"/>
        </dgm:presLayoutVars>
      </dgm:prSet>
      <dgm:spPr/>
    </dgm:pt>
    <dgm:pt modelId="{CFCB7E94-08EE-4FA4-B99C-F18626097C76}" type="pres">
      <dgm:prSet presAssocID="{AA66994F-2275-470A-8149-BF1DD7E9B5A6}" presName="accent_3" presStyleCnt="0"/>
      <dgm:spPr/>
    </dgm:pt>
    <dgm:pt modelId="{167D0DD2-4489-44FC-B28C-F4C8E3077ED3}" type="pres">
      <dgm:prSet presAssocID="{AA66994F-2275-470A-8149-BF1DD7E9B5A6}" presName="accentRepeatNode" presStyleLbl="solidFgAcc1" presStyleIdx="2" presStyleCnt="4"/>
      <dgm:spPr>
        <a:solidFill>
          <a:schemeClr val="bg2"/>
        </a:solidFill>
      </dgm:spPr>
    </dgm:pt>
    <dgm:pt modelId="{75E1BB7A-73EA-4695-937A-0D035D71711F}" type="pres">
      <dgm:prSet presAssocID="{C158BA62-24E3-4C92-8908-B58A4F0D0EEF}" presName="text_4" presStyleLbl="node1" presStyleIdx="3" presStyleCnt="4">
        <dgm:presLayoutVars>
          <dgm:bulletEnabled val="1"/>
        </dgm:presLayoutVars>
      </dgm:prSet>
      <dgm:spPr/>
    </dgm:pt>
    <dgm:pt modelId="{F067E927-0CF1-49CF-ACC5-54290BAEA814}" type="pres">
      <dgm:prSet presAssocID="{C158BA62-24E3-4C92-8908-B58A4F0D0EEF}" presName="accent_4" presStyleCnt="0"/>
      <dgm:spPr/>
    </dgm:pt>
    <dgm:pt modelId="{EC65E6ED-49E4-41E1-AFB3-FA37FCE3E51D}" type="pres">
      <dgm:prSet presAssocID="{C158BA62-24E3-4C92-8908-B58A4F0D0EEF}" presName="accentRepeatNode" presStyleLbl="solidFgAcc1" presStyleIdx="3" presStyleCnt="4"/>
      <dgm:spPr>
        <a:solidFill>
          <a:schemeClr val="bg2"/>
        </a:solidFill>
      </dgm:spPr>
    </dgm:pt>
  </dgm:ptLst>
  <dgm:cxnLst>
    <dgm:cxn modelId="{FD4ADC91-E991-4FC3-A41A-2AFFD1553B6C}" srcId="{CF73D193-E556-45D1-A510-0C7D637ED396}" destId="{82E15EDA-006F-4AAC-9EC8-9A6480892074}" srcOrd="1" destOrd="0" parTransId="{53CAA987-C516-415E-9F2D-C40662C5B652}" sibTransId="{35D195C8-894C-4557-88B0-117796127E28}"/>
    <dgm:cxn modelId="{C0219892-4F9D-452C-98F3-8B1CCF65FF4A}" type="presOf" srcId="{C158BA62-24E3-4C92-8908-B58A4F0D0EEF}" destId="{75E1BB7A-73EA-4695-937A-0D035D71711F}" srcOrd="0" destOrd="0" presId="urn:microsoft.com/office/officeart/2008/layout/VerticalCurvedList"/>
    <dgm:cxn modelId="{927B4B93-DDF3-4698-B6DA-619903E9CE8D}" type="presOf" srcId="{CB4843AA-D1CA-41CF-A42F-CFCFA6C6979D}" destId="{1DB69C00-88EF-4D1A-AC48-35F789F3D9AF}" srcOrd="0" destOrd="0" presId="urn:microsoft.com/office/officeart/2008/layout/VerticalCurvedList"/>
    <dgm:cxn modelId="{9DB08399-E485-486E-92E6-F590F2EEED93}" type="presOf" srcId="{AA66994F-2275-470A-8149-BF1DD7E9B5A6}" destId="{74F9BA87-4C44-414F-9676-165B2C967379}" srcOrd="0" destOrd="0" presId="urn:microsoft.com/office/officeart/2008/layout/VerticalCurvedList"/>
    <dgm:cxn modelId="{1FE2B6A9-19FE-4AFC-894B-34A9B4A74442}" srcId="{CF73D193-E556-45D1-A510-0C7D637ED396}" destId="{AA66994F-2275-470A-8149-BF1DD7E9B5A6}" srcOrd="2" destOrd="0" parTransId="{5DD5F4CF-BE8F-4036-A936-FC9E50674B77}" sibTransId="{5C9CC45E-E34E-44D6-A720-C83A266C279E}"/>
    <dgm:cxn modelId="{DD1961BD-486E-4C23-BD33-D2FF3D24945F}" type="presOf" srcId="{A29B686E-3401-4E7F-820E-A48A40CA5B09}" destId="{7FB519C2-F459-4D60-BF93-97FA8AC46F52}" srcOrd="0" destOrd="0" presId="urn:microsoft.com/office/officeart/2008/layout/VerticalCurvedList"/>
    <dgm:cxn modelId="{9659A8D6-557A-4310-9D77-EB0F04D9D9D9}" srcId="{CF73D193-E556-45D1-A510-0C7D637ED396}" destId="{C158BA62-24E3-4C92-8908-B58A4F0D0EEF}" srcOrd="3" destOrd="0" parTransId="{8CCE43FF-1F76-4F1A-AD57-5FF197946CB6}" sibTransId="{8D564CE2-D583-4D96-8985-4D3B80EAFF05}"/>
    <dgm:cxn modelId="{ABCCAEE6-21AC-4855-B993-12918DEC9260}" type="presOf" srcId="{82E15EDA-006F-4AAC-9EC8-9A6480892074}" destId="{C2992DEC-76A3-4A7A-AB13-521727D82200}" srcOrd="0" destOrd="0" presId="urn:microsoft.com/office/officeart/2008/layout/VerticalCurvedList"/>
    <dgm:cxn modelId="{A1FDDAEC-D281-4F95-B0CA-92CD79C1D57F}" type="presOf" srcId="{CF73D193-E556-45D1-A510-0C7D637ED396}" destId="{C749B7E7-4A7E-436B-9CA6-F51E9B326C77}" srcOrd="0" destOrd="0" presId="urn:microsoft.com/office/officeart/2008/layout/VerticalCurvedList"/>
    <dgm:cxn modelId="{9525FEFB-ED00-4D49-A200-FCEDC3CB95E4}" srcId="{CF73D193-E556-45D1-A510-0C7D637ED396}" destId="{CB4843AA-D1CA-41CF-A42F-CFCFA6C6979D}" srcOrd="0" destOrd="0" parTransId="{555D45FB-828E-4FCD-BD9D-2381AD108B41}" sibTransId="{A29B686E-3401-4E7F-820E-A48A40CA5B09}"/>
    <dgm:cxn modelId="{D1559AF4-CEDC-424D-8B3C-749255BBFC9B}" type="presParOf" srcId="{C749B7E7-4A7E-436B-9CA6-F51E9B326C77}" destId="{744AB4F0-38AD-4483-AC28-9C9DFFFC06CD}" srcOrd="0" destOrd="0" presId="urn:microsoft.com/office/officeart/2008/layout/VerticalCurvedList"/>
    <dgm:cxn modelId="{66E7FDDA-6EAD-4DC3-AEF0-469E0B19E158}" type="presParOf" srcId="{744AB4F0-38AD-4483-AC28-9C9DFFFC06CD}" destId="{D68B7B29-916E-4D20-945D-0EF155FD7C00}" srcOrd="0" destOrd="0" presId="urn:microsoft.com/office/officeart/2008/layout/VerticalCurvedList"/>
    <dgm:cxn modelId="{F9009F3F-EC3E-4EE1-A3B6-560FAC95CFFC}" type="presParOf" srcId="{D68B7B29-916E-4D20-945D-0EF155FD7C00}" destId="{E8A57BBF-7216-41E1-90D5-37FE96231418}" srcOrd="0" destOrd="0" presId="urn:microsoft.com/office/officeart/2008/layout/VerticalCurvedList"/>
    <dgm:cxn modelId="{85863205-7FF8-4ECC-8898-04632300A8F0}" type="presParOf" srcId="{D68B7B29-916E-4D20-945D-0EF155FD7C00}" destId="{7FB519C2-F459-4D60-BF93-97FA8AC46F52}" srcOrd="1" destOrd="0" presId="urn:microsoft.com/office/officeart/2008/layout/VerticalCurvedList"/>
    <dgm:cxn modelId="{B0E9A3D9-1331-475A-A6E6-20B04C39650D}" type="presParOf" srcId="{D68B7B29-916E-4D20-945D-0EF155FD7C00}" destId="{38C02D4C-9B3A-4920-88CE-90FD4260DF0B}" srcOrd="2" destOrd="0" presId="urn:microsoft.com/office/officeart/2008/layout/VerticalCurvedList"/>
    <dgm:cxn modelId="{99ADC4DB-A56A-4A9B-9CF3-D7B789656B5B}" type="presParOf" srcId="{D68B7B29-916E-4D20-945D-0EF155FD7C00}" destId="{5609BDBC-BCB2-4FF9-90F0-F599ECFDEC40}" srcOrd="3" destOrd="0" presId="urn:microsoft.com/office/officeart/2008/layout/VerticalCurvedList"/>
    <dgm:cxn modelId="{D50CCAD9-29B2-4865-A14E-D9E807BAEFFC}" type="presParOf" srcId="{744AB4F0-38AD-4483-AC28-9C9DFFFC06CD}" destId="{1DB69C00-88EF-4D1A-AC48-35F789F3D9AF}" srcOrd="1" destOrd="0" presId="urn:microsoft.com/office/officeart/2008/layout/VerticalCurvedList"/>
    <dgm:cxn modelId="{9EC2DA99-4296-41F0-AEC1-9100E30DB0F0}" type="presParOf" srcId="{744AB4F0-38AD-4483-AC28-9C9DFFFC06CD}" destId="{123B9771-F5D2-447A-ABA5-264D055DE6A7}" srcOrd="2" destOrd="0" presId="urn:microsoft.com/office/officeart/2008/layout/VerticalCurvedList"/>
    <dgm:cxn modelId="{12B15507-EE10-4F33-9A41-EB0ADF7EF0CB}" type="presParOf" srcId="{123B9771-F5D2-447A-ABA5-264D055DE6A7}" destId="{98BDF941-9EC4-40E4-8379-6E7CF6169D01}" srcOrd="0" destOrd="0" presId="urn:microsoft.com/office/officeart/2008/layout/VerticalCurvedList"/>
    <dgm:cxn modelId="{C1EB019D-9732-492F-BD45-79A4F8C65DB8}" type="presParOf" srcId="{744AB4F0-38AD-4483-AC28-9C9DFFFC06CD}" destId="{C2992DEC-76A3-4A7A-AB13-521727D82200}" srcOrd="3" destOrd="0" presId="urn:microsoft.com/office/officeart/2008/layout/VerticalCurvedList"/>
    <dgm:cxn modelId="{0B173CA6-7EE2-4248-B5CF-D8AF77F2F3C4}" type="presParOf" srcId="{744AB4F0-38AD-4483-AC28-9C9DFFFC06CD}" destId="{7BE238CA-B812-489C-9CE7-D35E783AC922}" srcOrd="4" destOrd="0" presId="urn:microsoft.com/office/officeart/2008/layout/VerticalCurvedList"/>
    <dgm:cxn modelId="{2F57C69E-4291-427D-B7FD-CBB6A846D736}" type="presParOf" srcId="{7BE238CA-B812-489C-9CE7-D35E783AC922}" destId="{AA36B69A-445C-49CF-A013-4604CC65FF4A}" srcOrd="0" destOrd="0" presId="urn:microsoft.com/office/officeart/2008/layout/VerticalCurvedList"/>
    <dgm:cxn modelId="{E4B1C981-2497-4350-921D-A0C9317135FB}" type="presParOf" srcId="{744AB4F0-38AD-4483-AC28-9C9DFFFC06CD}" destId="{74F9BA87-4C44-414F-9676-165B2C967379}" srcOrd="5" destOrd="0" presId="urn:microsoft.com/office/officeart/2008/layout/VerticalCurvedList"/>
    <dgm:cxn modelId="{F5B87516-D39A-42E7-BA41-5621C08A3FFA}" type="presParOf" srcId="{744AB4F0-38AD-4483-AC28-9C9DFFFC06CD}" destId="{CFCB7E94-08EE-4FA4-B99C-F18626097C76}" srcOrd="6" destOrd="0" presId="urn:microsoft.com/office/officeart/2008/layout/VerticalCurvedList"/>
    <dgm:cxn modelId="{D41387C4-9751-48FB-9009-F469D9EE4CEA}" type="presParOf" srcId="{CFCB7E94-08EE-4FA4-B99C-F18626097C76}" destId="{167D0DD2-4489-44FC-B28C-F4C8E3077ED3}" srcOrd="0" destOrd="0" presId="urn:microsoft.com/office/officeart/2008/layout/VerticalCurvedList"/>
    <dgm:cxn modelId="{A1CCC8FA-1BD2-4848-ACD7-83D733FF4CB0}" type="presParOf" srcId="{744AB4F0-38AD-4483-AC28-9C9DFFFC06CD}" destId="{75E1BB7A-73EA-4695-937A-0D035D71711F}" srcOrd="7" destOrd="0" presId="urn:microsoft.com/office/officeart/2008/layout/VerticalCurvedList"/>
    <dgm:cxn modelId="{6097EF8D-2C1A-43DE-86BD-AFFD6F20BBB8}" type="presParOf" srcId="{744AB4F0-38AD-4483-AC28-9C9DFFFC06CD}" destId="{F067E927-0CF1-49CF-ACC5-54290BAEA814}" srcOrd="8" destOrd="0" presId="urn:microsoft.com/office/officeart/2008/layout/VerticalCurvedList"/>
    <dgm:cxn modelId="{87CD684E-7F3B-4A99-BA84-929B07FF93D1}" type="presParOf" srcId="{F067E927-0CF1-49CF-ACC5-54290BAEA814}" destId="{EC65E6ED-49E4-41E1-AFB3-FA37FCE3E5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3D193-E556-45D1-A510-0C7D637ED3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CA"/>
        </a:p>
      </dgm:t>
    </dgm:pt>
    <dgm:pt modelId="{CB4843AA-D1CA-41CF-A42F-CFCFA6C6979D}">
      <dgm:prSet phldrT="[Texte]" custT="1"/>
      <dgm:spPr/>
      <dgm:t>
        <a:bodyPr/>
        <a:lstStyle/>
        <a:p>
          <a:pPr>
            <a:buClr>
              <a:schemeClr val="accent2"/>
            </a:buClr>
            <a:buFont typeface="+mj-lt"/>
            <a:buAutoNum type="arabicPeriod"/>
          </a:pPr>
          <a:r>
            <a:rPr lang="fr-CA" sz="2000" b="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Alignement des </a:t>
          </a:r>
          <a:r>
            <a:rPr lang="fr-CA" sz="2000" b="1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objectifs</a:t>
          </a:r>
          <a:r>
            <a:rPr lang="fr-CA" sz="2000" b="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avec les besoins </a:t>
          </a:r>
          <a:endParaRPr lang="fr-CA" sz="2000" b="0">
            <a:solidFill>
              <a:schemeClr val="tx1"/>
            </a:solidFill>
          </a:endParaRPr>
        </a:p>
      </dgm:t>
    </dgm:pt>
    <dgm:pt modelId="{555D45FB-828E-4FCD-BD9D-2381AD108B41}" type="parTrans" cxnId="{9525FEFB-ED00-4D49-A200-FCEDC3CB95E4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A29B686E-3401-4E7F-820E-A48A40CA5B09}" type="sibTrans" cxnId="{9525FEFB-ED00-4D49-A200-FCEDC3CB95E4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82E15EDA-006F-4AAC-9EC8-9A6480892074}">
      <dgm:prSet phldrT="[Texte]" custT="1"/>
      <dgm:spPr/>
      <dgm:t>
        <a:bodyPr/>
        <a:lstStyle/>
        <a:p>
          <a:pPr>
            <a:buClr>
              <a:schemeClr val="accent2"/>
            </a:buClr>
            <a:buFont typeface="+mj-lt"/>
            <a:buAutoNum type="arabicPeriod"/>
          </a:pPr>
          <a:r>
            <a:rPr lang="fr-CA" sz="2000" b="1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Soutien</a:t>
          </a:r>
          <a:r>
            <a:rPr lang="fr-CA" sz="20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de la direction </a:t>
          </a:r>
          <a:endParaRPr lang="fr-CA" sz="2000">
            <a:solidFill>
              <a:schemeClr val="tx1"/>
            </a:solidFill>
          </a:endParaRPr>
        </a:p>
      </dgm:t>
    </dgm:pt>
    <dgm:pt modelId="{53CAA987-C516-415E-9F2D-C40662C5B652}" type="parTrans" cxnId="{FD4ADC91-E991-4FC3-A41A-2AFFD1553B6C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35D195C8-894C-4557-88B0-117796127E28}" type="sibTrans" cxnId="{FD4ADC91-E991-4FC3-A41A-2AFFD1553B6C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AA66994F-2275-470A-8149-BF1DD7E9B5A6}">
      <dgm:prSet phldrT="[Texte]" custT="1"/>
      <dgm:spPr/>
      <dgm:t>
        <a:bodyPr/>
        <a:lstStyle/>
        <a:p>
          <a:pPr>
            <a:buClr>
              <a:schemeClr val="accent2"/>
            </a:buClr>
            <a:buFont typeface="+mj-lt"/>
            <a:buAutoNum type="arabicPeriod"/>
          </a:pPr>
          <a:r>
            <a:rPr lang="fr-CA" sz="20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Fluidité de la </a:t>
          </a:r>
          <a:r>
            <a:rPr lang="fr-CA" sz="2000" b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communication</a:t>
          </a:r>
          <a:endParaRPr lang="fr-CA" sz="2000" b="1">
            <a:solidFill>
              <a:schemeClr val="tx1"/>
            </a:solidFill>
          </a:endParaRPr>
        </a:p>
      </dgm:t>
    </dgm:pt>
    <dgm:pt modelId="{5DD5F4CF-BE8F-4036-A936-FC9E50674B77}" type="parTrans" cxnId="{1FE2B6A9-19FE-4AFC-894B-34A9B4A74442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5C9CC45E-E34E-44D6-A720-C83A266C279E}" type="sibTrans" cxnId="{1FE2B6A9-19FE-4AFC-894B-34A9B4A74442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C158BA62-24E3-4C92-8908-B58A4F0D0EEF}">
      <dgm:prSet phldrT="[Texte]" custT="1"/>
      <dgm:spPr/>
      <dgm:t>
        <a:bodyPr/>
        <a:lstStyle/>
        <a:p>
          <a:pPr>
            <a:buClr>
              <a:schemeClr val="accent2"/>
            </a:buClr>
            <a:buFont typeface="+mj-lt"/>
            <a:buAutoNum type="arabicPeriod"/>
          </a:pPr>
          <a:r>
            <a:rPr lang="fr-CA" sz="20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Efficacité de l’</a:t>
          </a:r>
          <a:r>
            <a:rPr lang="fr-CA" sz="2000" b="1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animation</a:t>
          </a:r>
          <a:r>
            <a:rPr lang="fr-CA" sz="20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et de la facilitation</a:t>
          </a:r>
          <a:endParaRPr lang="fr-CA" sz="2000">
            <a:solidFill>
              <a:schemeClr val="tx1"/>
            </a:solidFill>
          </a:endParaRPr>
        </a:p>
      </dgm:t>
    </dgm:pt>
    <dgm:pt modelId="{8CCE43FF-1F76-4F1A-AD57-5FF197946CB6}" type="parTrans" cxnId="{9659A8D6-557A-4310-9D77-EB0F04D9D9D9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8D564CE2-D583-4D96-8985-4D3B80EAFF05}" type="sibTrans" cxnId="{9659A8D6-557A-4310-9D77-EB0F04D9D9D9}">
      <dgm:prSet/>
      <dgm:spPr/>
      <dgm:t>
        <a:bodyPr/>
        <a:lstStyle/>
        <a:p>
          <a:endParaRPr lang="fr-CA" sz="2000">
            <a:solidFill>
              <a:schemeClr val="tx1"/>
            </a:solidFill>
          </a:endParaRPr>
        </a:p>
      </dgm:t>
    </dgm:pt>
    <dgm:pt modelId="{C749B7E7-4A7E-436B-9CA6-F51E9B326C77}" type="pres">
      <dgm:prSet presAssocID="{CF73D193-E556-45D1-A510-0C7D637ED396}" presName="Name0" presStyleCnt="0">
        <dgm:presLayoutVars>
          <dgm:chMax val="7"/>
          <dgm:chPref val="7"/>
          <dgm:dir val="rev"/>
        </dgm:presLayoutVars>
      </dgm:prSet>
      <dgm:spPr/>
    </dgm:pt>
    <dgm:pt modelId="{744AB4F0-38AD-4483-AC28-9C9DFFFC06CD}" type="pres">
      <dgm:prSet presAssocID="{CF73D193-E556-45D1-A510-0C7D637ED396}" presName="Name1" presStyleCnt="0"/>
      <dgm:spPr/>
    </dgm:pt>
    <dgm:pt modelId="{D68B7B29-916E-4D20-945D-0EF155FD7C00}" type="pres">
      <dgm:prSet presAssocID="{CF73D193-E556-45D1-A510-0C7D637ED396}" presName="cycle" presStyleCnt="0"/>
      <dgm:spPr/>
    </dgm:pt>
    <dgm:pt modelId="{E8A57BBF-7216-41E1-90D5-37FE96231418}" type="pres">
      <dgm:prSet presAssocID="{CF73D193-E556-45D1-A510-0C7D637ED396}" presName="srcNode" presStyleLbl="node1" presStyleIdx="0" presStyleCnt="4"/>
      <dgm:spPr/>
    </dgm:pt>
    <dgm:pt modelId="{7FB519C2-F459-4D60-BF93-97FA8AC46F52}" type="pres">
      <dgm:prSet presAssocID="{CF73D193-E556-45D1-A510-0C7D637ED396}" presName="conn" presStyleLbl="parChTrans1D2" presStyleIdx="0" presStyleCnt="1"/>
      <dgm:spPr/>
    </dgm:pt>
    <dgm:pt modelId="{38C02D4C-9B3A-4920-88CE-90FD4260DF0B}" type="pres">
      <dgm:prSet presAssocID="{CF73D193-E556-45D1-A510-0C7D637ED396}" presName="extraNode" presStyleLbl="node1" presStyleIdx="0" presStyleCnt="4"/>
      <dgm:spPr/>
    </dgm:pt>
    <dgm:pt modelId="{5609BDBC-BCB2-4FF9-90F0-F599ECFDEC40}" type="pres">
      <dgm:prSet presAssocID="{CF73D193-E556-45D1-A510-0C7D637ED396}" presName="dstNode" presStyleLbl="node1" presStyleIdx="0" presStyleCnt="4"/>
      <dgm:spPr/>
    </dgm:pt>
    <dgm:pt modelId="{1DB69C00-88EF-4D1A-AC48-35F789F3D9AF}" type="pres">
      <dgm:prSet presAssocID="{CB4843AA-D1CA-41CF-A42F-CFCFA6C6979D}" presName="text_1" presStyleLbl="node1" presStyleIdx="0" presStyleCnt="4">
        <dgm:presLayoutVars>
          <dgm:bulletEnabled val="1"/>
        </dgm:presLayoutVars>
      </dgm:prSet>
      <dgm:spPr/>
    </dgm:pt>
    <dgm:pt modelId="{123B9771-F5D2-447A-ABA5-264D055DE6A7}" type="pres">
      <dgm:prSet presAssocID="{CB4843AA-D1CA-41CF-A42F-CFCFA6C6979D}" presName="accent_1" presStyleCnt="0"/>
      <dgm:spPr/>
    </dgm:pt>
    <dgm:pt modelId="{98BDF941-9EC4-40E4-8379-6E7CF6169D01}" type="pres">
      <dgm:prSet presAssocID="{CB4843AA-D1CA-41CF-A42F-CFCFA6C6979D}" presName="accentRepeatNode" presStyleLbl="solidFgAcc1" presStyleIdx="0" presStyleCnt="4"/>
      <dgm:spPr>
        <a:solidFill>
          <a:schemeClr val="bg2"/>
        </a:solidFill>
      </dgm:spPr>
    </dgm:pt>
    <dgm:pt modelId="{C2992DEC-76A3-4A7A-AB13-521727D82200}" type="pres">
      <dgm:prSet presAssocID="{82E15EDA-006F-4AAC-9EC8-9A6480892074}" presName="text_2" presStyleLbl="node1" presStyleIdx="1" presStyleCnt="4">
        <dgm:presLayoutVars>
          <dgm:bulletEnabled val="1"/>
        </dgm:presLayoutVars>
      </dgm:prSet>
      <dgm:spPr/>
    </dgm:pt>
    <dgm:pt modelId="{7BE238CA-B812-489C-9CE7-D35E783AC922}" type="pres">
      <dgm:prSet presAssocID="{82E15EDA-006F-4AAC-9EC8-9A6480892074}" presName="accent_2" presStyleCnt="0"/>
      <dgm:spPr/>
    </dgm:pt>
    <dgm:pt modelId="{AA36B69A-445C-49CF-A013-4604CC65FF4A}" type="pres">
      <dgm:prSet presAssocID="{82E15EDA-006F-4AAC-9EC8-9A6480892074}" presName="accentRepeatNode" presStyleLbl="solidFgAcc1" presStyleIdx="1" presStyleCnt="4"/>
      <dgm:spPr>
        <a:solidFill>
          <a:schemeClr val="bg2"/>
        </a:solidFill>
      </dgm:spPr>
    </dgm:pt>
    <dgm:pt modelId="{74F9BA87-4C44-414F-9676-165B2C967379}" type="pres">
      <dgm:prSet presAssocID="{AA66994F-2275-470A-8149-BF1DD7E9B5A6}" presName="text_3" presStyleLbl="node1" presStyleIdx="2" presStyleCnt="4">
        <dgm:presLayoutVars>
          <dgm:bulletEnabled val="1"/>
        </dgm:presLayoutVars>
      </dgm:prSet>
      <dgm:spPr/>
    </dgm:pt>
    <dgm:pt modelId="{CFCB7E94-08EE-4FA4-B99C-F18626097C76}" type="pres">
      <dgm:prSet presAssocID="{AA66994F-2275-470A-8149-BF1DD7E9B5A6}" presName="accent_3" presStyleCnt="0"/>
      <dgm:spPr/>
    </dgm:pt>
    <dgm:pt modelId="{167D0DD2-4489-44FC-B28C-F4C8E3077ED3}" type="pres">
      <dgm:prSet presAssocID="{AA66994F-2275-470A-8149-BF1DD7E9B5A6}" presName="accentRepeatNode" presStyleLbl="solidFgAcc1" presStyleIdx="2" presStyleCnt="4"/>
      <dgm:spPr>
        <a:solidFill>
          <a:schemeClr val="bg2"/>
        </a:solidFill>
      </dgm:spPr>
    </dgm:pt>
    <dgm:pt modelId="{75E1BB7A-73EA-4695-937A-0D035D71711F}" type="pres">
      <dgm:prSet presAssocID="{C158BA62-24E3-4C92-8908-B58A4F0D0EEF}" presName="text_4" presStyleLbl="node1" presStyleIdx="3" presStyleCnt="4">
        <dgm:presLayoutVars>
          <dgm:bulletEnabled val="1"/>
        </dgm:presLayoutVars>
      </dgm:prSet>
      <dgm:spPr/>
    </dgm:pt>
    <dgm:pt modelId="{F067E927-0CF1-49CF-ACC5-54290BAEA814}" type="pres">
      <dgm:prSet presAssocID="{C158BA62-24E3-4C92-8908-B58A4F0D0EEF}" presName="accent_4" presStyleCnt="0"/>
      <dgm:spPr/>
    </dgm:pt>
    <dgm:pt modelId="{EC65E6ED-49E4-41E1-AFB3-FA37FCE3E51D}" type="pres">
      <dgm:prSet presAssocID="{C158BA62-24E3-4C92-8908-B58A4F0D0EEF}" presName="accentRepeatNode" presStyleLbl="solidFgAcc1" presStyleIdx="3" presStyleCnt="4"/>
      <dgm:spPr>
        <a:solidFill>
          <a:schemeClr val="bg2"/>
        </a:solidFill>
      </dgm:spPr>
    </dgm:pt>
  </dgm:ptLst>
  <dgm:cxnLst>
    <dgm:cxn modelId="{FD4ADC91-E991-4FC3-A41A-2AFFD1553B6C}" srcId="{CF73D193-E556-45D1-A510-0C7D637ED396}" destId="{82E15EDA-006F-4AAC-9EC8-9A6480892074}" srcOrd="1" destOrd="0" parTransId="{53CAA987-C516-415E-9F2D-C40662C5B652}" sibTransId="{35D195C8-894C-4557-88B0-117796127E28}"/>
    <dgm:cxn modelId="{C0219892-4F9D-452C-98F3-8B1CCF65FF4A}" type="presOf" srcId="{C158BA62-24E3-4C92-8908-B58A4F0D0EEF}" destId="{75E1BB7A-73EA-4695-937A-0D035D71711F}" srcOrd="0" destOrd="0" presId="urn:microsoft.com/office/officeart/2008/layout/VerticalCurvedList"/>
    <dgm:cxn modelId="{927B4B93-DDF3-4698-B6DA-619903E9CE8D}" type="presOf" srcId="{CB4843AA-D1CA-41CF-A42F-CFCFA6C6979D}" destId="{1DB69C00-88EF-4D1A-AC48-35F789F3D9AF}" srcOrd="0" destOrd="0" presId="urn:microsoft.com/office/officeart/2008/layout/VerticalCurvedList"/>
    <dgm:cxn modelId="{9DB08399-E485-486E-92E6-F590F2EEED93}" type="presOf" srcId="{AA66994F-2275-470A-8149-BF1DD7E9B5A6}" destId="{74F9BA87-4C44-414F-9676-165B2C967379}" srcOrd="0" destOrd="0" presId="urn:microsoft.com/office/officeart/2008/layout/VerticalCurvedList"/>
    <dgm:cxn modelId="{1FE2B6A9-19FE-4AFC-894B-34A9B4A74442}" srcId="{CF73D193-E556-45D1-A510-0C7D637ED396}" destId="{AA66994F-2275-470A-8149-BF1DD7E9B5A6}" srcOrd="2" destOrd="0" parTransId="{5DD5F4CF-BE8F-4036-A936-FC9E50674B77}" sibTransId="{5C9CC45E-E34E-44D6-A720-C83A266C279E}"/>
    <dgm:cxn modelId="{DD1961BD-486E-4C23-BD33-D2FF3D24945F}" type="presOf" srcId="{A29B686E-3401-4E7F-820E-A48A40CA5B09}" destId="{7FB519C2-F459-4D60-BF93-97FA8AC46F52}" srcOrd="0" destOrd="0" presId="urn:microsoft.com/office/officeart/2008/layout/VerticalCurvedList"/>
    <dgm:cxn modelId="{9659A8D6-557A-4310-9D77-EB0F04D9D9D9}" srcId="{CF73D193-E556-45D1-A510-0C7D637ED396}" destId="{C158BA62-24E3-4C92-8908-B58A4F0D0EEF}" srcOrd="3" destOrd="0" parTransId="{8CCE43FF-1F76-4F1A-AD57-5FF197946CB6}" sibTransId="{8D564CE2-D583-4D96-8985-4D3B80EAFF05}"/>
    <dgm:cxn modelId="{ABCCAEE6-21AC-4855-B993-12918DEC9260}" type="presOf" srcId="{82E15EDA-006F-4AAC-9EC8-9A6480892074}" destId="{C2992DEC-76A3-4A7A-AB13-521727D82200}" srcOrd="0" destOrd="0" presId="urn:microsoft.com/office/officeart/2008/layout/VerticalCurvedList"/>
    <dgm:cxn modelId="{A1FDDAEC-D281-4F95-B0CA-92CD79C1D57F}" type="presOf" srcId="{CF73D193-E556-45D1-A510-0C7D637ED396}" destId="{C749B7E7-4A7E-436B-9CA6-F51E9B326C77}" srcOrd="0" destOrd="0" presId="urn:microsoft.com/office/officeart/2008/layout/VerticalCurvedList"/>
    <dgm:cxn modelId="{9525FEFB-ED00-4D49-A200-FCEDC3CB95E4}" srcId="{CF73D193-E556-45D1-A510-0C7D637ED396}" destId="{CB4843AA-D1CA-41CF-A42F-CFCFA6C6979D}" srcOrd="0" destOrd="0" parTransId="{555D45FB-828E-4FCD-BD9D-2381AD108B41}" sibTransId="{A29B686E-3401-4E7F-820E-A48A40CA5B09}"/>
    <dgm:cxn modelId="{D1559AF4-CEDC-424D-8B3C-749255BBFC9B}" type="presParOf" srcId="{C749B7E7-4A7E-436B-9CA6-F51E9B326C77}" destId="{744AB4F0-38AD-4483-AC28-9C9DFFFC06CD}" srcOrd="0" destOrd="0" presId="urn:microsoft.com/office/officeart/2008/layout/VerticalCurvedList"/>
    <dgm:cxn modelId="{66E7FDDA-6EAD-4DC3-AEF0-469E0B19E158}" type="presParOf" srcId="{744AB4F0-38AD-4483-AC28-9C9DFFFC06CD}" destId="{D68B7B29-916E-4D20-945D-0EF155FD7C00}" srcOrd="0" destOrd="0" presId="urn:microsoft.com/office/officeart/2008/layout/VerticalCurvedList"/>
    <dgm:cxn modelId="{F9009F3F-EC3E-4EE1-A3B6-560FAC95CFFC}" type="presParOf" srcId="{D68B7B29-916E-4D20-945D-0EF155FD7C00}" destId="{E8A57BBF-7216-41E1-90D5-37FE96231418}" srcOrd="0" destOrd="0" presId="urn:microsoft.com/office/officeart/2008/layout/VerticalCurvedList"/>
    <dgm:cxn modelId="{85863205-7FF8-4ECC-8898-04632300A8F0}" type="presParOf" srcId="{D68B7B29-916E-4D20-945D-0EF155FD7C00}" destId="{7FB519C2-F459-4D60-BF93-97FA8AC46F52}" srcOrd="1" destOrd="0" presId="urn:microsoft.com/office/officeart/2008/layout/VerticalCurvedList"/>
    <dgm:cxn modelId="{B0E9A3D9-1331-475A-A6E6-20B04C39650D}" type="presParOf" srcId="{D68B7B29-916E-4D20-945D-0EF155FD7C00}" destId="{38C02D4C-9B3A-4920-88CE-90FD4260DF0B}" srcOrd="2" destOrd="0" presId="urn:microsoft.com/office/officeart/2008/layout/VerticalCurvedList"/>
    <dgm:cxn modelId="{99ADC4DB-A56A-4A9B-9CF3-D7B789656B5B}" type="presParOf" srcId="{D68B7B29-916E-4D20-945D-0EF155FD7C00}" destId="{5609BDBC-BCB2-4FF9-90F0-F599ECFDEC40}" srcOrd="3" destOrd="0" presId="urn:microsoft.com/office/officeart/2008/layout/VerticalCurvedList"/>
    <dgm:cxn modelId="{D50CCAD9-29B2-4865-A14E-D9E807BAEFFC}" type="presParOf" srcId="{744AB4F0-38AD-4483-AC28-9C9DFFFC06CD}" destId="{1DB69C00-88EF-4D1A-AC48-35F789F3D9AF}" srcOrd="1" destOrd="0" presId="urn:microsoft.com/office/officeart/2008/layout/VerticalCurvedList"/>
    <dgm:cxn modelId="{9EC2DA99-4296-41F0-AEC1-9100E30DB0F0}" type="presParOf" srcId="{744AB4F0-38AD-4483-AC28-9C9DFFFC06CD}" destId="{123B9771-F5D2-447A-ABA5-264D055DE6A7}" srcOrd="2" destOrd="0" presId="urn:microsoft.com/office/officeart/2008/layout/VerticalCurvedList"/>
    <dgm:cxn modelId="{12B15507-EE10-4F33-9A41-EB0ADF7EF0CB}" type="presParOf" srcId="{123B9771-F5D2-447A-ABA5-264D055DE6A7}" destId="{98BDF941-9EC4-40E4-8379-6E7CF6169D01}" srcOrd="0" destOrd="0" presId="urn:microsoft.com/office/officeart/2008/layout/VerticalCurvedList"/>
    <dgm:cxn modelId="{C1EB019D-9732-492F-BD45-79A4F8C65DB8}" type="presParOf" srcId="{744AB4F0-38AD-4483-AC28-9C9DFFFC06CD}" destId="{C2992DEC-76A3-4A7A-AB13-521727D82200}" srcOrd="3" destOrd="0" presId="urn:microsoft.com/office/officeart/2008/layout/VerticalCurvedList"/>
    <dgm:cxn modelId="{0B173CA6-7EE2-4248-B5CF-D8AF77F2F3C4}" type="presParOf" srcId="{744AB4F0-38AD-4483-AC28-9C9DFFFC06CD}" destId="{7BE238CA-B812-489C-9CE7-D35E783AC922}" srcOrd="4" destOrd="0" presId="urn:microsoft.com/office/officeart/2008/layout/VerticalCurvedList"/>
    <dgm:cxn modelId="{2F57C69E-4291-427D-B7FD-CBB6A846D736}" type="presParOf" srcId="{7BE238CA-B812-489C-9CE7-D35E783AC922}" destId="{AA36B69A-445C-49CF-A013-4604CC65FF4A}" srcOrd="0" destOrd="0" presId="urn:microsoft.com/office/officeart/2008/layout/VerticalCurvedList"/>
    <dgm:cxn modelId="{E4B1C981-2497-4350-921D-A0C9317135FB}" type="presParOf" srcId="{744AB4F0-38AD-4483-AC28-9C9DFFFC06CD}" destId="{74F9BA87-4C44-414F-9676-165B2C967379}" srcOrd="5" destOrd="0" presId="urn:microsoft.com/office/officeart/2008/layout/VerticalCurvedList"/>
    <dgm:cxn modelId="{F5B87516-D39A-42E7-BA41-5621C08A3FFA}" type="presParOf" srcId="{744AB4F0-38AD-4483-AC28-9C9DFFFC06CD}" destId="{CFCB7E94-08EE-4FA4-B99C-F18626097C76}" srcOrd="6" destOrd="0" presId="urn:microsoft.com/office/officeart/2008/layout/VerticalCurvedList"/>
    <dgm:cxn modelId="{D41387C4-9751-48FB-9009-F469D9EE4CEA}" type="presParOf" srcId="{CFCB7E94-08EE-4FA4-B99C-F18626097C76}" destId="{167D0DD2-4489-44FC-B28C-F4C8E3077ED3}" srcOrd="0" destOrd="0" presId="urn:microsoft.com/office/officeart/2008/layout/VerticalCurvedList"/>
    <dgm:cxn modelId="{A1CCC8FA-1BD2-4848-ACD7-83D733FF4CB0}" type="presParOf" srcId="{744AB4F0-38AD-4483-AC28-9C9DFFFC06CD}" destId="{75E1BB7A-73EA-4695-937A-0D035D71711F}" srcOrd="7" destOrd="0" presId="urn:microsoft.com/office/officeart/2008/layout/VerticalCurvedList"/>
    <dgm:cxn modelId="{6097EF8D-2C1A-43DE-86BD-AFFD6F20BBB8}" type="presParOf" srcId="{744AB4F0-38AD-4483-AC28-9C9DFFFC06CD}" destId="{F067E927-0CF1-49CF-ACC5-54290BAEA814}" srcOrd="8" destOrd="0" presId="urn:microsoft.com/office/officeart/2008/layout/VerticalCurvedList"/>
    <dgm:cxn modelId="{87CD684E-7F3B-4A99-BA84-929B07FF93D1}" type="presParOf" srcId="{F067E927-0CF1-49CF-ACC5-54290BAEA814}" destId="{EC65E6ED-49E4-41E1-AFB3-FA37FCE3E5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FB120-C8E7-48CA-9175-5F01F4498508}">
      <dsp:nvSpPr>
        <dsp:cNvPr id="0" name=""/>
        <dsp:cNvSpPr/>
      </dsp:nvSpPr>
      <dsp:spPr>
        <a:xfrm>
          <a:off x="2052255" y="1444"/>
          <a:ext cx="2167220" cy="84398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Étape 1</a:t>
          </a:r>
          <a:br>
            <a:rPr lang="fr-CA" sz="1800" kern="1200"/>
          </a:br>
          <a:r>
            <a:rPr lang="fr-CA" sz="1800" b="1" kern="1200"/>
            <a:t>Rencontre</a:t>
          </a:r>
        </a:p>
      </dsp:txBody>
      <dsp:txXfrm>
        <a:off x="2093455" y="42644"/>
        <a:ext cx="2084820" cy="761588"/>
      </dsp:txXfrm>
    </dsp:sp>
    <dsp:sp modelId="{23F412F8-67DC-4B0D-8E6F-93A77338D894}">
      <dsp:nvSpPr>
        <dsp:cNvPr id="0" name=""/>
        <dsp:cNvSpPr/>
      </dsp:nvSpPr>
      <dsp:spPr>
        <a:xfrm>
          <a:off x="1433330" y="410394"/>
          <a:ext cx="3374311" cy="3374311"/>
        </a:xfrm>
        <a:custGeom>
          <a:avLst/>
          <a:gdLst/>
          <a:ahLst/>
          <a:cxnLst/>
          <a:rect l="0" t="0" r="0" b="0"/>
          <a:pathLst>
            <a:path>
              <a:moveTo>
                <a:pt x="2858451" y="472840"/>
              </a:moveTo>
              <a:arcTo wR="1687155" hR="1687155" stAng="18838012" swAng="601244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654B5-A382-4CF7-9F84-7E59FF51F440}">
      <dsp:nvSpPr>
        <dsp:cNvPr id="0" name=""/>
        <dsp:cNvSpPr/>
      </dsp:nvSpPr>
      <dsp:spPr>
        <a:xfrm>
          <a:off x="3656837" y="1186286"/>
          <a:ext cx="2167220" cy="84398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Étape 2</a:t>
          </a:r>
          <a:br>
            <a:rPr lang="fr-CA" sz="1800" kern="1200" dirty="0"/>
          </a:br>
          <a:r>
            <a:rPr lang="fr-CA" sz="1800" b="1" kern="1200" dirty="0"/>
            <a:t>Clarification de la cible commune</a:t>
          </a:r>
        </a:p>
      </dsp:txBody>
      <dsp:txXfrm>
        <a:off x="3698037" y="1227486"/>
        <a:ext cx="2084820" cy="761588"/>
      </dsp:txXfrm>
    </dsp:sp>
    <dsp:sp modelId="{DBB569F3-6E73-45A7-8670-835D942EEF83}">
      <dsp:nvSpPr>
        <dsp:cNvPr id="0" name=""/>
        <dsp:cNvSpPr/>
      </dsp:nvSpPr>
      <dsp:spPr>
        <a:xfrm>
          <a:off x="1514589" y="835954"/>
          <a:ext cx="3374311" cy="3374311"/>
        </a:xfrm>
        <a:custGeom>
          <a:avLst/>
          <a:gdLst/>
          <a:ahLst/>
          <a:cxnLst/>
          <a:rect l="0" t="0" r="0" b="0"/>
          <a:pathLst>
            <a:path>
              <a:moveTo>
                <a:pt x="3348506" y="1393200"/>
              </a:moveTo>
              <a:arcTo wR="1687155" hR="1687155" stAng="20997965" swAng="1284434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64BC5-1BEC-4738-9931-869EBEBB581D}">
      <dsp:nvSpPr>
        <dsp:cNvPr id="0" name=""/>
        <dsp:cNvSpPr/>
      </dsp:nvSpPr>
      <dsp:spPr>
        <a:xfrm>
          <a:off x="3396359" y="3053527"/>
          <a:ext cx="2167220" cy="84398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Étape 3</a:t>
          </a:r>
          <a:br>
            <a:rPr lang="fr-CA" sz="1800" kern="1200" dirty="0"/>
          </a:br>
          <a:r>
            <a:rPr lang="fr-CA" sz="1800" b="1" kern="1200" dirty="0"/>
            <a:t>Engagement collectif</a:t>
          </a:r>
        </a:p>
      </dsp:txBody>
      <dsp:txXfrm>
        <a:off x="3437559" y="3094727"/>
        <a:ext cx="2084820" cy="761588"/>
      </dsp:txXfrm>
    </dsp:sp>
    <dsp:sp modelId="{7A155911-CF38-4A72-AA3A-0C4326CA4E80}">
      <dsp:nvSpPr>
        <dsp:cNvPr id="0" name=""/>
        <dsp:cNvSpPr/>
      </dsp:nvSpPr>
      <dsp:spPr>
        <a:xfrm>
          <a:off x="1530472" y="636783"/>
          <a:ext cx="3374311" cy="3374311"/>
        </a:xfrm>
        <a:custGeom>
          <a:avLst/>
          <a:gdLst/>
          <a:ahLst/>
          <a:cxnLst/>
          <a:rect l="0" t="0" r="0" b="0"/>
          <a:pathLst>
            <a:path>
              <a:moveTo>
                <a:pt x="2063147" y="3331882"/>
              </a:moveTo>
              <a:arcTo wR="1687155" hR="1687155" stAng="4627393" swAng="1545197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09D67-040A-4685-9D6B-34B3D85EF91F}">
      <dsp:nvSpPr>
        <dsp:cNvPr id="0" name=""/>
        <dsp:cNvSpPr/>
      </dsp:nvSpPr>
      <dsp:spPr>
        <a:xfrm>
          <a:off x="784353" y="3053530"/>
          <a:ext cx="2167220" cy="84398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Étape 4</a:t>
          </a:r>
          <a:br>
            <a:rPr lang="fr-CA" sz="1800" kern="1200" dirty="0"/>
          </a:br>
          <a:r>
            <a:rPr lang="fr-CA" sz="1800" b="1" kern="1200" dirty="0"/>
            <a:t>Cycles de développement</a:t>
          </a:r>
        </a:p>
      </dsp:txBody>
      <dsp:txXfrm>
        <a:off x="825553" y="3094730"/>
        <a:ext cx="2084820" cy="761588"/>
      </dsp:txXfrm>
    </dsp:sp>
    <dsp:sp modelId="{898C9FF3-10CA-4201-8E72-4C690301D16A}">
      <dsp:nvSpPr>
        <dsp:cNvPr id="0" name=""/>
        <dsp:cNvSpPr/>
      </dsp:nvSpPr>
      <dsp:spPr>
        <a:xfrm>
          <a:off x="1408887" y="740761"/>
          <a:ext cx="3374311" cy="3374311"/>
        </a:xfrm>
        <a:custGeom>
          <a:avLst/>
          <a:gdLst/>
          <a:ahLst/>
          <a:cxnLst/>
          <a:rect l="0" t="0" r="0" b="0"/>
          <a:pathLst>
            <a:path>
              <a:moveTo>
                <a:pt x="55959" y="2118077"/>
              </a:moveTo>
              <a:arcTo wR="1687155" hR="1687155" stAng="9912117" swAng="1287764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BD64D-4E6A-4449-A87F-8E9DCA8D26D2}">
      <dsp:nvSpPr>
        <dsp:cNvPr id="0" name=""/>
        <dsp:cNvSpPr/>
      </dsp:nvSpPr>
      <dsp:spPr>
        <a:xfrm>
          <a:off x="447673" y="1186286"/>
          <a:ext cx="2167220" cy="84398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Étape 5</a:t>
          </a:r>
          <a:br>
            <a:rPr lang="fr-CA" sz="1800" kern="1200" dirty="0"/>
          </a:br>
          <a:r>
            <a:rPr lang="fr-CA" sz="1800" b="1" kern="1200" dirty="0"/>
            <a:t>Bilan des apprentissages</a:t>
          </a:r>
        </a:p>
      </dsp:txBody>
      <dsp:txXfrm>
        <a:off x="488873" y="1227486"/>
        <a:ext cx="2084820" cy="761588"/>
      </dsp:txXfrm>
    </dsp:sp>
    <dsp:sp modelId="{EF0F598F-6DF9-440E-A114-E2D313254B57}">
      <dsp:nvSpPr>
        <dsp:cNvPr id="0" name=""/>
        <dsp:cNvSpPr/>
      </dsp:nvSpPr>
      <dsp:spPr>
        <a:xfrm>
          <a:off x="1464089" y="410394"/>
          <a:ext cx="3374311" cy="3374311"/>
        </a:xfrm>
        <a:custGeom>
          <a:avLst/>
          <a:gdLst/>
          <a:ahLst/>
          <a:cxnLst/>
          <a:rect l="0" t="0" r="0" b="0"/>
          <a:pathLst>
            <a:path>
              <a:moveTo>
                <a:pt x="322432" y="695175"/>
              </a:moveTo>
              <a:arcTo wR="1687155" hR="1687155" stAng="12960744" swAng="601244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519C2-F459-4D60-BF93-97FA8AC46F52}">
      <dsp:nvSpPr>
        <dsp:cNvPr id="0" name=""/>
        <dsp:cNvSpPr/>
      </dsp:nvSpPr>
      <dsp:spPr>
        <a:xfrm>
          <a:off x="5373688" y="-640885"/>
          <a:ext cx="4976452" cy="4976452"/>
        </a:xfrm>
        <a:prstGeom prst="blockArc">
          <a:avLst>
            <a:gd name="adj1" fmla="val 8100000"/>
            <a:gd name="adj2" fmla="val 13500000"/>
            <a:gd name="adj3" fmla="val 434"/>
          </a:avLst>
        </a:pr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69C00-88EF-4D1A-AC48-35F789F3D9AF}">
      <dsp:nvSpPr>
        <dsp:cNvPr id="0" name=""/>
        <dsp:cNvSpPr/>
      </dsp:nvSpPr>
      <dsp:spPr>
        <a:xfrm>
          <a:off x="49353" y="284047"/>
          <a:ext cx="5705159" cy="56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51159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+mj-lt"/>
            <a:buNone/>
          </a:pPr>
          <a:r>
            <a:rPr lang="fr-CA" sz="2000" b="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Alignement des </a:t>
          </a:r>
          <a:r>
            <a:rPr lang="fr-CA" sz="2000" b="1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objectifs</a:t>
          </a:r>
          <a:r>
            <a:rPr lang="fr-CA" sz="2000" b="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avec les besoins </a:t>
          </a:r>
          <a:endParaRPr lang="fr-CA" sz="2000" b="0" kern="1200">
            <a:solidFill>
              <a:schemeClr val="tx1"/>
            </a:solidFill>
          </a:endParaRPr>
        </a:p>
      </dsp:txBody>
      <dsp:txXfrm>
        <a:off x="49353" y="284047"/>
        <a:ext cx="5705159" cy="568389"/>
      </dsp:txXfrm>
    </dsp:sp>
    <dsp:sp modelId="{98BDF941-9EC4-40E4-8379-6E7CF6169D01}">
      <dsp:nvSpPr>
        <dsp:cNvPr id="0" name=""/>
        <dsp:cNvSpPr/>
      </dsp:nvSpPr>
      <dsp:spPr>
        <a:xfrm>
          <a:off x="5399269" y="212998"/>
          <a:ext cx="710487" cy="710487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92DEC-76A3-4A7A-AB13-521727D82200}">
      <dsp:nvSpPr>
        <dsp:cNvPr id="0" name=""/>
        <dsp:cNvSpPr/>
      </dsp:nvSpPr>
      <dsp:spPr>
        <a:xfrm>
          <a:off x="49353" y="1136779"/>
          <a:ext cx="5379288" cy="56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51159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+mj-lt"/>
            <a:buNone/>
          </a:pPr>
          <a:r>
            <a:rPr lang="fr-CA" sz="2000" b="1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Soutien</a:t>
          </a:r>
          <a:r>
            <a:rPr lang="fr-CA" sz="200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de la direction </a:t>
          </a:r>
          <a:endParaRPr lang="fr-CA" sz="2000" kern="1200">
            <a:solidFill>
              <a:schemeClr val="tx1"/>
            </a:solidFill>
          </a:endParaRPr>
        </a:p>
      </dsp:txBody>
      <dsp:txXfrm>
        <a:off x="49353" y="1136779"/>
        <a:ext cx="5379288" cy="568389"/>
      </dsp:txXfrm>
    </dsp:sp>
    <dsp:sp modelId="{AA36B69A-445C-49CF-A013-4604CC65FF4A}">
      <dsp:nvSpPr>
        <dsp:cNvPr id="0" name=""/>
        <dsp:cNvSpPr/>
      </dsp:nvSpPr>
      <dsp:spPr>
        <a:xfrm>
          <a:off x="5073398" y="1065731"/>
          <a:ext cx="710487" cy="710487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9BA87-4C44-414F-9676-165B2C967379}">
      <dsp:nvSpPr>
        <dsp:cNvPr id="0" name=""/>
        <dsp:cNvSpPr/>
      </dsp:nvSpPr>
      <dsp:spPr>
        <a:xfrm>
          <a:off x="49353" y="1989512"/>
          <a:ext cx="5379288" cy="56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51159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+mj-lt"/>
            <a:buNone/>
          </a:pPr>
          <a:r>
            <a:rPr lang="fr-CA" sz="20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Fluidité de la </a:t>
          </a:r>
          <a:r>
            <a:rPr lang="fr-CA" sz="2000" b="1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communication</a:t>
          </a:r>
          <a:endParaRPr lang="fr-CA" sz="2000" b="1" kern="1200">
            <a:solidFill>
              <a:schemeClr val="tx1"/>
            </a:solidFill>
          </a:endParaRPr>
        </a:p>
      </dsp:txBody>
      <dsp:txXfrm>
        <a:off x="49353" y="1989512"/>
        <a:ext cx="5379288" cy="568389"/>
      </dsp:txXfrm>
    </dsp:sp>
    <dsp:sp modelId="{167D0DD2-4489-44FC-B28C-F4C8E3077ED3}">
      <dsp:nvSpPr>
        <dsp:cNvPr id="0" name=""/>
        <dsp:cNvSpPr/>
      </dsp:nvSpPr>
      <dsp:spPr>
        <a:xfrm>
          <a:off x="5073398" y="1918463"/>
          <a:ext cx="710487" cy="710487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1BB7A-73EA-4695-937A-0D035D71711F}">
      <dsp:nvSpPr>
        <dsp:cNvPr id="0" name=""/>
        <dsp:cNvSpPr/>
      </dsp:nvSpPr>
      <dsp:spPr>
        <a:xfrm>
          <a:off x="49353" y="2842244"/>
          <a:ext cx="5705159" cy="56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51159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+mj-lt"/>
            <a:buNone/>
          </a:pPr>
          <a:r>
            <a:rPr lang="fr-CA" sz="200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Efficacité de l’</a:t>
          </a:r>
          <a:r>
            <a:rPr lang="fr-CA" sz="2000" b="1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animation</a:t>
          </a:r>
          <a:r>
            <a:rPr lang="fr-CA" sz="200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et de la facilitation</a:t>
          </a:r>
          <a:endParaRPr lang="fr-CA" sz="2000" kern="1200">
            <a:solidFill>
              <a:schemeClr val="tx1"/>
            </a:solidFill>
          </a:endParaRPr>
        </a:p>
      </dsp:txBody>
      <dsp:txXfrm>
        <a:off x="49353" y="2842244"/>
        <a:ext cx="5705159" cy="568389"/>
      </dsp:txXfrm>
    </dsp:sp>
    <dsp:sp modelId="{EC65E6ED-49E4-41E1-AFB3-FA37FCE3E51D}">
      <dsp:nvSpPr>
        <dsp:cNvPr id="0" name=""/>
        <dsp:cNvSpPr/>
      </dsp:nvSpPr>
      <dsp:spPr>
        <a:xfrm>
          <a:off x="5399269" y="2771196"/>
          <a:ext cx="710487" cy="710487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519C2-F459-4D60-BF93-97FA8AC46F52}">
      <dsp:nvSpPr>
        <dsp:cNvPr id="0" name=""/>
        <dsp:cNvSpPr/>
      </dsp:nvSpPr>
      <dsp:spPr>
        <a:xfrm>
          <a:off x="5373688" y="-640885"/>
          <a:ext cx="4976452" cy="4976452"/>
        </a:xfrm>
        <a:prstGeom prst="blockArc">
          <a:avLst>
            <a:gd name="adj1" fmla="val 8100000"/>
            <a:gd name="adj2" fmla="val 13500000"/>
            <a:gd name="adj3" fmla="val 434"/>
          </a:avLst>
        </a:pr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69C00-88EF-4D1A-AC48-35F789F3D9AF}">
      <dsp:nvSpPr>
        <dsp:cNvPr id="0" name=""/>
        <dsp:cNvSpPr/>
      </dsp:nvSpPr>
      <dsp:spPr>
        <a:xfrm>
          <a:off x="49353" y="284047"/>
          <a:ext cx="5705159" cy="56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51159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+mj-lt"/>
            <a:buNone/>
          </a:pPr>
          <a:r>
            <a:rPr lang="fr-CA" sz="2000" b="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Alignement des </a:t>
          </a:r>
          <a:r>
            <a:rPr lang="fr-CA" sz="2000" b="1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objectifs</a:t>
          </a:r>
          <a:r>
            <a:rPr lang="fr-CA" sz="2000" b="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avec les besoins </a:t>
          </a:r>
          <a:endParaRPr lang="fr-CA" sz="2000" b="0" kern="1200">
            <a:solidFill>
              <a:schemeClr val="tx1"/>
            </a:solidFill>
          </a:endParaRPr>
        </a:p>
      </dsp:txBody>
      <dsp:txXfrm>
        <a:off x="49353" y="284047"/>
        <a:ext cx="5705159" cy="568389"/>
      </dsp:txXfrm>
    </dsp:sp>
    <dsp:sp modelId="{98BDF941-9EC4-40E4-8379-6E7CF6169D01}">
      <dsp:nvSpPr>
        <dsp:cNvPr id="0" name=""/>
        <dsp:cNvSpPr/>
      </dsp:nvSpPr>
      <dsp:spPr>
        <a:xfrm>
          <a:off x="5399269" y="212998"/>
          <a:ext cx="710487" cy="710487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92DEC-76A3-4A7A-AB13-521727D82200}">
      <dsp:nvSpPr>
        <dsp:cNvPr id="0" name=""/>
        <dsp:cNvSpPr/>
      </dsp:nvSpPr>
      <dsp:spPr>
        <a:xfrm>
          <a:off x="49353" y="1136779"/>
          <a:ext cx="5379288" cy="56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51159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+mj-lt"/>
            <a:buNone/>
          </a:pPr>
          <a:r>
            <a:rPr lang="fr-CA" sz="2000" b="1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Soutien</a:t>
          </a:r>
          <a:r>
            <a:rPr lang="fr-CA" sz="200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de la direction </a:t>
          </a:r>
          <a:endParaRPr lang="fr-CA" sz="2000" kern="1200">
            <a:solidFill>
              <a:schemeClr val="tx1"/>
            </a:solidFill>
          </a:endParaRPr>
        </a:p>
      </dsp:txBody>
      <dsp:txXfrm>
        <a:off x="49353" y="1136779"/>
        <a:ext cx="5379288" cy="568389"/>
      </dsp:txXfrm>
    </dsp:sp>
    <dsp:sp modelId="{AA36B69A-445C-49CF-A013-4604CC65FF4A}">
      <dsp:nvSpPr>
        <dsp:cNvPr id="0" name=""/>
        <dsp:cNvSpPr/>
      </dsp:nvSpPr>
      <dsp:spPr>
        <a:xfrm>
          <a:off x="5073398" y="1065731"/>
          <a:ext cx="710487" cy="710487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9BA87-4C44-414F-9676-165B2C967379}">
      <dsp:nvSpPr>
        <dsp:cNvPr id="0" name=""/>
        <dsp:cNvSpPr/>
      </dsp:nvSpPr>
      <dsp:spPr>
        <a:xfrm>
          <a:off x="49353" y="1989512"/>
          <a:ext cx="5379288" cy="56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51159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+mj-lt"/>
            <a:buNone/>
          </a:pPr>
          <a:r>
            <a:rPr lang="fr-CA" sz="20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Fluidité de la </a:t>
          </a:r>
          <a:r>
            <a:rPr lang="fr-CA" sz="2000" b="1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communication</a:t>
          </a:r>
          <a:endParaRPr lang="fr-CA" sz="2000" b="1" kern="1200">
            <a:solidFill>
              <a:schemeClr val="tx1"/>
            </a:solidFill>
          </a:endParaRPr>
        </a:p>
      </dsp:txBody>
      <dsp:txXfrm>
        <a:off x="49353" y="1989512"/>
        <a:ext cx="5379288" cy="568389"/>
      </dsp:txXfrm>
    </dsp:sp>
    <dsp:sp modelId="{167D0DD2-4489-44FC-B28C-F4C8E3077ED3}">
      <dsp:nvSpPr>
        <dsp:cNvPr id="0" name=""/>
        <dsp:cNvSpPr/>
      </dsp:nvSpPr>
      <dsp:spPr>
        <a:xfrm>
          <a:off x="5073398" y="1918463"/>
          <a:ext cx="710487" cy="710487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1BB7A-73EA-4695-937A-0D035D71711F}">
      <dsp:nvSpPr>
        <dsp:cNvPr id="0" name=""/>
        <dsp:cNvSpPr/>
      </dsp:nvSpPr>
      <dsp:spPr>
        <a:xfrm>
          <a:off x="49353" y="2842244"/>
          <a:ext cx="5705159" cy="56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51159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+mj-lt"/>
            <a:buNone/>
          </a:pPr>
          <a:r>
            <a:rPr lang="fr-CA" sz="200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Efficacité de l’</a:t>
          </a:r>
          <a:r>
            <a:rPr lang="fr-CA" sz="2000" b="1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animation</a:t>
          </a:r>
          <a:r>
            <a:rPr lang="fr-CA" sz="2000" kern="1200">
              <a:solidFill>
                <a:schemeClr val="tx1"/>
              </a:solidFill>
              <a:latin typeface="+mn-lt"/>
              <a:ea typeface="Calibri" panose="020F0502020204030204" pitchFamily="34" charset="0"/>
            </a:rPr>
            <a:t> et de la facilitation</a:t>
          </a:r>
          <a:endParaRPr lang="fr-CA" sz="2000" kern="1200">
            <a:solidFill>
              <a:schemeClr val="tx1"/>
            </a:solidFill>
          </a:endParaRPr>
        </a:p>
      </dsp:txBody>
      <dsp:txXfrm>
        <a:off x="49353" y="2842244"/>
        <a:ext cx="5705159" cy="568389"/>
      </dsp:txXfrm>
    </dsp:sp>
    <dsp:sp modelId="{EC65E6ED-49E4-41E1-AFB3-FA37FCE3E51D}">
      <dsp:nvSpPr>
        <dsp:cNvPr id="0" name=""/>
        <dsp:cNvSpPr/>
      </dsp:nvSpPr>
      <dsp:spPr>
        <a:xfrm>
          <a:off x="5399269" y="2771196"/>
          <a:ext cx="710487" cy="710487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984633F-CC4D-49B3-9854-6C700AC08855}" type="datetimeFigureOut">
              <a:rPr lang="fr-FR" smtClean="0"/>
              <a:pPr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4239437-88C3-4541-944C-3AAF9DB6B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9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39437-88C3-4541-944C-3AAF9DB6B47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10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ACA5-B33B-B17A-B408-CB156747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3598C7-E5D5-41B1-1E98-CE9EC1D62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BD054A-E5C3-5422-8A8E-826332BAB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046C3F-A879-39E6-53A7-619EBD86B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55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A0E89-1EE8-2A0F-B792-BB2C2CC3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08C813-C108-2109-8922-D311CC39F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85C7A02-CD6C-BE2F-747C-B29427FB8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88E1C0-DB5F-9DA4-8A84-1ECBD7953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92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Communauté d’apprentissage sur les pratiques à impact élevé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39437-88C3-4541-944C-3AAF9DB6B47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421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230C3-1010-2C1E-D19D-7B87D10C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7337F9-55CE-D133-C1AE-CD3226A3D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0A0123-471C-CD44-2476-72FAC5D50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535C55-2A41-7B3B-8D9A-FA2BF4CB3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88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A3C4A-D5CC-9ECF-86C1-F4399C1A0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2E80AB-AE51-C3D0-2564-F69E84948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24F72A-EC21-50F1-A831-B33A1FB5B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845AA2-A2FA-0F59-4A95-C15C27FFC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5F1CC-23B5-9340-7375-937B4FF84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ED16AF-187C-F89B-09A7-328606BF9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898159-DDFD-B2FE-0B3B-77130A7DC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BA1209-201C-16B6-3B82-2755576CA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030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>
                <a:latin typeface="Arial"/>
                <a:cs typeface="Arial"/>
              </a:rPr>
              <a:t>Vidéo témoignage 2.22 minutes</a:t>
            </a:r>
            <a:endParaRPr lang="fr-FR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39437-88C3-4541-944C-3AAF9DB6B47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1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6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39437-88C3-4541-944C-3AAF9DB6B47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6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5B656-0265-B33F-C0E8-1C7E5B6E7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448D86-A731-63B4-DAA7-0242FA4C0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635344-A370-12BC-9512-28C61187A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57954E-049B-18E0-8D4D-57317A3E9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4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B2C18-1189-EC17-F06E-424ECD12B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5E51DB-20DE-35CA-DAF7-0EF3FC372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94770D-FFC8-4E65-D38F-73BCAD1E4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FEA4C4-E3D0-95F3-B643-60D996BF7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12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B1E7F-5622-8DAB-4401-572EB5F7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C4B0DC-9957-9972-8A78-C6516A24F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2C7BA5-9460-6882-733C-5713CA1FD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AF15C5-F5BC-1C1C-7DDA-7D2AF7EC3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11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D3BB1-6F8D-D211-AC58-578813299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A4CA3C-FDBB-EAA0-A3ED-7738CF392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5FC73C-D3C0-DE0C-AE27-420600B4C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EDA0C6-02AD-71F4-B0FA-A3653107C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71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3832-ECEE-8919-662D-782729A30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7E834F-41FD-0465-5311-A83F3A485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8DDFF9-8D4B-4867-9623-A3E8F128E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E52AE7-543C-BAE9-B505-DE324B53D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27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E8E44-E6F0-ED1E-D29F-39E3370BB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1516C33-88A4-BBA7-CA89-5D367645F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1F8AFC-E3B7-D265-4B37-D2A6A988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DD7631-AB91-61E1-62B9-544362D1F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5FBD6-D69C-2144-B8DD-35F98DF5AE1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0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photo droite (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37ACBC9E-295E-3EE5-9F28-BAAD3B4F27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9975" y="0"/>
            <a:ext cx="7312025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fr-CA" noProof="0"/>
              <a:t>Cliquer pour insérer photo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3F940-4708-808E-E8DF-C609BB937FAA}"/>
              </a:ext>
            </a:extLst>
          </p:cNvPr>
          <p:cNvSpPr/>
          <p:nvPr/>
        </p:nvSpPr>
        <p:spPr>
          <a:xfrm>
            <a:off x="0" y="0"/>
            <a:ext cx="487991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71700-CB3B-88B5-FED4-4EB193285037}"/>
              </a:ext>
            </a:extLst>
          </p:cNvPr>
          <p:cNvSpPr/>
          <p:nvPr userDrawn="1"/>
        </p:nvSpPr>
        <p:spPr>
          <a:xfrm>
            <a:off x="0" y="0"/>
            <a:ext cx="487991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42A648-FD14-7796-EE53-45546D19C9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947" y="908454"/>
            <a:ext cx="4359328" cy="2070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Titre de votre présentation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EBB4C47-E0F5-837A-696F-66867FECE6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947" y="3072242"/>
            <a:ext cx="4359328" cy="10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Présenté par :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792C640-26E9-A893-9E0F-E4C079755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947" y="4218732"/>
            <a:ext cx="4359328" cy="2771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Date</a:t>
            </a:r>
          </a:p>
        </p:txBody>
      </p:sp>
      <p:grpSp>
        <p:nvGrpSpPr>
          <p:cNvPr id="126" name="Group 22">
            <a:extLst>
              <a:ext uri="{FF2B5EF4-FFF2-40B4-BE49-F238E27FC236}">
                <a16:creationId xmlns:a16="http://schemas.microsoft.com/office/drawing/2014/main" id="{A92B7F30-262E-E122-27D2-116E24613E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1103" y="6001615"/>
            <a:ext cx="1325558" cy="576000"/>
            <a:chOff x="4381500" y="2686050"/>
            <a:chExt cx="3425952" cy="1488693"/>
          </a:xfrm>
          <a:solidFill>
            <a:schemeClr val="bg2"/>
          </a:solidFill>
        </p:grpSpPr>
        <p:grpSp>
          <p:nvGrpSpPr>
            <p:cNvPr id="127" name="Group 23">
              <a:extLst>
                <a:ext uri="{FF2B5EF4-FFF2-40B4-BE49-F238E27FC236}">
                  <a16:creationId xmlns:a16="http://schemas.microsoft.com/office/drawing/2014/main" id="{4BC5C335-DEEA-E19C-F8FE-625EA9D16779}"/>
                </a:ext>
              </a:extLst>
            </p:cNvPr>
            <p:cNvGrpSpPr/>
            <p:nvPr userDrawn="1"/>
          </p:nvGrpSpPr>
          <p:grpSpPr>
            <a:xfrm>
              <a:off x="4381500" y="2686050"/>
              <a:ext cx="770890" cy="1488693"/>
              <a:chOff x="4381500" y="2686050"/>
              <a:chExt cx="770890" cy="1488693"/>
            </a:xfrm>
            <a:grpFill/>
          </p:grpSpPr>
          <p:sp>
            <p:nvSpPr>
              <p:cNvPr id="151" name="Freeform 47">
                <a:extLst>
                  <a:ext uri="{FF2B5EF4-FFF2-40B4-BE49-F238E27FC236}">
                    <a16:creationId xmlns:a16="http://schemas.microsoft.com/office/drawing/2014/main" id="{5BC0BD6B-678E-F95E-6DD9-84E52C7BFBD0}"/>
                  </a:ext>
                </a:extLst>
              </p:cNvPr>
              <p:cNvSpPr/>
              <p:nvPr/>
            </p:nvSpPr>
            <p:spPr>
              <a:xfrm>
                <a:off x="4699666" y="3153791"/>
                <a:ext cx="350488" cy="1020952"/>
              </a:xfrm>
              <a:custGeom>
                <a:avLst/>
                <a:gdLst>
                  <a:gd name="connsiteX0" fmla="*/ 205835 w 350488"/>
                  <a:gd name="connsiteY0" fmla="*/ 1020953 h 1020952"/>
                  <a:gd name="connsiteX1" fmla="*/ 350488 w 350488"/>
                  <a:gd name="connsiteY1" fmla="*/ 876300 h 1020952"/>
                  <a:gd name="connsiteX2" fmla="*/ 350488 w 350488"/>
                  <a:gd name="connsiteY2" fmla="*/ 144653 h 1020952"/>
                  <a:gd name="connsiteX3" fmla="*/ 205835 w 350488"/>
                  <a:gd name="connsiteY3" fmla="*/ 0 h 1020952"/>
                  <a:gd name="connsiteX4" fmla="*/ 205835 w 350488"/>
                  <a:gd name="connsiteY4" fmla="*/ 1020826 h 1020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488" h="1020952">
                    <a:moveTo>
                      <a:pt x="205835" y="1020953"/>
                    </a:moveTo>
                    <a:lnTo>
                      <a:pt x="350488" y="876300"/>
                    </a:lnTo>
                    <a:cubicBezTo>
                      <a:pt x="155797" y="672973"/>
                      <a:pt x="155797" y="348107"/>
                      <a:pt x="350488" y="144653"/>
                    </a:cubicBezTo>
                    <a:lnTo>
                      <a:pt x="205835" y="0"/>
                    </a:lnTo>
                    <a:cubicBezTo>
                      <a:pt x="-68612" y="283210"/>
                      <a:pt x="-68612" y="737743"/>
                      <a:pt x="205835" y="102082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48">
                <a:extLst>
                  <a:ext uri="{FF2B5EF4-FFF2-40B4-BE49-F238E27FC236}">
                    <a16:creationId xmlns:a16="http://schemas.microsoft.com/office/drawing/2014/main" id="{FC5D6761-A571-193F-BC73-47AE4ECE7FD5}"/>
                  </a:ext>
                </a:extLst>
              </p:cNvPr>
              <p:cNvSpPr/>
              <p:nvPr/>
            </p:nvSpPr>
            <p:spPr>
              <a:xfrm>
                <a:off x="4381500" y="2686050"/>
                <a:ext cx="770890" cy="966216"/>
              </a:xfrm>
              <a:custGeom>
                <a:avLst/>
                <a:gdLst>
                  <a:gd name="connsiteX0" fmla="*/ 208661 w 770890"/>
                  <a:gd name="connsiteY0" fmla="*/ 365125 h 966216"/>
                  <a:gd name="connsiteX1" fmla="*/ 0 w 770890"/>
                  <a:gd name="connsiteY1" fmla="*/ 966216 h 966216"/>
                  <a:gd name="connsiteX2" fmla="*/ 205613 w 770890"/>
                  <a:gd name="connsiteY2" fmla="*/ 966216 h 966216"/>
                  <a:gd name="connsiteX3" fmla="*/ 770890 w 770890"/>
                  <a:gd name="connsiteY3" fmla="*/ 195326 h 966216"/>
                  <a:gd name="connsiteX4" fmla="*/ 709041 w 770890"/>
                  <a:gd name="connsiteY4" fmla="*/ 0 h 966216"/>
                  <a:gd name="connsiteX5" fmla="*/ 208661 w 770890"/>
                  <a:gd name="connsiteY5" fmla="*/ 365125 h 96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0890" h="966216">
                    <a:moveTo>
                      <a:pt x="208661" y="365125"/>
                    </a:moveTo>
                    <a:cubicBezTo>
                      <a:pt x="79629" y="538226"/>
                      <a:pt x="7493" y="745998"/>
                      <a:pt x="0" y="966216"/>
                    </a:cubicBezTo>
                    <a:lnTo>
                      <a:pt x="205613" y="966216"/>
                    </a:lnTo>
                    <a:cubicBezTo>
                      <a:pt x="220853" y="612521"/>
                      <a:pt x="441706" y="311277"/>
                      <a:pt x="770890" y="195326"/>
                    </a:cubicBezTo>
                    <a:lnTo>
                      <a:pt x="709041" y="0"/>
                    </a:lnTo>
                    <a:cubicBezTo>
                      <a:pt x="508127" y="69215"/>
                      <a:pt x="335153" y="195326"/>
                      <a:pt x="208661" y="3651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24">
              <a:extLst>
                <a:ext uri="{FF2B5EF4-FFF2-40B4-BE49-F238E27FC236}">
                  <a16:creationId xmlns:a16="http://schemas.microsoft.com/office/drawing/2014/main" id="{7E5A2059-D1E7-439F-0D40-AD59C93436C2}"/>
                </a:ext>
              </a:extLst>
            </p:cNvPr>
            <p:cNvGrpSpPr/>
            <p:nvPr userDrawn="1"/>
          </p:nvGrpSpPr>
          <p:grpSpPr>
            <a:xfrm>
              <a:off x="5293486" y="3220466"/>
              <a:ext cx="2513966" cy="917955"/>
              <a:chOff x="5293486" y="3220466"/>
              <a:chExt cx="2513966" cy="917955"/>
            </a:xfrm>
            <a:grpFill/>
          </p:grpSpPr>
          <p:sp>
            <p:nvSpPr>
              <p:cNvPr id="129" name="Freeform 25">
                <a:extLst>
                  <a:ext uri="{FF2B5EF4-FFF2-40B4-BE49-F238E27FC236}">
                    <a16:creationId xmlns:a16="http://schemas.microsoft.com/office/drawing/2014/main" id="{AC0B54FA-497C-FBE6-A1BD-8627091A1DBC}"/>
                  </a:ext>
                </a:extLst>
              </p:cNvPr>
              <p:cNvSpPr/>
              <p:nvPr/>
            </p:nvSpPr>
            <p:spPr>
              <a:xfrm>
                <a:off x="5316982" y="3255518"/>
                <a:ext cx="239521" cy="343154"/>
              </a:xfrm>
              <a:custGeom>
                <a:avLst/>
                <a:gdLst>
                  <a:gd name="connsiteX0" fmla="*/ 0 w 239521"/>
                  <a:gd name="connsiteY0" fmla="*/ 0 h 343154"/>
                  <a:gd name="connsiteX1" fmla="*/ 239522 w 239521"/>
                  <a:gd name="connsiteY1" fmla="*/ 0 h 343154"/>
                  <a:gd name="connsiteX2" fmla="*/ 239522 w 239521"/>
                  <a:gd name="connsiteY2" fmla="*/ 60833 h 343154"/>
                  <a:gd name="connsiteX3" fmla="*/ 72517 w 239521"/>
                  <a:gd name="connsiteY3" fmla="*/ 60833 h 343154"/>
                  <a:gd name="connsiteX4" fmla="*/ 72517 w 239521"/>
                  <a:gd name="connsiteY4" fmla="*/ 144907 h 343154"/>
                  <a:gd name="connsiteX5" fmla="*/ 228981 w 239521"/>
                  <a:gd name="connsiteY5" fmla="*/ 144907 h 343154"/>
                  <a:gd name="connsiteX6" fmla="*/ 228981 w 239521"/>
                  <a:gd name="connsiteY6" fmla="*/ 205740 h 343154"/>
                  <a:gd name="connsiteX7" fmla="*/ 72517 w 239521"/>
                  <a:gd name="connsiteY7" fmla="*/ 205740 h 343154"/>
                  <a:gd name="connsiteX8" fmla="*/ 72517 w 239521"/>
                  <a:gd name="connsiteY8" fmla="*/ 343154 h 343154"/>
                  <a:gd name="connsiteX9" fmla="*/ 127 w 239521"/>
                  <a:gd name="connsiteY9" fmla="*/ 343154 h 343154"/>
                  <a:gd name="connsiteX10" fmla="*/ 127 w 239521"/>
                  <a:gd name="connsiteY10" fmla="*/ 0 h 34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521" h="343154">
                    <a:moveTo>
                      <a:pt x="0" y="0"/>
                    </a:moveTo>
                    <a:lnTo>
                      <a:pt x="239522" y="0"/>
                    </a:lnTo>
                    <a:lnTo>
                      <a:pt x="239522" y="60833"/>
                    </a:lnTo>
                    <a:lnTo>
                      <a:pt x="72517" y="60833"/>
                    </a:lnTo>
                    <a:lnTo>
                      <a:pt x="72517" y="144907"/>
                    </a:lnTo>
                    <a:lnTo>
                      <a:pt x="228981" y="144907"/>
                    </a:lnTo>
                    <a:lnTo>
                      <a:pt x="228981" y="205740"/>
                    </a:lnTo>
                    <a:lnTo>
                      <a:pt x="72517" y="205740"/>
                    </a:lnTo>
                    <a:lnTo>
                      <a:pt x="72517" y="343154"/>
                    </a:lnTo>
                    <a:lnTo>
                      <a:pt x="127" y="343154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26">
                <a:extLst>
                  <a:ext uri="{FF2B5EF4-FFF2-40B4-BE49-F238E27FC236}">
                    <a16:creationId xmlns:a16="http://schemas.microsoft.com/office/drawing/2014/main" id="{97703841-0907-947B-27A1-C6C4F113CC0B}"/>
                  </a:ext>
                </a:extLst>
              </p:cNvPr>
              <p:cNvSpPr/>
              <p:nvPr/>
            </p:nvSpPr>
            <p:spPr>
              <a:xfrm>
                <a:off x="5590666" y="3334893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323 w 242697"/>
                  <a:gd name="connsiteY10" fmla="*/ 106299 h 269620"/>
                  <a:gd name="connsiteX11" fmla="*/ 124079 w 242697"/>
                  <a:gd name="connsiteY11" fmla="*/ 51054 h 269620"/>
                  <a:gd name="connsiteX12" fmla="*/ 73279 w 242697"/>
                  <a:gd name="connsiteY12" fmla="*/ 106299 h 269620"/>
                  <a:gd name="connsiteX13" fmla="*/ 171323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323" y="106299"/>
                    </a:moveTo>
                    <a:cubicBezTo>
                      <a:pt x="170815" y="76327"/>
                      <a:pt x="158877" y="51054"/>
                      <a:pt x="124079" y="51054"/>
                    </a:cubicBezTo>
                    <a:cubicBezTo>
                      <a:pt x="89281" y="51054"/>
                      <a:pt x="76200" y="74676"/>
                      <a:pt x="73279" y="106299"/>
                    </a:cubicBezTo>
                    <a:lnTo>
                      <a:pt x="171323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27">
                <a:extLst>
                  <a:ext uri="{FF2B5EF4-FFF2-40B4-BE49-F238E27FC236}">
                    <a16:creationId xmlns:a16="http://schemas.microsoft.com/office/drawing/2014/main" id="{D12067DA-D655-BA11-ECD5-421262B8B15B}"/>
                  </a:ext>
                </a:extLst>
              </p:cNvPr>
              <p:cNvSpPr/>
              <p:nvPr/>
            </p:nvSpPr>
            <p:spPr>
              <a:xfrm>
                <a:off x="5876671" y="3235198"/>
                <a:ext cx="251586" cy="369315"/>
              </a:xfrm>
              <a:custGeom>
                <a:avLst/>
                <a:gdLst>
                  <a:gd name="connsiteX0" fmla="*/ 251079 w 251586"/>
                  <a:gd name="connsiteY0" fmla="*/ 127 h 369315"/>
                  <a:gd name="connsiteX1" fmla="*/ 251079 w 251586"/>
                  <a:gd name="connsiteY1" fmla="*/ 292608 h 369315"/>
                  <a:gd name="connsiteX2" fmla="*/ 251587 w 251586"/>
                  <a:gd name="connsiteY2" fmla="*/ 363347 h 369315"/>
                  <a:gd name="connsiteX3" fmla="*/ 183007 w 251586"/>
                  <a:gd name="connsiteY3" fmla="*/ 363347 h 369315"/>
                  <a:gd name="connsiteX4" fmla="*/ 179705 w 251586"/>
                  <a:gd name="connsiteY4" fmla="*/ 336423 h 369315"/>
                  <a:gd name="connsiteX5" fmla="*/ 106553 w 251586"/>
                  <a:gd name="connsiteY5" fmla="*/ 369316 h 369315"/>
                  <a:gd name="connsiteX6" fmla="*/ 0 w 251586"/>
                  <a:gd name="connsiteY6" fmla="*/ 236601 h 369315"/>
                  <a:gd name="connsiteX7" fmla="*/ 116967 w 251586"/>
                  <a:gd name="connsiteY7" fmla="*/ 99695 h 369315"/>
                  <a:gd name="connsiteX8" fmla="*/ 179705 w 251586"/>
                  <a:gd name="connsiteY8" fmla="*/ 124333 h 369315"/>
                  <a:gd name="connsiteX9" fmla="*/ 179705 w 251586"/>
                  <a:gd name="connsiteY9" fmla="*/ 0 h 369315"/>
                  <a:gd name="connsiteX10" fmla="*/ 251079 w 251586"/>
                  <a:gd name="connsiteY10" fmla="*/ 0 h 369315"/>
                  <a:gd name="connsiteX11" fmla="*/ 73279 w 251586"/>
                  <a:gd name="connsiteY11" fmla="*/ 234823 h 369315"/>
                  <a:gd name="connsiteX12" fmla="*/ 127762 w 251586"/>
                  <a:gd name="connsiteY12" fmla="*/ 312166 h 369315"/>
                  <a:gd name="connsiteX13" fmla="*/ 182499 w 251586"/>
                  <a:gd name="connsiteY13" fmla="*/ 234188 h 369315"/>
                  <a:gd name="connsiteX14" fmla="*/ 129667 w 251586"/>
                  <a:gd name="connsiteY14" fmla="*/ 156845 h 369315"/>
                  <a:gd name="connsiteX15" fmla="*/ 73406 w 251586"/>
                  <a:gd name="connsiteY15" fmla="*/ 234696 h 36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586" h="369315">
                    <a:moveTo>
                      <a:pt x="251079" y="127"/>
                    </a:moveTo>
                    <a:lnTo>
                      <a:pt x="251079" y="292608"/>
                    </a:lnTo>
                    <a:cubicBezTo>
                      <a:pt x="251079" y="316103"/>
                      <a:pt x="251079" y="339852"/>
                      <a:pt x="251587" y="363347"/>
                    </a:cubicBezTo>
                    <a:lnTo>
                      <a:pt x="183007" y="363347"/>
                    </a:lnTo>
                    <a:cubicBezTo>
                      <a:pt x="181610" y="355600"/>
                      <a:pt x="180213" y="342265"/>
                      <a:pt x="179705" y="336423"/>
                    </a:cubicBezTo>
                    <a:cubicBezTo>
                      <a:pt x="167259" y="356743"/>
                      <a:pt x="145034" y="369316"/>
                      <a:pt x="106553" y="369316"/>
                    </a:cubicBezTo>
                    <a:cubicBezTo>
                      <a:pt x="41402" y="369316"/>
                      <a:pt x="0" y="316992"/>
                      <a:pt x="0" y="236601"/>
                    </a:cubicBezTo>
                    <a:cubicBezTo>
                      <a:pt x="0" y="156210"/>
                      <a:pt x="44069" y="99695"/>
                      <a:pt x="116967" y="99695"/>
                    </a:cubicBezTo>
                    <a:cubicBezTo>
                      <a:pt x="154051" y="99695"/>
                      <a:pt x="173990" y="112776"/>
                      <a:pt x="179705" y="124333"/>
                    </a:cubicBezTo>
                    <a:lnTo>
                      <a:pt x="179705" y="0"/>
                    </a:lnTo>
                    <a:lnTo>
                      <a:pt x="251079" y="0"/>
                    </a:lnTo>
                    <a:close/>
                    <a:moveTo>
                      <a:pt x="73279" y="234823"/>
                    </a:moveTo>
                    <a:cubicBezTo>
                      <a:pt x="73279" y="284988"/>
                      <a:pt x="92837" y="312166"/>
                      <a:pt x="127762" y="312166"/>
                    </a:cubicBezTo>
                    <a:cubicBezTo>
                      <a:pt x="176784" y="312166"/>
                      <a:pt x="182499" y="271272"/>
                      <a:pt x="182499" y="234188"/>
                    </a:cubicBezTo>
                    <a:cubicBezTo>
                      <a:pt x="182499" y="190119"/>
                      <a:pt x="176276" y="156845"/>
                      <a:pt x="129667" y="156845"/>
                    </a:cubicBezTo>
                    <a:cubicBezTo>
                      <a:pt x="92202" y="156845"/>
                      <a:pt x="73406" y="186055"/>
                      <a:pt x="73406" y="2346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28">
                <a:extLst>
                  <a:ext uri="{FF2B5EF4-FFF2-40B4-BE49-F238E27FC236}">
                    <a16:creationId xmlns:a16="http://schemas.microsoft.com/office/drawing/2014/main" id="{6C0ECB91-AE32-C98E-9113-DEB998A95DE2}"/>
                  </a:ext>
                </a:extLst>
              </p:cNvPr>
              <p:cNvSpPr/>
              <p:nvPr/>
            </p:nvSpPr>
            <p:spPr>
              <a:xfrm>
                <a:off x="6180835" y="3334893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323 w 242697"/>
                  <a:gd name="connsiteY10" fmla="*/ 106299 h 269620"/>
                  <a:gd name="connsiteX11" fmla="*/ 124079 w 242697"/>
                  <a:gd name="connsiteY11" fmla="*/ 51054 h 269620"/>
                  <a:gd name="connsiteX12" fmla="*/ 73279 w 242697"/>
                  <a:gd name="connsiteY12" fmla="*/ 106299 h 269620"/>
                  <a:gd name="connsiteX13" fmla="*/ 171323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323" y="106299"/>
                    </a:moveTo>
                    <a:cubicBezTo>
                      <a:pt x="170815" y="76327"/>
                      <a:pt x="158877" y="51054"/>
                      <a:pt x="124079" y="51054"/>
                    </a:cubicBezTo>
                    <a:cubicBezTo>
                      <a:pt x="89281" y="51054"/>
                      <a:pt x="76200" y="74676"/>
                      <a:pt x="73279" y="106299"/>
                    </a:cubicBezTo>
                    <a:lnTo>
                      <a:pt x="171323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29">
                <a:extLst>
                  <a:ext uri="{FF2B5EF4-FFF2-40B4-BE49-F238E27FC236}">
                    <a16:creationId xmlns:a16="http://schemas.microsoft.com/office/drawing/2014/main" id="{07374AB2-71DE-D902-F066-7C712DBAAF4F}"/>
                  </a:ext>
                </a:extLst>
              </p:cNvPr>
              <p:cNvSpPr/>
              <p:nvPr/>
            </p:nvSpPr>
            <p:spPr>
              <a:xfrm>
                <a:off x="6478142" y="3335019"/>
                <a:ext cx="154558" cy="263525"/>
              </a:xfrm>
              <a:custGeom>
                <a:avLst/>
                <a:gdLst>
                  <a:gd name="connsiteX0" fmla="*/ 508 w 154558"/>
                  <a:gd name="connsiteY0" fmla="*/ 75819 h 263525"/>
                  <a:gd name="connsiteX1" fmla="*/ 0 w 154558"/>
                  <a:gd name="connsiteY1" fmla="*/ 5969 h 263525"/>
                  <a:gd name="connsiteX2" fmla="*/ 69977 w 154558"/>
                  <a:gd name="connsiteY2" fmla="*/ 5969 h 263525"/>
                  <a:gd name="connsiteX3" fmla="*/ 71882 w 154558"/>
                  <a:gd name="connsiteY3" fmla="*/ 51181 h 263525"/>
                  <a:gd name="connsiteX4" fmla="*/ 154559 w 154558"/>
                  <a:gd name="connsiteY4" fmla="*/ 0 h 263525"/>
                  <a:gd name="connsiteX5" fmla="*/ 154559 w 154558"/>
                  <a:gd name="connsiteY5" fmla="*/ 68072 h 263525"/>
                  <a:gd name="connsiteX6" fmla="*/ 71882 w 154558"/>
                  <a:gd name="connsiteY6" fmla="*/ 151257 h 263525"/>
                  <a:gd name="connsiteX7" fmla="*/ 71882 w 154558"/>
                  <a:gd name="connsiteY7" fmla="*/ 263525 h 263525"/>
                  <a:gd name="connsiteX8" fmla="*/ 508 w 154558"/>
                  <a:gd name="connsiteY8" fmla="*/ 263525 h 263525"/>
                  <a:gd name="connsiteX9" fmla="*/ 508 w 154558"/>
                  <a:gd name="connsiteY9" fmla="*/ 75819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558" h="263525">
                    <a:moveTo>
                      <a:pt x="508" y="75819"/>
                    </a:moveTo>
                    <a:cubicBezTo>
                      <a:pt x="508" y="50165"/>
                      <a:pt x="508" y="27432"/>
                      <a:pt x="0" y="5969"/>
                    </a:cubicBezTo>
                    <a:lnTo>
                      <a:pt x="69977" y="5969"/>
                    </a:lnTo>
                    <a:cubicBezTo>
                      <a:pt x="70866" y="11684"/>
                      <a:pt x="71882" y="37338"/>
                      <a:pt x="71882" y="51181"/>
                    </a:cubicBezTo>
                    <a:cubicBezTo>
                      <a:pt x="83185" y="21717"/>
                      <a:pt x="110744" y="254"/>
                      <a:pt x="154559" y="0"/>
                    </a:cubicBezTo>
                    <a:lnTo>
                      <a:pt x="154559" y="68072"/>
                    </a:lnTo>
                    <a:cubicBezTo>
                      <a:pt x="102743" y="66802"/>
                      <a:pt x="71882" y="80645"/>
                      <a:pt x="71882" y="151257"/>
                    </a:cubicBezTo>
                    <a:lnTo>
                      <a:pt x="71882" y="263525"/>
                    </a:lnTo>
                    <a:lnTo>
                      <a:pt x="508" y="263525"/>
                    </a:lnTo>
                    <a:lnTo>
                      <a:pt x="508" y="7581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30">
                <a:extLst>
                  <a:ext uri="{FF2B5EF4-FFF2-40B4-BE49-F238E27FC236}">
                    <a16:creationId xmlns:a16="http://schemas.microsoft.com/office/drawing/2014/main" id="{B4DC580A-E1CF-BB4D-4C11-998805E7018D}"/>
                  </a:ext>
                </a:extLst>
              </p:cNvPr>
              <p:cNvSpPr/>
              <p:nvPr/>
            </p:nvSpPr>
            <p:spPr>
              <a:xfrm>
                <a:off x="6655816" y="3335017"/>
                <a:ext cx="232410" cy="269496"/>
              </a:xfrm>
              <a:custGeom>
                <a:avLst/>
                <a:gdLst>
                  <a:gd name="connsiteX0" fmla="*/ 228981 w 232410"/>
                  <a:gd name="connsiteY0" fmla="*/ 196980 h 269496"/>
                  <a:gd name="connsiteX1" fmla="*/ 232410 w 232410"/>
                  <a:gd name="connsiteY1" fmla="*/ 263528 h 269496"/>
                  <a:gd name="connsiteX2" fmla="*/ 164211 w 232410"/>
                  <a:gd name="connsiteY2" fmla="*/ 263528 h 269496"/>
                  <a:gd name="connsiteX3" fmla="*/ 160655 w 232410"/>
                  <a:gd name="connsiteY3" fmla="*/ 238382 h 269496"/>
                  <a:gd name="connsiteX4" fmla="*/ 88265 w 232410"/>
                  <a:gd name="connsiteY4" fmla="*/ 269497 h 269496"/>
                  <a:gd name="connsiteX5" fmla="*/ 0 w 232410"/>
                  <a:gd name="connsiteY5" fmla="*/ 188725 h 269496"/>
                  <a:gd name="connsiteX6" fmla="*/ 122682 w 232410"/>
                  <a:gd name="connsiteY6" fmla="*/ 103000 h 269496"/>
                  <a:gd name="connsiteX7" fmla="*/ 159385 w 232410"/>
                  <a:gd name="connsiteY7" fmla="*/ 103000 h 269496"/>
                  <a:gd name="connsiteX8" fmla="*/ 159385 w 232410"/>
                  <a:gd name="connsiteY8" fmla="*/ 87252 h 269496"/>
                  <a:gd name="connsiteX9" fmla="*/ 119761 w 232410"/>
                  <a:gd name="connsiteY9" fmla="*/ 50930 h 269496"/>
                  <a:gd name="connsiteX10" fmla="*/ 79756 w 232410"/>
                  <a:gd name="connsiteY10" fmla="*/ 82426 h 269496"/>
                  <a:gd name="connsiteX11" fmla="*/ 11938 w 232410"/>
                  <a:gd name="connsiteY11" fmla="*/ 82426 h 269496"/>
                  <a:gd name="connsiteX12" fmla="*/ 122428 w 232410"/>
                  <a:gd name="connsiteY12" fmla="*/ 3 h 269496"/>
                  <a:gd name="connsiteX13" fmla="*/ 228981 w 232410"/>
                  <a:gd name="connsiteY13" fmla="*/ 88649 h 269496"/>
                  <a:gd name="connsiteX14" fmla="*/ 228981 w 232410"/>
                  <a:gd name="connsiteY14" fmla="*/ 196980 h 269496"/>
                  <a:gd name="connsiteX15" fmla="*/ 159512 w 232410"/>
                  <a:gd name="connsiteY15" fmla="*/ 146307 h 269496"/>
                  <a:gd name="connsiteX16" fmla="*/ 130429 w 232410"/>
                  <a:gd name="connsiteY16" fmla="*/ 146307 h 269496"/>
                  <a:gd name="connsiteX17" fmla="*/ 71501 w 232410"/>
                  <a:gd name="connsiteY17" fmla="*/ 184280 h 269496"/>
                  <a:gd name="connsiteX18" fmla="*/ 108585 w 232410"/>
                  <a:gd name="connsiteY18" fmla="*/ 218570 h 269496"/>
                  <a:gd name="connsiteX19" fmla="*/ 159512 w 232410"/>
                  <a:gd name="connsiteY19" fmla="*/ 153038 h 269496"/>
                  <a:gd name="connsiteX20" fmla="*/ 159512 w 232410"/>
                  <a:gd name="connsiteY20" fmla="*/ 146307 h 26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2410" h="269496">
                    <a:moveTo>
                      <a:pt x="228981" y="196980"/>
                    </a:moveTo>
                    <a:cubicBezTo>
                      <a:pt x="228981" y="221491"/>
                      <a:pt x="231013" y="257305"/>
                      <a:pt x="232410" y="263528"/>
                    </a:cubicBezTo>
                    <a:lnTo>
                      <a:pt x="164211" y="263528"/>
                    </a:lnTo>
                    <a:cubicBezTo>
                      <a:pt x="162179" y="258448"/>
                      <a:pt x="160782" y="244859"/>
                      <a:pt x="160655" y="238382"/>
                    </a:cubicBezTo>
                    <a:cubicBezTo>
                      <a:pt x="151257" y="252860"/>
                      <a:pt x="133858" y="269497"/>
                      <a:pt x="88265" y="269497"/>
                    </a:cubicBezTo>
                    <a:cubicBezTo>
                      <a:pt x="26162" y="269497"/>
                      <a:pt x="0" y="228730"/>
                      <a:pt x="0" y="188725"/>
                    </a:cubicBezTo>
                    <a:cubicBezTo>
                      <a:pt x="0" y="130051"/>
                      <a:pt x="47117" y="103000"/>
                      <a:pt x="122682" y="103000"/>
                    </a:cubicBezTo>
                    <a:lnTo>
                      <a:pt x="159385" y="103000"/>
                    </a:lnTo>
                    <a:lnTo>
                      <a:pt x="159385" y="87252"/>
                    </a:lnTo>
                    <a:cubicBezTo>
                      <a:pt x="159385" y="68964"/>
                      <a:pt x="152781" y="50930"/>
                      <a:pt x="119761" y="50930"/>
                    </a:cubicBezTo>
                    <a:cubicBezTo>
                      <a:pt x="89662" y="50930"/>
                      <a:pt x="83058" y="63757"/>
                      <a:pt x="79756" y="82426"/>
                    </a:cubicBezTo>
                    <a:lnTo>
                      <a:pt x="11938" y="82426"/>
                    </a:lnTo>
                    <a:cubicBezTo>
                      <a:pt x="15748" y="36706"/>
                      <a:pt x="44069" y="-378"/>
                      <a:pt x="122428" y="3"/>
                    </a:cubicBezTo>
                    <a:cubicBezTo>
                      <a:pt x="191389" y="384"/>
                      <a:pt x="228981" y="27435"/>
                      <a:pt x="228981" y="88649"/>
                    </a:cubicBezTo>
                    <a:lnTo>
                      <a:pt x="228981" y="196980"/>
                    </a:lnTo>
                    <a:close/>
                    <a:moveTo>
                      <a:pt x="159512" y="146307"/>
                    </a:moveTo>
                    <a:lnTo>
                      <a:pt x="130429" y="146307"/>
                    </a:lnTo>
                    <a:cubicBezTo>
                      <a:pt x="87503" y="146307"/>
                      <a:pt x="71501" y="159388"/>
                      <a:pt x="71501" y="184280"/>
                    </a:cubicBezTo>
                    <a:cubicBezTo>
                      <a:pt x="71501" y="202949"/>
                      <a:pt x="82931" y="218570"/>
                      <a:pt x="108585" y="218570"/>
                    </a:cubicBezTo>
                    <a:cubicBezTo>
                      <a:pt x="153924" y="218570"/>
                      <a:pt x="159512" y="187074"/>
                      <a:pt x="159512" y="153038"/>
                    </a:cubicBezTo>
                    <a:lnTo>
                      <a:pt x="159512" y="14630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31">
                <a:extLst>
                  <a:ext uri="{FF2B5EF4-FFF2-40B4-BE49-F238E27FC236}">
                    <a16:creationId xmlns:a16="http://schemas.microsoft.com/office/drawing/2014/main" id="{B315010F-E140-3015-9B3C-4C20965E9D87}"/>
                  </a:ext>
                </a:extLst>
              </p:cNvPr>
              <p:cNvSpPr/>
              <p:nvPr/>
            </p:nvSpPr>
            <p:spPr>
              <a:xfrm>
                <a:off x="6924294" y="3271266"/>
                <a:ext cx="161544" cy="330834"/>
              </a:xfrm>
              <a:custGeom>
                <a:avLst/>
                <a:gdLst>
                  <a:gd name="connsiteX0" fmla="*/ 0 w 161544"/>
                  <a:gd name="connsiteY0" fmla="*/ 69723 h 330834"/>
                  <a:gd name="connsiteX1" fmla="*/ 39751 w 161544"/>
                  <a:gd name="connsiteY1" fmla="*/ 69723 h 330834"/>
                  <a:gd name="connsiteX2" fmla="*/ 39751 w 161544"/>
                  <a:gd name="connsiteY2" fmla="*/ 0 h 330834"/>
                  <a:gd name="connsiteX3" fmla="*/ 111125 w 161544"/>
                  <a:gd name="connsiteY3" fmla="*/ 0 h 330834"/>
                  <a:gd name="connsiteX4" fmla="*/ 111125 w 161544"/>
                  <a:gd name="connsiteY4" fmla="*/ 69723 h 330834"/>
                  <a:gd name="connsiteX5" fmla="*/ 161544 w 161544"/>
                  <a:gd name="connsiteY5" fmla="*/ 69723 h 330834"/>
                  <a:gd name="connsiteX6" fmla="*/ 161544 w 161544"/>
                  <a:gd name="connsiteY6" fmla="*/ 123317 h 330834"/>
                  <a:gd name="connsiteX7" fmla="*/ 111125 w 161544"/>
                  <a:gd name="connsiteY7" fmla="*/ 123317 h 330834"/>
                  <a:gd name="connsiteX8" fmla="*/ 111125 w 161544"/>
                  <a:gd name="connsiteY8" fmla="*/ 250444 h 330834"/>
                  <a:gd name="connsiteX9" fmla="*/ 138303 w 161544"/>
                  <a:gd name="connsiteY9" fmla="*/ 277622 h 330834"/>
                  <a:gd name="connsiteX10" fmla="*/ 154559 w 161544"/>
                  <a:gd name="connsiteY10" fmla="*/ 276860 h 330834"/>
                  <a:gd name="connsiteX11" fmla="*/ 154559 w 161544"/>
                  <a:gd name="connsiteY11" fmla="*/ 325882 h 330834"/>
                  <a:gd name="connsiteX12" fmla="*/ 106680 w 161544"/>
                  <a:gd name="connsiteY12" fmla="*/ 330835 h 330834"/>
                  <a:gd name="connsiteX13" fmla="*/ 39878 w 161544"/>
                  <a:gd name="connsiteY13" fmla="*/ 258826 h 330834"/>
                  <a:gd name="connsiteX14" fmla="*/ 39878 w 161544"/>
                  <a:gd name="connsiteY14" fmla="*/ 123317 h 330834"/>
                  <a:gd name="connsiteX15" fmla="*/ 127 w 161544"/>
                  <a:gd name="connsiteY15" fmla="*/ 123317 h 330834"/>
                  <a:gd name="connsiteX16" fmla="*/ 127 w 161544"/>
                  <a:gd name="connsiteY16" fmla="*/ 69723 h 3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1544" h="330834">
                    <a:moveTo>
                      <a:pt x="0" y="69723"/>
                    </a:moveTo>
                    <a:lnTo>
                      <a:pt x="39751" y="69723"/>
                    </a:lnTo>
                    <a:lnTo>
                      <a:pt x="39751" y="0"/>
                    </a:lnTo>
                    <a:lnTo>
                      <a:pt x="111125" y="0"/>
                    </a:lnTo>
                    <a:lnTo>
                      <a:pt x="111125" y="69723"/>
                    </a:lnTo>
                    <a:lnTo>
                      <a:pt x="161544" y="69723"/>
                    </a:lnTo>
                    <a:lnTo>
                      <a:pt x="161544" y="123317"/>
                    </a:lnTo>
                    <a:lnTo>
                      <a:pt x="111125" y="123317"/>
                    </a:lnTo>
                    <a:lnTo>
                      <a:pt x="111125" y="250444"/>
                    </a:lnTo>
                    <a:cubicBezTo>
                      <a:pt x="111125" y="270002"/>
                      <a:pt x="117094" y="277622"/>
                      <a:pt x="138303" y="277622"/>
                    </a:cubicBezTo>
                    <a:cubicBezTo>
                      <a:pt x="142240" y="277622"/>
                      <a:pt x="149225" y="277622"/>
                      <a:pt x="154559" y="276860"/>
                    </a:cubicBezTo>
                    <a:lnTo>
                      <a:pt x="154559" y="325882"/>
                    </a:lnTo>
                    <a:cubicBezTo>
                      <a:pt x="140462" y="330708"/>
                      <a:pt x="121031" y="330835"/>
                      <a:pt x="106680" y="330835"/>
                    </a:cubicBezTo>
                    <a:cubicBezTo>
                      <a:pt x="56388" y="330835"/>
                      <a:pt x="39878" y="303911"/>
                      <a:pt x="39878" y="258826"/>
                    </a:cubicBezTo>
                    <a:lnTo>
                      <a:pt x="39878" y="123317"/>
                    </a:lnTo>
                    <a:lnTo>
                      <a:pt x="127" y="123317"/>
                    </a:lnTo>
                    <a:lnTo>
                      <a:pt x="127" y="6972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32">
                <a:extLst>
                  <a:ext uri="{FF2B5EF4-FFF2-40B4-BE49-F238E27FC236}">
                    <a16:creationId xmlns:a16="http://schemas.microsoft.com/office/drawing/2014/main" id="{073CF053-94AF-0615-6BBF-BD2F796E1565}"/>
                  </a:ext>
                </a:extLst>
              </p:cNvPr>
              <p:cNvSpPr/>
              <p:nvPr/>
            </p:nvSpPr>
            <p:spPr>
              <a:xfrm>
                <a:off x="7130542" y="3235325"/>
                <a:ext cx="71373" cy="363219"/>
              </a:xfrm>
              <a:custGeom>
                <a:avLst/>
                <a:gdLst>
                  <a:gd name="connsiteX0" fmla="*/ 0 w 71373"/>
                  <a:gd name="connsiteY0" fmla="*/ 0 h 363219"/>
                  <a:gd name="connsiteX1" fmla="*/ 71374 w 71373"/>
                  <a:gd name="connsiteY1" fmla="*/ 0 h 363219"/>
                  <a:gd name="connsiteX2" fmla="*/ 71374 w 71373"/>
                  <a:gd name="connsiteY2" fmla="*/ 63627 h 363219"/>
                  <a:gd name="connsiteX3" fmla="*/ 0 w 71373"/>
                  <a:gd name="connsiteY3" fmla="*/ 63627 h 363219"/>
                  <a:gd name="connsiteX4" fmla="*/ 0 w 71373"/>
                  <a:gd name="connsiteY4" fmla="*/ 0 h 363219"/>
                  <a:gd name="connsiteX5" fmla="*/ 0 w 71373"/>
                  <a:gd name="connsiteY5" fmla="*/ 105664 h 363219"/>
                  <a:gd name="connsiteX6" fmla="*/ 71374 w 71373"/>
                  <a:gd name="connsiteY6" fmla="*/ 105664 h 363219"/>
                  <a:gd name="connsiteX7" fmla="*/ 71374 w 71373"/>
                  <a:gd name="connsiteY7" fmla="*/ 363220 h 363219"/>
                  <a:gd name="connsiteX8" fmla="*/ 0 w 71373"/>
                  <a:gd name="connsiteY8" fmla="*/ 363220 h 363219"/>
                  <a:gd name="connsiteX9" fmla="*/ 0 w 71373"/>
                  <a:gd name="connsiteY9" fmla="*/ 105664 h 36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73" h="363219">
                    <a:moveTo>
                      <a:pt x="0" y="0"/>
                    </a:moveTo>
                    <a:lnTo>
                      <a:pt x="71374" y="0"/>
                    </a:lnTo>
                    <a:lnTo>
                      <a:pt x="71374" y="63627"/>
                    </a:lnTo>
                    <a:lnTo>
                      <a:pt x="0" y="63627"/>
                    </a:lnTo>
                    <a:lnTo>
                      <a:pt x="0" y="0"/>
                    </a:lnTo>
                    <a:close/>
                    <a:moveTo>
                      <a:pt x="0" y="105664"/>
                    </a:moveTo>
                    <a:lnTo>
                      <a:pt x="71374" y="105664"/>
                    </a:lnTo>
                    <a:lnTo>
                      <a:pt x="71374" y="363220"/>
                    </a:lnTo>
                    <a:lnTo>
                      <a:pt x="0" y="363220"/>
                    </a:lnTo>
                    <a:lnTo>
                      <a:pt x="0" y="10566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33">
                <a:extLst>
                  <a:ext uri="{FF2B5EF4-FFF2-40B4-BE49-F238E27FC236}">
                    <a16:creationId xmlns:a16="http://schemas.microsoft.com/office/drawing/2014/main" id="{C30B2608-C6B8-80F3-E771-AC123FC796E6}"/>
                  </a:ext>
                </a:extLst>
              </p:cNvPr>
              <p:cNvSpPr/>
              <p:nvPr/>
            </p:nvSpPr>
            <p:spPr>
              <a:xfrm>
                <a:off x="7255764" y="3335019"/>
                <a:ext cx="254761" cy="269494"/>
              </a:xfrm>
              <a:custGeom>
                <a:avLst/>
                <a:gdLst>
                  <a:gd name="connsiteX0" fmla="*/ 254762 w 254761"/>
                  <a:gd name="connsiteY0" fmla="*/ 134239 h 269494"/>
                  <a:gd name="connsiteX1" fmla="*/ 126492 w 254761"/>
                  <a:gd name="connsiteY1" fmla="*/ 269494 h 269494"/>
                  <a:gd name="connsiteX2" fmla="*/ 0 w 254761"/>
                  <a:gd name="connsiteY2" fmla="*/ 135636 h 269494"/>
                  <a:gd name="connsiteX3" fmla="*/ 129921 w 254761"/>
                  <a:gd name="connsiteY3" fmla="*/ 0 h 269494"/>
                  <a:gd name="connsiteX4" fmla="*/ 254762 w 254761"/>
                  <a:gd name="connsiteY4" fmla="*/ 134239 h 269494"/>
                  <a:gd name="connsiteX5" fmla="*/ 72390 w 254761"/>
                  <a:gd name="connsiteY5" fmla="*/ 134747 h 269494"/>
                  <a:gd name="connsiteX6" fmla="*/ 128143 w 254761"/>
                  <a:gd name="connsiteY6" fmla="*/ 213741 h 269494"/>
                  <a:gd name="connsiteX7" fmla="*/ 182499 w 254761"/>
                  <a:gd name="connsiteY7" fmla="*/ 135255 h 269494"/>
                  <a:gd name="connsiteX8" fmla="*/ 127127 w 254761"/>
                  <a:gd name="connsiteY8" fmla="*/ 55880 h 269494"/>
                  <a:gd name="connsiteX9" fmla="*/ 72390 w 254761"/>
                  <a:gd name="connsiteY9" fmla="*/ 134874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61" h="269494">
                    <a:moveTo>
                      <a:pt x="254762" y="134239"/>
                    </a:moveTo>
                    <a:cubicBezTo>
                      <a:pt x="254762" y="212217"/>
                      <a:pt x="208153" y="269494"/>
                      <a:pt x="126492" y="269494"/>
                    </a:cubicBezTo>
                    <a:cubicBezTo>
                      <a:pt x="44831" y="269494"/>
                      <a:pt x="0" y="212471"/>
                      <a:pt x="0" y="135636"/>
                    </a:cubicBezTo>
                    <a:cubicBezTo>
                      <a:pt x="0" y="58801"/>
                      <a:pt x="48133" y="0"/>
                      <a:pt x="129921" y="0"/>
                    </a:cubicBezTo>
                    <a:cubicBezTo>
                      <a:pt x="205740" y="0"/>
                      <a:pt x="254762" y="53467"/>
                      <a:pt x="254762" y="134239"/>
                    </a:cubicBezTo>
                    <a:close/>
                    <a:moveTo>
                      <a:pt x="72390" y="134747"/>
                    </a:moveTo>
                    <a:cubicBezTo>
                      <a:pt x="72390" y="184277"/>
                      <a:pt x="93726" y="213741"/>
                      <a:pt x="128143" y="213741"/>
                    </a:cubicBezTo>
                    <a:cubicBezTo>
                      <a:pt x="162560" y="213741"/>
                      <a:pt x="182499" y="184404"/>
                      <a:pt x="182499" y="135255"/>
                    </a:cubicBezTo>
                    <a:cubicBezTo>
                      <a:pt x="182499" y="81407"/>
                      <a:pt x="162687" y="55880"/>
                      <a:pt x="127127" y="55880"/>
                    </a:cubicBezTo>
                    <a:cubicBezTo>
                      <a:pt x="94107" y="55880"/>
                      <a:pt x="72390" y="80391"/>
                      <a:pt x="72390" y="13487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34">
                <a:extLst>
                  <a:ext uri="{FF2B5EF4-FFF2-40B4-BE49-F238E27FC236}">
                    <a16:creationId xmlns:a16="http://schemas.microsoft.com/office/drawing/2014/main" id="{A776E308-8CDF-73B2-D84E-2CF95567CE8A}"/>
                  </a:ext>
                </a:extLst>
              </p:cNvPr>
              <p:cNvSpPr/>
              <p:nvPr/>
            </p:nvSpPr>
            <p:spPr>
              <a:xfrm>
                <a:off x="7564373" y="3335019"/>
                <a:ext cx="231902" cy="263525"/>
              </a:xfrm>
              <a:custGeom>
                <a:avLst/>
                <a:gdLst>
                  <a:gd name="connsiteX0" fmla="*/ 508 w 231902"/>
                  <a:gd name="connsiteY0" fmla="*/ 70866 h 263525"/>
                  <a:gd name="connsiteX1" fmla="*/ 0 w 231902"/>
                  <a:gd name="connsiteY1" fmla="*/ 5969 h 263525"/>
                  <a:gd name="connsiteX2" fmla="*/ 69088 w 231902"/>
                  <a:gd name="connsiteY2" fmla="*/ 5969 h 263525"/>
                  <a:gd name="connsiteX3" fmla="*/ 71882 w 231902"/>
                  <a:gd name="connsiteY3" fmla="*/ 38735 h 263525"/>
                  <a:gd name="connsiteX4" fmla="*/ 146558 w 231902"/>
                  <a:gd name="connsiteY4" fmla="*/ 0 h 263525"/>
                  <a:gd name="connsiteX5" fmla="*/ 231902 w 231902"/>
                  <a:gd name="connsiteY5" fmla="*/ 99695 h 263525"/>
                  <a:gd name="connsiteX6" fmla="*/ 231902 w 231902"/>
                  <a:gd name="connsiteY6" fmla="*/ 263525 h 263525"/>
                  <a:gd name="connsiteX7" fmla="*/ 160528 w 231902"/>
                  <a:gd name="connsiteY7" fmla="*/ 263525 h 263525"/>
                  <a:gd name="connsiteX8" fmla="*/ 160528 w 231902"/>
                  <a:gd name="connsiteY8" fmla="*/ 107569 h 263525"/>
                  <a:gd name="connsiteX9" fmla="*/ 119380 w 231902"/>
                  <a:gd name="connsiteY9" fmla="*/ 57658 h 263525"/>
                  <a:gd name="connsiteX10" fmla="*/ 71755 w 231902"/>
                  <a:gd name="connsiteY10" fmla="*/ 120015 h 263525"/>
                  <a:gd name="connsiteX11" fmla="*/ 71755 w 231902"/>
                  <a:gd name="connsiteY11" fmla="*/ 263525 h 263525"/>
                  <a:gd name="connsiteX12" fmla="*/ 381 w 231902"/>
                  <a:gd name="connsiteY12" fmla="*/ 263525 h 263525"/>
                  <a:gd name="connsiteX13" fmla="*/ 381 w 231902"/>
                  <a:gd name="connsiteY13" fmla="*/ 70866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902" h="263525">
                    <a:moveTo>
                      <a:pt x="508" y="70866"/>
                    </a:moveTo>
                    <a:cubicBezTo>
                      <a:pt x="508" y="49022"/>
                      <a:pt x="508" y="25019"/>
                      <a:pt x="0" y="5969"/>
                    </a:cubicBezTo>
                    <a:lnTo>
                      <a:pt x="69088" y="5969"/>
                    </a:lnTo>
                    <a:cubicBezTo>
                      <a:pt x="70485" y="12573"/>
                      <a:pt x="71501" y="30480"/>
                      <a:pt x="71882" y="38735"/>
                    </a:cubicBezTo>
                    <a:cubicBezTo>
                      <a:pt x="80645" y="22606"/>
                      <a:pt x="101473" y="0"/>
                      <a:pt x="146558" y="0"/>
                    </a:cubicBezTo>
                    <a:cubicBezTo>
                      <a:pt x="198247" y="0"/>
                      <a:pt x="231902" y="34925"/>
                      <a:pt x="231902" y="99695"/>
                    </a:cubicBezTo>
                    <a:lnTo>
                      <a:pt x="231902" y="263525"/>
                    </a:lnTo>
                    <a:lnTo>
                      <a:pt x="160528" y="263525"/>
                    </a:lnTo>
                    <a:lnTo>
                      <a:pt x="160528" y="107569"/>
                    </a:lnTo>
                    <a:cubicBezTo>
                      <a:pt x="160528" y="78613"/>
                      <a:pt x="150876" y="57658"/>
                      <a:pt x="119380" y="57658"/>
                    </a:cubicBezTo>
                    <a:cubicBezTo>
                      <a:pt x="87884" y="57658"/>
                      <a:pt x="71755" y="74549"/>
                      <a:pt x="71755" y="120015"/>
                    </a:cubicBezTo>
                    <a:lnTo>
                      <a:pt x="71755" y="263525"/>
                    </a:lnTo>
                    <a:lnTo>
                      <a:pt x="381" y="263525"/>
                    </a:lnTo>
                    <a:lnTo>
                      <a:pt x="381" y="708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35">
                <a:extLst>
                  <a:ext uri="{FF2B5EF4-FFF2-40B4-BE49-F238E27FC236}">
                    <a16:creationId xmlns:a16="http://schemas.microsoft.com/office/drawing/2014/main" id="{D14E3320-DEFA-A65C-BD9D-0B83C37AF3F3}"/>
                  </a:ext>
                </a:extLst>
              </p:cNvPr>
              <p:cNvSpPr/>
              <p:nvPr/>
            </p:nvSpPr>
            <p:spPr>
              <a:xfrm>
                <a:off x="5293486" y="3671442"/>
                <a:ext cx="251587" cy="369316"/>
              </a:xfrm>
              <a:custGeom>
                <a:avLst/>
                <a:gdLst>
                  <a:gd name="connsiteX0" fmla="*/ 251079 w 251587"/>
                  <a:gd name="connsiteY0" fmla="*/ 127 h 369316"/>
                  <a:gd name="connsiteX1" fmla="*/ 251079 w 251587"/>
                  <a:gd name="connsiteY1" fmla="*/ 292608 h 369316"/>
                  <a:gd name="connsiteX2" fmla="*/ 251587 w 251587"/>
                  <a:gd name="connsiteY2" fmla="*/ 363347 h 369316"/>
                  <a:gd name="connsiteX3" fmla="*/ 183007 w 251587"/>
                  <a:gd name="connsiteY3" fmla="*/ 363347 h 369316"/>
                  <a:gd name="connsiteX4" fmla="*/ 179705 w 251587"/>
                  <a:gd name="connsiteY4" fmla="*/ 336423 h 369316"/>
                  <a:gd name="connsiteX5" fmla="*/ 106553 w 251587"/>
                  <a:gd name="connsiteY5" fmla="*/ 369316 h 369316"/>
                  <a:gd name="connsiteX6" fmla="*/ 0 w 251587"/>
                  <a:gd name="connsiteY6" fmla="*/ 236601 h 369316"/>
                  <a:gd name="connsiteX7" fmla="*/ 116967 w 251587"/>
                  <a:gd name="connsiteY7" fmla="*/ 99695 h 369316"/>
                  <a:gd name="connsiteX8" fmla="*/ 179705 w 251587"/>
                  <a:gd name="connsiteY8" fmla="*/ 124333 h 369316"/>
                  <a:gd name="connsiteX9" fmla="*/ 179705 w 251587"/>
                  <a:gd name="connsiteY9" fmla="*/ 0 h 369316"/>
                  <a:gd name="connsiteX10" fmla="*/ 251079 w 251587"/>
                  <a:gd name="connsiteY10" fmla="*/ 0 h 369316"/>
                  <a:gd name="connsiteX11" fmla="*/ 73279 w 251587"/>
                  <a:gd name="connsiteY11" fmla="*/ 234823 h 369316"/>
                  <a:gd name="connsiteX12" fmla="*/ 127762 w 251587"/>
                  <a:gd name="connsiteY12" fmla="*/ 312166 h 369316"/>
                  <a:gd name="connsiteX13" fmla="*/ 182499 w 251587"/>
                  <a:gd name="connsiteY13" fmla="*/ 234188 h 369316"/>
                  <a:gd name="connsiteX14" fmla="*/ 129667 w 251587"/>
                  <a:gd name="connsiteY14" fmla="*/ 156845 h 369316"/>
                  <a:gd name="connsiteX15" fmla="*/ 73406 w 251587"/>
                  <a:gd name="connsiteY15" fmla="*/ 234696 h 36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587" h="369316">
                    <a:moveTo>
                      <a:pt x="251079" y="127"/>
                    </a:moveTo>
                    <a:lnTo>
                      <a:pt x="251079" y="292608"/>
                    </a:lnTo>
                    <a:cubicBezTo>
                      <a:pt x="251079" y="316103"/>
                      <a:pt x="251079" y="339852"/>
                      <a:pt x="251587" y="363347"/>
                    </a:cubicBezTo>
                    <a:lnTo>
                      <a:pt x="183007" y="363347"/>
                    </a:lnTo>
                    <a:cubicBezTo>
                      <a:pt x="181610" y="355600"/>
                      <a:pt x="180213" y="342265"/>
                      <a:pt x="179705" y="336423"/>
                    </a:cubicBezTo>
                    <a:cubicBezTo>
                      <a:pt x="167259" y="356743"/>
                      <a:pt x="145034" y="369316"/>
                      <a:pt x="106553" y="369316"/>
                    </a:cubicBezTo>
                    <a:cubicBezTo>
                      <a:pt x="41402" y="369316"/>
                      <a:pt x="0" y="316992"/>
                      <a:pt x="0" y="236601"/>
                    </a:cubicBezTo>
                    <a:cubicBezTo>
                      <a:pt x="0" y="156210"/>
                      <a:pt x="44069" y="99695"/>
                      <a:pt x="116967" y="99695"/>
                    </a:cubicBezTo>
                    <a:cubicBezTo>
                      <a:pt x="154051" y="99695"/>
                      <a:pt x="173990" y="112776"/>
                      <a:pt x="179705" y="124333"/>
                    </a:cubicBezTo>
                    <a:lnTo>
                      <a:pt x="179705" y="0"/>
                    </a:lnTo>
                    <a:lnTo>
                      <a:pt x="251079" y="0"/>
                    </a:lnTo>
                    <a:close/>
                    <a:moveTo>
                      <a:pt x="73279" y="234823"/>
                    </a:moveTo>
                    <a:cubicBezTo>
                      <a:pt x="73279" y="284988"/>
                      <a:pt x="92837" y="312166"/>
                      <a:pt x="127762" y="312166"/>
                    </a:cubicBezTo>
                    <a:cubicBezTo>
                      <a:pt x="176784" y="312166"/>
                      <a:pt x="182499" y="271272"/>
                      <a:pt x="182499" y="234188"/>
                    </a:cubicBezTo>
                    <a:cubicBezTo>
                      <a:pt x="182499" y="190119"/>
                      <a:pt x="176276" y="156845"/>
                      <a:pt x="129667" y="156845"/>
                    </a:cubicBezTo>
                    <a:cubicBezTo>
                      <a:pt x="92202" y="156845"/>
                      <a:pt x="73406" y="186055"/>
                      <a:pt x="73406" y="2346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36">
                <a:extLst>
                  <a:ext uri="{FF2B5EF4-FFF2-40B4-BE49-F238E27FC236}">
                    <a16:creationId xmlns:a16="http://schemas.microsoft.com/office/drawing/2014/main" id="{A38826E5-EA8B-5A01-C347-3CF4506B9607}"/>
                  </a:ext>
                </a:extLst>
              </p:cNvPr>
              <p:cNvSpPr/>
              <p:nvPr/>
            </p:nvSpPr>
            <p:spPr>
              <a:xfrm>
                <a:off x="557517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37">
                <a:extLst>
                  <a:ext uri="{FF2B5EF4-FFF2-40B4-BE49-F238E27FC236}">
                    <a16:creationId xmlns:a16="http://schemas.microsoft.com/office/drawing/2014/main" id="{CBC354EC-3CD2-F3E2-0772-C48C94D00BF5}"/>
                  </a:ext>
                </a:extLst>
              </p:cNvPr>
              <p:cNvSpPr/>
              <p:nvPr/>
            </p:nvSpPr>
            <p:spPr>
              <a:xfrm>
                <a:off x="5836411" y="3771138"/>
                <a:ext cx="227076" cy="269494"/>
              </a:xfrm>
              <a:custGeom>
                <a:avLst/>
                <a:gdLst>
                  <a:gd name="connsiteX0" fmla="*/ 70104 w 227076"/>
                  <a:gd name="connsiteY0" fmla="*/ 186182 h 269494"/>
                  <a:gd name="connsiteX1" fmla="*/ 118872 w 227076"/>
                  <a:gd name="connsiteY1" fmla="*/ 218186 h 269494"/>
                  <a:gd name="connsiteX2" fmla="*/ 154813 w 227076"/>
                  <a:gd name="connsiteY2" fmla="*/ 193167 h 269494"/>
                  <a:gd name="connsiteX3" fmla="*/ 106807 w 227076"/>
                  <a:gd name="connsiteY3" fmla="*/ 161036 h 269494"/>
                  <a:gd name="connsiteX4" fmla="*/ 9144 w 227076"/>
                  <a:gd name="connsiteY4" fmla="*/ 77978 h 269494"/>
                  <a:gd name="connsiteX5" fmla="*/ 113665 w 227076"/>
                  <a:gd name="connsiteY5" fmla="*/ 0 h 269494"/>
                  <a:gd name="connsiteX6" fmla="*/ 220472 w 227076"/>
                  <a:gd name="connsiteY6" fmla="*/ 77597 h 269494"/>
                  <a:gd name="connsiteX7" fmla="*/ 152654 w 227076"/>
                  <a:gd name="connsiteY7" fmla="*/ 77597 h 269494"/>
                  <a:gd name="connsiteX8" fmla="*/ 110490 w 227076"/>
                  <a:gd name="connsiteY8" fmla="*/ 50038 h 269494"/>
                  <a:gd name="connsiteX9" fmla="*/ 79248 w 227076"/>
                  <a:gd name="connsiteY9" fmla="*/ 72009 h 269494"/>
                  <a:gd name="connsiteX10" fmla="*/ 129032 w 227076"/>
                  <a:gd name="connsiteY10" fmla="*/ 100711 h 269494"/>
                  <a:gd name="connsiteX11" fmla="*/ 227076 w 227076"/>
                  <a:gd name="connsiteY11" fmla="*/ 187960 h 269494"/>
                  <a:gd name="connsiteX12" fmla="*/ 116078 w 227076"/>
                  <a:gd name="connsiteY12" fmla="*/ 269494 h 269494"/>
                  <a:gd name="connsiteX13" fmla="*/ 0 w 227076"/>
                  <a:gd name="connsiteY13" fmla="*/ 186055 h 269494"/>
                  <a:gd name="connsiteX14" fmla="*/ 70104 w 227076"/>
                  <a:gd name="connsiteY14" fmla="*/ 186055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6" h="269494">
                    <a:moveTo>
                      <a:pt x="70104" y="186182"/>
                    </a:moveTo>
                    <a:cubicBezTo>
                      <a:pt x="75438" y="206756"/>
                      <a:pt x="92202" y="218186"/>
                      <a:pt x="118872" y="218186"/>
                    </a:cubicBezTo>
                    <a:cubicBezTo>
                      <a:pt x="145542" y="218186"/>
                      <a:pt x="154813" y="208788"/>
                      <a:pt x="154813" y="193167"/>
                    </a:cubicBezTo>
                    <a:cubicBezTo>
                      <a:pt x="154813" y="176657"/>
                      <a:pt x="143764" y="170180"/>
                      <a:pt x="106807" y="161036"/>
                    </a:cubicBezTo>
                    <a:cubicBezTo>
                      <a:pt x="22860" y="140335"/>
                      <a:pt x="9144" y="114427"/>
                      <a:pt x="9144" y="77978"/>
                    </a:cubicBezTo>
                    <a:cubicBezTo>
                      <a:pt x="9144" y="41529"/>
                      <a:pt x="35941" y="0"/>
                      <a:pt x="113665" y="0"/>
                    </a:cubicBezTo>
                    <a:cubicBezTo>
                      <a:pt x="191389" y="0"/>
                      <a:pt x="218186" y="42672"/>
                      <a:pt x="220472" y="77597"/>
                    </a:cubicBezTo>
                    <a:lnTo>
                      <a:pt x="152654" y="77597"/>
                    </a:lnTo>
                    <a:cubicBezTo>
                      <a:pt x="150368" y="68072"/>
                      <a:pt x="144018" y="50038"/>
                      <a:pt x="110490" y="50038"/>
                    </a:cubicBezTo>
                    <a:cubicBezTo>
                      <a:pt x="86868" y="50038"/>
                      <a:pt x="79248" y="60452"/>
                      <a:pt x="79248" y="72009"/>
                    </a:cubicBezTo>
                    <a:cubicBezTo>
                      <a:pt x="79248" y="84836"/>
                      <a:pt x="87249" y="91059"/>
                      <a:pt x="129032" y="100711"/>
                    </a:cubicBezTo>
                    <a:cubicBezTo>
                      <a:pt x="215011" y="120650"/>
                      <a:pt x="227076" y="150114"/>
                      <a:pt x="227076" y="187960"/>
                    </a:cubicBezTo>
                    <a:cubicBezTo>
                      <a:pt x="227076" y="230632"/>
                      <a:pt x="194691" y="269494"/>
                      <a:pt x="116078" y="269494"/>
                    </a:cubicBezTo>
                    <a:cubicBezTo>
                      <a:pt x="37465" y="269494"/>
                      <a:pt x="5588" y="231775"/>
                      <a:pt x="0" y="186055"/>
                    </a:cubicBezTo>
                    <a:lnTo>
                      <a:pt x="70104" y="18605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38">
                <a:extLst>
                  <a:ext uri="{FF2B5EF4-FFF2-40B4-BE49-F238E27FC236}">
                    <a16:creationId xmlns:a16="http://schemas.microsoft.com/office/drawing/2014/main" id="{819F0715-BEDD-D44B-D3E4-A88744C66AE9}"/>
                  </a:ext>
                </a:extLst>
              </p:cNvPr>
              <p:cNvSpPr/>
              <p:nvPr/>
            </p:nvSpPr>
            <p:spPr>
              <a:xfrm>
                <a:off x="6229095" y="3771264"/>
                <a:ext cx="237236" cy="269494"/>
              </a:xfrm>
              <a:custGeom>
                <a:avLst/>
                <a:gdLst>
                  <a:gd name="connsiteX0" fmla="*/ 237236 w 237236"/>
                  <a:gd name="connsiteY0" fmla="*/ 180340 h 269494"/>
                  <a:gd name="connsiteX1" fmla="*/ 121412 w 237236"/>
                  <a:gd name="connsiteY1" fmla="*/ 269494 h 269494"/>
                  <a:gd name="connsiteX2" fmla="*/ 0 w 237236"/>
                  <a:gd name="connsiteY2" fmla="*/ 136652 h 269494"/>
                  <a:gd name="connsiteX3" fmla="*/ 124841 w 237236"/>
                  <a:gd name="connsiteY3" fmla="*/ 0 h 269494"/>
                  <a:gd name="connsiteX4" fmla="*/ 237236 w 237236"/>
                  <a:gd name="connsiteY4" fmla="*/ 91440 h 269494"/>
                  <a:gd name="connsiteX5" fmla="*/ 167640 w 237236"/>
                  <a:gd name="connsiteY5" fmla="*/ 91440 h 269494"/>
                  <a:gd name="connsiteX6" fmla="*/ 123444 w 237236"/>
                  <a:gd name="connsiteY6" fmla="*/ 55753 h 269494"/>
                  <a:gd name="connsiteX7" fmla="*/ 72390 w 237236"/>
                  <a:gd name="connsiteY7" fmla="*/ 134239 h 269494"/>
                  <a:gd name="connsiteX8" fmla="*/ 123190 w 237236"/>
                  <a:gd name="connsiteY8" fmla="*/ 214122 h 269494"/>
                  <a:gd name="connsiteX9" fmla="*/ 167132 w 237236"/>
                  <a:gd name="connsiteY9" fmla="*/ 180340 h 269494"/>
                  <a:gd name="connsiteX10" fmla="*/ 237236 w 237236"/>
                  <a:gd name="connsiteY10" fmla="*/ 180340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7236" h="269494">
                    <a:moveTo>
                      <a:pt x="237236" y="180340"/>
                    </a:moveTo>
                    <a:cubicBezTo>
                      <a:pt x="228346" y="223266"/>
                      <a:pt x="198120" y="269494"/>
                      <a:pt x="121412" y="269494"/>
                    </a:cubicBezTo>
                    <a:cubicBezTo>
                      <a:pt x="44704" y="269494"/>
                      <a:pt x="0" y="213995"/>
                      <a:pt x="0" y="136652"/>
                    </a:cubicBezTo>
                    <a:cubicBezTo>
                      <a:pt x="0" y="59309"/>
                      <a:pt x="46355" y="0"/>
                      <a:pt x="124841" y="0"/>
                    </a:cubicBezTo>
                    <a:cubicBezTo>
                      <a:pt x="211709" y="0"/>
                      <a:pt x="235839" y="62357"/>
                      <a:pt x="237236" y="91440"/>
                    </a:cubicBezTo>
                    <a:lnTo>
                      <a:pt x="167640" y="91440"/>
                    </a:lnTo>
                    <a:cubicBezTo>
                      <a:pt x="163195" y="70485"/>
                      <a:pt x="151384" y="55753"/>
                      <a:pt x="123444" y="55753"/>
                    </a:cubicBezTo>
                    <a:cubicBezTo>
                      <a:pt x="90805" y="55753"/>
                      <a:pt x="72390" y="84328"/>
                      <a:pt x="72390" y="134239"/>
                    </a:cubicBezTo>
                    <a:cubicBezTo>
                      <a:pt x="72390" y="189103"/>
                      <a:pt x="91948" y="214122"/>
                      <a:pt x="123190" y="214122"/>
                    </a:cubicBezTo>
                    <a:cubicBezTo>
                      <a:pt x="147701" y="214122"/>
                      <a:pt x="160782" y="199644"/>
                      <a:pt x="167132" y="180340"/>
                    </a:cubicBezTo>
                    <a:lnTo>
                      <a:pt x="237236" y="180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39">
                <a:extLst>
                  <a:ext uri="{FF2B5EF4-FFF2-40B4-BE49-F238E27FC236}">
                    <a16:creationId xmlns:a16="http://schemas.microsoft.com/office/drawing/2014/main" id="{E6E224C1-0580-69A6-5E6E-874FCB8FB7B4}"/>
                  </a:ext>
                </a:extLst>
              </p:cNvPr>
              <p:cNvSpPr/>
              <p:nvPr/>
            </p:nvSpPr>
            <p:spPr>
              <a:xfrm>
                <a:off x="648449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40">
                <a:extLst>
                  <a:ext uri="{FF2B5EF4-FFF2-40B4-BE49-F238E27FC236}">
                    <a16:creationId xmlns:a16="http://schemas.microsoft.com/office/drawing/2014/main" id="{2D2FAFA4-C780-166F-A656-2F406E1748EC}"/>
                  </a:ext>
                </a:extLst>
              </p:cNvPr>
              <p:cNvSpPr/>
              <p:nvPr/>
            </p:nvSpPr>
            <p:spPr>
              <a:xfrm>
                <a:off x="6751827" y="3771138"/>
                <a:ext cx="249554" cy="367283"/>
              </a:xfrm>
              <a:custGeom>
                <a:avLst/>
                <a:gdLst>
                  <a:gd name="connsiteX0" fmla="*/ 249174 w 249554"/>
                  <a:gd name="connsiteY0" fmla="*/ 232283 h 367283"/>
                  <a:gd name="connsiteX1" fmla="*/ 121031 w 249554"/>
                  <a:gd name="connsiteY1" fmla="*/ 367284 h 367283"/>
                  <a:gd name="connsiteX2" fmla="*/ 5969 w 249554"/>
                  <a:gd name="connsiteY2" fmla="*/ 285623 h 367283"/>
                  <a:gd name="connsiteX3" fmla="*/ 78613 w 249554"/>
                  <a:gd name="connsiteY3" fmla="*/ 285623 h 367283"/>
                  <a:gd name="connsiteX4" fmla="*/ 124206 w 249554"/>
                  <a:gd name="connsiteY4" fmla="*/ 315341 h 367283"/>
                  <a:gd name="connsiteX5" fmla="*/ 179197 w 249554"/>
                  <a:gd name="connsiteY5" fmla="*/ 236601 h 367283"/>
                  <a:gd name="connsiteX6" fmla="*/ 179197 w 249554"/>
                  <a:gd name="connsiteY6" fmla="*/ 224282 h 367283"/>
                  <a:gd name="connsiteX7" fmla="*/ 106553 w 249554"/>
                  <a:gd name="connsiteY7" fmla="*/ 260477 h 367283"/>
                  <a:gd name="connsiteX8" fmla="*/ 0 w 249554"/>
                  <a:gd name="connsiteY8" fmla="*/ 135636 h 367283"/>
                  <a:gd name="connsiteX9" fmla="*/ 112649 w 249554"/>
                  <a:gd name="connsiteY9" fmla="*/ 0 h 367283"/>
                  <a:gd name="connsiteX10" fmla="*/ 179070 w 249554"/>
                  <a:gd name="connsiteY10" fmla="*/ 32893 h 367283"/>
                  <a:gd name="connsiteX11" fmla="*/ 181864 w 249554"/>
                  <a:gd name="connsiteY11" fmla="*/ 5969 h 367283"/>
                  <a:gd name="connsiteX12" fmla="*/ 249555 w 249554"/>
                  <a:gd name="connsiteY12" fmla="*/ 5969 h 367283"/>
                  <a:gd name="connsiteX13" fmla="*/ 249047 w 249554"/>
                  <a:gd name="connsiteY13" fmla="*/ 79883 h 367283"/>
                  <a:gd name="connsiteX14" fmla="*/ 249047 w 249554"/>
                  <a:gd name="connsiteY14" fmla="*/ 232156 h 367283"/>
                  <a:gd name="connsiteX15" fmla="*/ 73406 w 249554"/>
                  <a:gd name="connsiteY15" fmla="*/ 132588 h 367283"/>
                  <a:gd name="connsiteX16" fmla="*/ 127127 w 249554"/>
                  <a:gd name="connsiteY16" fmla="*/ 203073 h 367283"/>
                  <a:gd name="connsiteX17" fmla="*/ 181483 w 249554"/>
                  <a:gd name="connsiteY17" fmla="*/ 130429 h 367283"/>
                  <a:gd name="connsiteX18" fmla="*/ 128524 w 249554"/>
                  <a:gd name="connsiteY18" fmla="*/ 57277 h 367283"/>
                  <a:gd name="connsiteX19" fmla="*/ 73279 w 249554"/>
                  <a:gd name="connsiteY19" fmla="*/ 132588 h 36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9554" h="367283">
                    <a:moveTo>
                      <a:pt x="249174" y="232283"/>
                    </a:moveTo>
                    <a:cubicBezTo>
                      <a:pt x="249174" y="314960"/>
                      <a:pt x="218694" y="367284"/>
                      <a:pt x="121031" y="367284"/>
                    </a:cubicBezTo>
                    <a:cubicBezTo>
                      <a:pt x="23368" y="367284"/>
                      <a:pt x="8382" y="314706"/>
                      <a:pt x="5969" y="285623"/>
                    </a:cubicBezTo>
                    <a:lnTo>
                      <a:pt x="78613" y="285623"/>
                    </a:lnTo>
                    <a:cubicBezTo>
                      <a:pt x="83566" y="303276"/>
                      <a:pt x="96647" y="315341"/>
                      <a:pt x="124206" y="315341"/>
                    </a:cubicBezTo>
                    <a:cubicBezTo>
                      <a:pt x="170561" y="315341"/>
                      <a:pt x="179197" y="287147"/>
                      <a:pt x="179197" y="236601"/>
                    </a:cubicBezTo>
                    <a:lnTo>
                      <a:pt x="179197" y="224282"/>
                    </a:lnTo>
                    <a:cubicBezTo>
                      <a:pt x="165735" y="246507"/>
                      <a:pt x="144399" y="260477"/>
                      <a:pt x="106553" y="260477"/>
                    </a:cubicBezTo>
                    <a:cubicBezTo>
                      <a:pt x="38735" y="260477"/>
                      <a:pt x="0" y="204851"/>
                      <a:pt x="0" y="135636"/>
                    </a:cubicBezTo>
                    <a:cubicBezTo>
                      <a:pt x="0" y="55118"/>
                      <a:pt x="48260" y="0"/>
                      <a:pt x="112649" y="0"/>
                    </a:cubicBezTo>
                    <a:cubicBezTo>
                      <a:pt x="156845" y="0"/>
                      <a:pt x="175260" y="20828"/>
                      <a:pt x="179070" y="32893"/>
                    </a:cubicBezTo>
                    <a:cubicBezTo>
                      <a:pt x="179578" y="25908"/>
                      <a:pt x="181356" y="10287"/>
                      <a:pt x="181864" y="5969"/>
                    </a:cubicBezTo>
                    <a:lnTo>
                      <a:pt x="249555" y="5969"/>
                    </a:lnTo>
                    <a:cubicBezTo>
                      <a:pt x="249174" y="28956"/>
                      <a:pt x="249047" y="55118"/>
                      <a:pt x="249047" y="79883"/>
                    </a:cubicBezTo>
                    <a:lnTo>
                      <a:pt x="249047" y="232156"/>
                    </a:lnTo>
                    <a:close/>
                    <a:moveTo>
                      <a:pt x="73406" y="132588"/>
                    </a:moveTo>
                    <a:cubicBezTo>
                      <a:pt x="73406" y="176911"/>
                      <a:pt x="95504" y="203073"/>
                      <a:pt x="127127" y="203073"/>
                    </a:cubicBezTo>
                    <a:cubicBezTo>
                      <a:pt x="170053" y="203073"/>
                      <a:pt x="181483" y="173609"/>
                      <a:pt x="181483" y="130429"/>
                    </a:cubicBezTo>
                    <a:cubicBezTo>
                      <a:pt x="181483" y="87249"/>
                      <a:pt x="173863" y="57277"/>
                      <a:pt x="128524" y="57277"/>
                    </a:cubicBezTo>
                    <a:cubicBezTo>
                      <a:pt x="97536" y="57277"/>
                      <a:pt x="73279" y="81153"/>
                      <a:pt x="73279" y="13258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41">
                <a:extLst>
                  <a:ext uri="{FF2B5EF4-FFF2-40B4-BE49-F238E27FC236}">
                    <a16:creationId xmlns:a16="http://schemas.microsoft.com/office/drawing/2014/main" id="{55B1F35C-E8B1-FCD9-9D7E-ECFAF540D7E8}"/>
                  </a:ext>
                </a:extLst>
              </p:cNvPr>
              <p:cNvSpPr/>
              <p:nvPr/>
            </p:nvSpPr>
            <p:spPr>
              <a:xfrm>
                <a:off x="703529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42">
                <a:extLst>
                  <a:ext uri="{FF2B5EF4-FFF2-40B4-BE49-F238E27FC236}">
                    <a16:creationId xmlns:a16="http://schemas.microsoft.com/office/drawing/2014/main" id="{3EAA4221-AA2F-3739-2986-C6F445B46668}"/>
                  </a:ext>
                </a:extLst>
              </p:cNvPr>
              <p:cNvSpPr/>
              <p:nvPr/>
            </p:nvSpPr>
            <p:spPr>
              <a:xfrm>
                <a:off x="7313676" y="3771264"/>
                <a:ext cx="248919" cy="362204"/>
              </a:xfrm>
              <a:custGeom>
                <a:avLst/>
                <a:gdLst>
                  <a:gd name="connsiteX0" fmla="*/ 71374 w 248919"/>
                  <a:gd name="connsiteY0" fmla="*/ 240792 h 362204"/>
                  <a:gd name="connsiteX1" fmla="*/ 71374 w 248919"/>
                  <a:gd name="connsiteY1" fmla="*/ 362204 h 362204"/>
                  <a:gd name="connsiteX2" fmla="*/ 508 w 248919"/>
                  <a:gd name="connsiteY2" fmla="*/ 362204 h 362204"/>
                  <a:gd name="connsiteX3" fmla="*/ 508 w 248919"/>
                  <a:gd name="connsiteY3" fmla="*/ 68072 h 362204"/>
                  <a:gd name="connsiteX4" fmla="*/ 0 w 248919"/>
                  <a:gd name="connsiteY4" fmla="*/ 5969 h 362204"/>
                  <a:gd name="connsiteX5" fmla="*/ 69088 w 248919"/>
                  <a:gd name="connsiteY5" fmla="*/ 5969 h 362204"/>
                  <a:gd name="connsiteX6" fmla="*/ 71374 w 248919"/>
                  <a:gd name="connsiteY6" fmla="*/ 38100 h 362204"/>
                  <a:gd name="connsiteX7" fmla="*/ 146304 w 248919"/>
                  <a:gd name="connsiteY7" fmla="*/ 0 h 362204"/>
                  <a:gd name="connsiteX8" fmla="*/ 248920 w 248919"/>
                  <a:gd name="connsiteY8" fmla="*/ 128270 h 362204"/>
                  <a:gd name="connsiteX9" fmla="*/ 136525 w 248919"/>
                  <a:gd name="connsiteY9" fmla="*/ 269494 h 362204"/>
                  <a:gd name="connsiteX10" fmla="*/ 71374 w 248919"/>
                  <a:gd name="connsiteY10" fmla="*/ 240665 h 362204"/>
                  <a:gd name="connsiteX11" fmla="*/ 176530 w 248919"/>
                  <a:gd name="connsiteY11" fmla="*/ 131064 h 362204"/>
                  <a:gd name="connsiteX12" fmla="*/ 123444 w 248919"/>
                  <a:gd name="connsiteY12" fmla="*/ 57150 h 362204"/>
                  <a:gd name="connsiteX13" fmla="*/ 68580 w 248919"/>
                  <a:gd name="connsiteY13" fmla="*/ 135001 h 362204"/>
                  <a:gd name="connsiteX14" fmla="*/ 120396 w 248919"/>
                  <a:gd name="connsiteY14" fmla="*/ 212725 h 362204"/>
                  <a:gd name="connsiteX15" fmla="*/ 176530 w 248919"/>
                  <a:gd name="connsiteY15" fmla="*/ 130937 h 36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919" h="362204">
                    <a:moveTo>
                      <a:pt x="71374" y="240792"/>
                    </a:moveTo>
                    <a:lnTo>
                      <a:pt x="71374" y="362204"/>
                    </a:lnTo>
                    <a:lnTo>
                      <a:pt x="508" y="362204"/>
                    </a:lnTo>
                    <a:lnTo>
                      <a:pt x="508" y="68072"/>
                    </a:lnTo>
                    <a:cubicBezTo>
                      <a:pt x="508" y="47244"/>
                      <a:pt x="508" y="26670"/>
                      <a:pt x="0" y="5969"/>
                    </a:cubicBezTo>
                    <a:lnTo>
                      <a:pt x="69088" y="5969"/>
                    </a:lnTo>
                    <a:cubicBezTo>
                      <a:pt x="70104" y="12827"/>
                      <a:pt x="71374" y="28575"/>
                      <a:pt x="71374" y="38100"/>
                    </a:cubicBezTo>
                    <a:cubicBezTo>
                      <a:pt x="82423" y="19177"/>
                      <a:pt x="105410" y="0"/>
                      <a:pt x="146304" y="0"/>
                    </a:cubicBezTo>
                    <a:cubicBezTo>
                      <a:pt x="204216" y="0"/>
                      <a:pt x="248920" y="48387"/>
                      <a:pt x="248920" y="128270"/>
                    </a:cubicBezTo>
                    <a:cubicBezTo>
                      <a:pt x="248920" y="219202"/>
                      <a:pt x="199009" y="269494"/>
                      <a:pt x="136525" y="269494"/>
                    </a:cubicBezTo>
                    <a:cubicBezTo>
                      <a:pt x="100203" y="269494"/>
                      <a:pt x="81280" y="255778"/>
                      <a:pt x="71374" y="240665"/>
                    </a:cubicBezTo>
                    <a:close/>
                    <a:moveTo>
                      <a:pt x="176530" y="131064"/>
                    </a:moveTo>
                    <a:cubicBezTo>
                      <a:pt x="176530" y="83820"/>
                      <a:pt x="157480" y="57150"/>
                      <a:pt x="123444" y="57150"/>
                    </a:cubicBezTo>
                    <a:cubicBezTo>
                      <a:pt x="82931" y="57150"/>
                      <a:pt x="68580" y="83185"/>
                      <a:pt x="68580" y="135001"/>
                    </a:cubicBezTo>
                    <a:cubicBezTo>
                      <a:pt x="68580" y="184150"/>
                      <a:pt x="81915" y="212725"/>
                      <a:pt x="120396" y="212725"/>
                    </a:cubicBezTo>
                    <a:cubicBezTo>
                      <a:pt x="158877" y="212725"/>
                      <a:pt x="176530" y="183388"/>
                      <a:pt x="176530" y="1309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43">
                <a:extLst>
                  <a:ext uri="{FF2B5EF4-FFF2-40B4-BE49-F238E27FC236}">
                    <a16:creationId xmlns:a16="http://schemas.microsoft.com/office/drawing/2014/main" id="{D2A5C152-C8FF-59C6-25EB-9A7670132D17}"/>
                  </a:ext>
                </a:extLst>
              </p:cNvPr>
              <p:cNvSpPr/>
              <p:nvPr/>
            </p:nvSpPr>
            <p:spPr>
              <a:xfrm>
                <a:off x="7580376" y="3771138"/>
                <a:ext cx="227076" cy="269494"/>
              </a:xfrm>
              <a:custGeom>
                <a:avLst/>
                <a:gdLst>
                  <a:gd name="connsiteX0" fmla="*/ 70104 w 227076"/>
                  <a:gd name="connsiteY0" fmla="*/ 186182 h 269494"/>
                  <a:gd name="connsiteX1" fmla="*/ 118872 w 227076"/>
                  <a:gd name="connsiteY1" fmla="*/ 218186 h 269494"/>
                  <a:gd name="connsiteX2" fmla="*/ 154813 w 227076"/>
                  <a:gd name="connsiteY2" fmla="*/ 193167 h 269494"/>
                  <a:gd name="connsiteX3" fmla="*/ 106807 w 227076"/>
                  <a:gd name="connsiteY3" fmla="*/ 161036 h 269494"/>
                  <a:gd name="connsiteX4" fmla="*/ 9144 w 227076"/>
                  <a:gd name="connsiteY4" fmla="*/ 77978 h 269494"/>
                  <a:gd name="connsiteX5" fmla="*/ 113665 w 227076"/>
                  <a:gd name="connsiteY5" fmla="*/ 0 h 269494"/>
                  <a:gd name="connsiteX6" fmla="*/ 220472 w 227076"/>
                  <a:gd name="connsiteY6" fmla="*/ 77597 h 269494"/>
                  <a:gd name="connsiteX7" fmla="*/ 152654 w 227076"/>
                  <a:gd name="connsiteY7" fmla="*/ 77597 h 269494"/>
                  <a:gd name="connsiteX8" fmla="*/ 110490 w 227076"/>
                  <a:gd name="connsiteY8" fmla="*/ 50038 h 269494"/>
                  <a:gd name="connsiteX9" fmla="*/ 79248 w 227076"/>
                  <a:gd name="connsiteY9" fmla="*/ 72009 h 269494"/>
                  <a:gd name="connsiteX10" fmla="*/ 129032 w 227076"/>
                  <a:gd name="connsiteY10" fmla="*/ 100711 h 269494"/>
                  <a:gd name="connsiteX11" fmla="*/ 227076 w 227076"/>
                  <a:gd name="connsiteY11" fmla="*/ 187960 h 269494"/>
                  <a:gd name="connsiteX12" fmla="*/ 116078 w 227076"/>
                  <a:gd name="connsiteY12" fmla="*/ 269494 h 269494"/>
                  <a:gd name="connsiteX13" fmla="*/ 0 w 227076"/>
                  <a:gd name="connsiteY13" fmla="*/ 186055 h 269494"/>
                  <a:gd name="connsiteX14" fmla="*/ 70104 w 227076"/>
                  <a:gd name="connsiteY14" fmla="*/ 186055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6" h="269494">
                    <a:moveTo>
                      <a:pt x="70104" y="186182"/>
                    </a:moveTo>
                    <a:cubicBezTo>
                      <a:pt x="75438" y="206756"/>
                      <a:pt x="92202" y="218186"/>
                      <a:pt x="118872" y="218186"/>
                    </a:cubicBezTo>
                    <a:cubicBezTo>
                      <a:pt x="145542" y="218186"/>
                      <a:pt x="154813" y="208788"/>
                      <a:pt x="154813" y="193167"/>
                    </a:cubicBezTo>
                    <a:cubicBezTo>
                      <a:pt x="154813" y="176657"/>
                      <a:pt x="143764" y="170180"/>
                      <a:pt x="106807" y="161036"/>
                    </a:cubicBezTo>
                    <a:cubicBezTo>
                      <a:pt x="22860" y="140335"/>
                      <a:pt x="9144" y="114427"/>
                      <a:pt x="9144" y="77978"/>
                    </a:cubicBezTo>
                    <a:cubicBezTo>
                      <a:pt x="9144" y="41529"/>
                      <a:pt x="35941" y="0"/>
                      <a:pt x="113665" y="0"/>
                    </a:cubicBezTo>
                    <a:cubicBezTo>
                      <a:pt x="191389" y="0"/>
                      <a:pt x="218186" y="42672"/>
                      <a:pt x="220472" y="77597"/>
                    </a:cubicBezTo>
                    <a:lnTo>
                      <a:pt x="152654" y="77597"/>
                    </a:lnTo>
                    <a:cubicBezTo>
                      <a:pt x="150368" y="68072"/>
                      <a:pt x="144018" y="50038"/>
                      <a:pt x="110490" y="50038"/>
                    </a:cubicBezTo>
                    <a:cubicBezTo>
                      <a:pt x="86868" y="50038"/>
                      <a:pt x="79248" y="60452"/>
                      <a:pt x="79248" y="72009"/>
                    </a:cubicBezTo>
                    <a:cubicBezTo>
                      <a:pt x="79248" y="84836"/>
                      <a:pt x="87249" y="91059"/>
                      <a:pt x="129032" y="100711"/>
                    </a:cubicBezTo>
                    <a:cubicBezTo>
                      <a:pt x="215011" y="120650"/>
                      <a:pt x="227076" y="150114"/>
                      <a:pt x="227076" y="187960"/>
                    </a:cubicBezTo>
                    <a:cubicBezTo>
                      <a:pt x="227076" y="230632"/>
                      <a:pt x="194691" y="269494"/>
                      <a:pt x="116078" y="269494"/>
                    </a:cubicBezTo>
                    <a:cubicBezTo>
                      <a:pt x="37465" y="269494"/>
                      <a:pt x="5588" y="231775"/>
                      <a:pt x="0" y="186055"/>
                    </a:cubicBezTo>
                    <a:lnTo>
                      <a:pt x="70104" y="18605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44">
                <a:extLst>
                  <a:ext uri="{FF2B5EF4-FFF2-40B4-BE49-F238E27FC236}">
                    <a16:creationId xmlns:a16="http://schemas.microsoft.com/office/drawing/2014/main" id="{AA4F2854-1D47-6B68-E572-95CBE5F80E5F}"/>
                  </a:ext>
                </a:extLst>
              </p:cNvPr>
              <p:cNvSpPr/>
              <p:nvPr/>
            </p:nvSpPr>
            <p:spPr>
              <a:xfrm>
                <a:off x="5684138" y="3220466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45">
                <a:extLst>
                  <a:ext uri="{FF2B5EF4-FFF2-40B4-BE49-F238E27FC236}">
                    <a16:creationId xmlns:a16="http://schemas.microsoft.com/office/drawing/2014/main" id="{F558B172-1C7D-2745-83EA-675D2558BE8A}"/>
                  </a:ext>
                </a:extLst>
              </p:cNvPr>
              <p:cNvSpPr/>
              <p:nvPr/>
            </p:nvSpPr>
            <p:spPr>
              <a:xfrm>
                <a:off x="6273419" y="3220466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46">
                <a:extLst>
                  <a:ext uri="{FF2B5EF4-FFF2-40B4-BE49-F238E27FC236}">
                    <a16:creationId xmlns:a16="http://schemas.microsoft.com/office/drawing/2014/main" id="{429BC4E1-F813-34B3-2D79-84AB1D598E74}"/>
                  </a:ext>
                </a:extLst>
              </p:cNvPr>
              <p:cNvSpPr/>
              <p:nvPr/>
            </p:nvSpPr>
            <p:spPr>
              <a:xfrm>
                <a:off x="6577076" y="3658108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7D1A1279-AB88-2604-0D98-19D4FCBA8312}"/>
              </a:ext>
            </a:extLst>
          </p:cNvPr>
          <p:cNvCxnSpPr>
            <a:cxnSpLocks/>
          </p:cNvCxnSpPr>
          <p:nvPr userDrawn="1"/>
        </p:nvCxnSpPr>
        <p:spPr>
          <a:xfrm>
            <a:off x="1847869" y="5956738"/>
            <a:ext cx="0" cy="65209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4" name="Image 153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3F3DD8D7-F41F-46A8-951C-900CAF1FD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56" y="5876321"/>
            <a:ext cx="1332000" cy="7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éparateur (gris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446AF18-DB51-8107-CB65-E151206DE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30021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88A2062-880F-56A6-9D72-9B3ABD1169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1431" y="2965313"/>
            <a:ext cx="8709137" cy="5011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 dirty="0"/>
              <a:t>Titre de la section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05DE3EF-1B6C-5FF8-F3E5-A8EFFC1486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1431" y="4042334"/>
            <a:ext cx="8709137" cy="316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Sous-titre au besoin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5C9EC4-A5BF-B6FF-C150-84FA4750F7C6}"/>
              </a:ext>
            </a:extLst>
          </p:cNvPr>
          <p:cNvSpPr/>
          <p:nvPr userDrawn="1"/>
        </p:nvSpPr>
        <p:spPr>
          <a:xfrm>
            <a:off x="120315" y="6113721"/>
            <a:ext cx="1365585" cy="6572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95110B0-C29C-7324-C7AB-B09D513F5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" y="6300896"/>
            <a:ext cx="634080" cy="335358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722CF6C-E5DE-F286-B1A7-A119FCA5B2ED}"/>
              </a:ext>
            </a:extLst>
          </p:cNvPr>
          <p:cNvCxnSpPr/>
          <p:nvPr userDrawn="1"/>
        </p:nvCxnSpPr>
        <p:spPr>
          <a:xfrm>
            <a:off x="836359" y="6335757"/>
            <a:ext cx="0" cy="28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33D15795-1358-5AA4-7355-3C12501F55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2" y="6331788"/>
            <a:ext cx="504000" cy="30198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1E262B45-78C2-24B8-1544-B216EE776ECC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144001" y="9000"/>
            <a:ext cx="2597045" cy="6840000"/>
            <a:chOff x="9322319" y="39"/>
            <a:chExt cx="2603227" cy="6856280"/>
          </a:xfrm>
          <a:gradFill flip="none" rotWithShape="1">
            <a:gsLst>
              <a:gs pos="50000">
                <a:schemeClr val="bg2">
                  <a:alpha val="35000"/>
                </a:schemeClr>
              </a:gs>
              <a:gs pos="0">
                <a:schemeClr val="bg2">
                  <a:alpha val="10000"/>
                </a:schemeClr>
              </a:gs>
              <a:gs pos="91000">
                <a:schemeClr val="bg2">
                  <a:alpha val="60000"/>
                </a:schemeClr>
              </a:gs>
            </a:gsLst>
            <a:lin ang="5400000" scaled="1"/>
            <a:tileRect/>
          </a:gradFill>
        </p:grpSpPr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103E0154-C545-EDCC-51E1-5876066ED8CD}"/>
                </a:ext>
              </a:extLst>
            </p:cNvPr>
            <p:cNvSpPr/>
            <p:nvPr/>
          </p:nvSpPr>
          <p:spPr>
            <a:xfrm>
              <a:off x="10433581" y="4217943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3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F98E31D7-B1B4-0AD3-604F-4EFC3262C4E2}"/>
                </a:ext>
              </a:extLst>
            </p:cNvPr>
            <p:cNvSpPr/>
            <p:nvPr/>
          </p:nvSpPr>
          <p:spPr>
            <a:xfrm>
              <a:off x="10633267" y="4423019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36A5B0A2-C092-2728-6C21-798EAFA67F3C}"/>
                </a:ext>
              </a:extLst>
            </p:cNvPr>
            <p:cNvSpPr/>
            <p:nvPr/>
          </p:nvSpPr>
          <p:spPr>
            <a:xfrm>
              <a:off x="10956210" y="5303272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A4FF0EEB-CF56-7C17-EFE1-7B19185E703B}"/>
                </a:ext>
              </a:extLst>
            </p:cNvPr>
            <p:cNvSpPr/>
            <p:nvPr/>
          </p:nvSpPr>
          <p:spPr>
            <a:xfrm>
              <a:off x="10957733" y="446988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5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D2780D86-2623-CAB2-75C1-4E348B1AE9A6}"/>
                </a:ext>
              </a:extLst>
            </p:cNvPr>
            <p:cNvSpPr/>
            <p:nvPr/>
          </p:nvSpPr>
          <p:spPr>
            <a:xfrm>
              <a:off x="11012293" y="398900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D8F88A74-029D-45A7-B27C-DE8E67871E62}"/>
                </a:ext>
              </a:extLst>
            </p:cNvPr>
            <p:cNvSpPr/>
            <p:nvPr/>
          </p:nvSpPr>
          <p:spPr>
            <a:xfrm>
              <a:off x="11329104" y="480220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D2C51A6B-F5E3-AC78-83E4-6ABB676C2280}"/>
                </a:ext>
              </a:extLst>
            </p:cNvPr>
            <p:cNvSpPr/>
            <p:nvPr/>
          </p:nvSpPr>
          <p:spPr>
            <a:xfrm>
              <a:off x="10725554" y="5050120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6 w 730244"/>
                <a:gd name="connsiteY4" fmla="*/ 56747 h 280022"/>
                <a:gd name="connsiteX5" fmla="*/ 252566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1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7"/>
                  </a:cubicBezTo>
                  <a:lnTo>
                    <a:pt x="252566" y="56747"/>
                  </a:lnTo>
                  <a:cubicBezTo>
                    <a:pt x="227064" y="22340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45A509EE-66B8-96BA-24D3-E1A0E17D2A04}"/>
                </a:ext>
              </a:extLst>
            </p:cNvPr>
            <p:cNvSpPr/>
            <p:nvPr/>
          </p:nvSpPr>
          <p:spPr>
            <a:xfrm>
              <a:off x="10745510" y="4163384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FE4F28B8-6286-85AE-DE66-B6E108D5705A}"/>
                </a:ext>
              </a:extLst>
            </p:cNvPr>
            <p:cNvSpPr/>
            <p:nvPr/>
          </p:nvSpPr>
          <p:spPr>
            <a:xfrm>
              <a:off x="9646981" y="3971469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4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4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0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7"/>
                    <a:pt x="258737" y="364341"/>
                  </a:cubicBezTo>
                  <a:cubicBezTo>
                    <a:pt x="252332" y="395350"/>
                    <a:pt x="267564" y="428235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54C1BB06-E1E7-DFA0-1A9A-6A7687CC080C}"/>
                </a:ext>
              </a:extLst>
            </p:cNvPr>
            <p:cNvSpPr/>
            <p:nvPr/>
          </p:nvSpPr>
          <p:spPr>
            <a:xfrm>
              <a:off x="9845847" y="502676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88572EA-C5FA-8E65-3C26-B291133424CC}"/>
                </a:ext>
              </a:extLst>
            </p:cNvPr>
            <p:cNvSpPr/>
            <p:nvPr/>
          </p:nvSpPr>
          <p:spPr>
            <a:xfrm>
              <a:off x="10157699" y="428238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5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5"/>
                    <a:pt x="134387" y="268775"/>
                  </a:cubicBezTo>
                  <a:cubicBezTo>
                    <a:pt x="60167" y="268775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DBF05B02-B797-CD9A-D8C5-080D5979CD2F}"/>
                </a:ext>
              </a:extLst>
            </p:cNvPr>
            <p:cNvSpPr/>
            <p:nvPr/>
          </p:nvSpPr>
          <p:spPr>
            <a:xfrm>
              <a:off x="9835459" y="470237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47F740B0-5484-371F-7082-409BA2AAEFB4}"/>
                </a:ext>
              </a:extLst>
            </p:cNvPr>
            <p:cNvSpPr/>
            <p:nvPr/>
          </p:nvSpPr>
          <p:spPr>
            <a:xfrm>
              <a:off x="10460568" y="518372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0FF0118C-E31E-2886-2F9C-91CBD28A9368}"/>
                </a:ext>
              </a:extLst>
            </p:cNvPr>
            <p:cNvSpPr/>
            <p:nvPr/>
          </p:nvSpPr>
          <p:spPr>
            <a:xfrm>
              <a:off x="10450921" y="491139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CA2137E8-DA59-59AC-5F01-434DBC9C2655}"/>
                </a:ext>
              </a:extLst>
            </p:cNvPr>
            <p:cNvSpPr/>
            <p:nvPr/>
          </p:nvSpPr>
          <p:spPr>
            <a:xfrm>
              <a:off x="9921145" y="4491599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6 h 280022"/>
                <a:gd name="connsiteX2" fmla="*/ 252567 w 730244"/>
                <a:gd name="connsiteY2" fmla="*/ 223276 h 280022"/>
                <a:gd name="connsiteX3" fmla="*/ 365122 w 730244"/>
                <a:gd name="connsiteY3" fmla="*/ 166529 h 280022"/>
                <a:gd name="connsiteX4" fmla="*/ 477678 w 730244"/>
                <a:gd name="connsiteY4" fmla="*/ 223276 h 280022"/>
                <a:gd name="connsiteX5" fmla="*/ 477678 w 730244"/>
                <a:gd name="connsiteY5" fmla="*/ 223276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4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30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3146DAE8-0E4C-3FE2-754A-0E4296CA3CAD}"/>
                </a:ext>
              </a:extLst>
            </p:cNvPr>
            <p:cNvSpPr/>
            <p:nvPr/>
          </p:nvSpPr>
          <p:spPr>
            <a:xfrm>
              <a:off x="10178749" y="5371032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ECE128A2-80FC-DD9C-6D67-48B06A7D133F}"/>
                </a:ext>
              </a:extLst>
            </p:cNvPr>
            <p:cNvSpPr/>
            <p:nvPr/>
          </p:nvSpPr>
          <p:spPr>
            <a:xfrm>
              <a:off x="9362399" y="4246619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8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9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1"/>
                    <a:pt x="495516" y="36467"/>
                  </a:cubicBezTo>
                  <a:cubicBezTo>
                    <a:pt x="446893" y="-12156"/>
                    <a:pt x="368120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8"/>
                    <a:pt x="282316" y="218540"/>
                    <a:pt x="250448" y="250448"/>
                  </a:cubicBezTo>
                  <a:cubicBezTo>
                    <a:pt x="218579" y="282317"/>
                    <a:pt x="173940" y="291846"/>
                    <a:pt x="132893" y="283371"/>
                  </a:cubicBezTo>
                  <a:cubicBezTo>
                    <a:pt x="98916" y="276341"/>
                    <a:pt x="62907" y="293018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DD939AEF-D1D0-D09E-AB47-CD97BC08A8BD}"/>
                </a:ext>
              </a:extLst>
            </p:cNvPr>
            <p:cNvSpPr/>
            <p:nvPr/>
          </p:nvSpPr>
          <p:spPr>
            <a:xfrm>
              <a:off x="9631632" y="523473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64C3D8F4-C19D-F74D-74F5-F773C6E817ED}"/>
                </a:ext>
              </a:extLst>
            </p:cNvPr>
            <p:cNvSpPr/>
            <p:nvPr/>
          </p:nvSpPr>
          <p:spPr>
            <a:xfrm>
              <a:off x="9667563" y="4550454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9 h 437490"/>
                <a:gd name="connsiteX2" fmla="*/ 320014 w 437490"/>
                <a:gd name="connsiteY2" fmla="*/ 233899 h 437490"/>
                <a:gd name="connsiteX3" fmla="*/ 232492 w 437490"/>
                <a:gd name="connsiteY3" fmla="*/ 205037 h 437490"/>
                <a:gd name="connsiteX4" fmla="*/ 203631 w 437490"/>
                <a:gd name="connsiteY4" fmla="*/ 117516 h 437490"/>
                <a:gd name="connsiteX5" fmla="*/ 203631 w 437490"/>
                <a:gd name="connsiteY5" fmla="*/ 117516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7 h 437490"/>
                <a:gd name="connsiteX12" fmla="*/ 262721 w 437490"/>
                <a:gd name="connsiteY12" fmla="*/ 407497 h 437490"/>
                <a:gd name="connsiteX13" fmla="*/ 407496 w 437490"/>
                <a:gd name="connsiteY13" fmla="*/ 407497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9"/>
                  </a:cubicBezTo>
                  <a:lnTo>
                    <a:pt x="320014" y="233899"/>
                  </a:lnTo>
                  <a:cubicBezTo>
                    <a:pt x="289044" y="238507"/>
                    <a:pt x="256355" y="228900"/>
                    <a:pt x="232492" y="205037"/>
                  </a:cubicBezTo>
                  <a:cubicBezTo>
                    <a:pt x="208630" y="181175"/>
                    <a:pt x="199023" y="148486"/>
                    <a:pt x="203631" y="117516"/>
                  </a:cubicBezTo>
                  <a:lnTo>
                    <a:pt x="203631" y="117516"/>
                  </a:lnTo>
                  <a:cubicBezTo>
                    <a:pt x="208239" y="86506"/>
                    <a:pt x="198632" y="5381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3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7"/>
                  </a:cubicBezTo>
                  <a:cubicBezTo>
                    <a:pt x="227259" y="356100"/>
                    <a:pt x="240967" y="38574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C6DF0A0F-D443-193F-C122-4AAD0FE8EAB0}"/>
                </a:ext>
              </a:extLst>
            </p:cNvPr>
            <p:cNvSpPr/>
            <p:nvPr/>
          </p:nvSpPr>
          <p:spPr>
            <a:xfrm>
              <a:off x="9671820" y="480434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66DD99AA-6A0F-1E71-8A26-80E863F045C0}"/>
                </a:ext>
              </a:extLst>
            </p:cNvPr>
            <p:cNvSpPr/>
            <p:nvPr/>
          </p:nvSpPr>
          <p:spPr>
            <a:xfrm>
              <a:off x="9916107" y="3909880"/>
              <a:ext cx="763128" cy="292675"/>
            </a:xfrm>
            <a:custGeom>
              <a:avLst/>
              <a:gdLst>
                <a:gd name="connsiteX0" fmla="*/ 146260 w 763128"/>
                <a:gd name="connsiteY0" fmla="*/ 292675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5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5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5"/>
                  </a:moveTo>
                  <a:cubicBezTo>
                    <a:pt x="194453" y="292675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2"/>
                    <a:pt x="333292" y="174106"/>
                    <a:pt x="381525" y="174106"/>
                  </a:cubicBezTo>
                  <a:cubicBezTo>
                    <a:pt x="429718" y="174106"/>
                    <a:pt x="472483" y="197422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5"/>
                    <a:pt x="616790" y="292675"/>
                  </a:cubicBezTo>
                  <a:cubicBezTo>
                    <a:pt x="697594" y="292675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5"/>
                    <a:pt x="146338" y="29267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5009625F-EFEB-5ECF-E6B1-26D590D8D621}"/>
                </a:ext>
              </a:extLst>
            </p:cNvPr>
            <p:cNvSpPr/>
            <p:nvPr/>
          </p:nvSpPr>
          <p:spPr>
            <a:xfrm>
              <a:off x="10211750" y="4107028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7A587BA2-46D1-9355-4100-FCA2C3612DF0}"/>
                </a:ext>
              </a:extLst>
            </p:cNvPr>
            <p:cNvSpPr/>
            <p:nvPr/>
          </p:nvSpPr>
          <p:spPr>
            <a:xfrm>
              <a:off x="10483766" y="3644425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9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207573D7-372C-9FCC-B7C4-5BEE9E18C0B7}"/>
                </a:ext>
              </a:extLst>
            </p:cNvPr>
            <p:cNvSpPr/>
            <p:nvPr/>
          </p:nvSpPr>
          <p:spPr>
            <a:xfrm>
              <a:off x="9646786" y="625796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5652A37C-CA65-07B1-6E60-5476BEB649D4}"/>
                </a:ext>
              </a:extLst>
            </p:cNvPr>
            <p:cNvSpPr/>
            <p:nvPr/>
          </p:nvSpPr>
          <p:spPr>
            <a:xfrm>
              <a:off x="9653425" y="570729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7359DE05-AAFE-FE7E-22B5-B269F8704100}"/>
                </a:ext>
              </a:extLst>
            </p:cNvPr>
            <p:cNvSpPr/>
            <p:nvPr/>
          </p:nvSpPr>
          <p:spPr>
            <a:xfrm>
              <a:off x="9322319" y="6211098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4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F2B84A90-ED40-7D56-81D2-A32444DA8365}"/>
                </a:ext>
              </a:extLst>
            </p:cNvPr>
            <p:cNvSpPr/>
            <p:nvPr/>
          </p:nvSpPr>
          <p:spPr>
            <a:xfrm>
              <a:off x="9375434" y="6303267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F0C5EF4D-F6B4-72C4-BF96-66B06B68112D}"/>
                </a:ext>
              </a:extLst>
            </p:cNvPr>
            <p:cNvSpPr/>
            <p:nvPr/>
          </p:nvSpPr>
          <p:spPr>
            <a:xfrm>
              <a:off x="9422612" y="5949198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6 w 730244"/>
                <a:gd name="connsiteY1" fmla="*/ 223275 h 280021"/>
                <a:gd name="connsiteX2" fmla="*/ 252566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6" y="223275"/>
                  </a:cubicBezTo>
                  <a:lnTo>
                    <a:pt x="252566" y="223275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8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6AB154E2-88C7-4DCB-9941-6077EEBF4FB3}"/>
                </a:ext>
              </a:extLst>
            </p:cNvPr>
            <p:cNvSpPr/>
            <p:nvPr/>
          </p:nvSpPr>
          <p:spPr>
            <a:xfrm>
              <a:off x="10434167" y="565421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9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1AD7607C-B4AB-10E1-D556-4A346A523099}"/>
                </a:ext>
              </a:extLst>
            </p:cNvPr>
            <p:cNvSpPr/>
            <p:nvPr/>
          </p:nvSpPr>
          <p:spPr>
            <a:xfrm>
              <a:off x="10444594" y="597860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50 h 598356"/>
                <a:gd name="connsiteX8" fmla="*/ 239014 w 598356"/>
                <a:gd name="connsiteY8" fmla="*/ 557350 h 598356"/>
                <a:gd name="connsiteX9" fmla="*/ 279631 w 598356"/>
                <a:gd name="connsiteY9" fmla="*/ 448856 h 598356"/>
                <a:gd name="connsiteX10" fmla="*/ 316655 w 598356"/>
                <a:gd name="connsiteY10" fmla="*/ 316656 h 598356"/>
                <a:gd name="connsiteX11" fmla="*/ 448855 w 598356"/>
                <a:gd name="connsiteY11" fmla="*/ 279632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50"/>
                  </a:cubicBezTo>
                  <a:cubicBezTo>
                    <a:pt x="95684" y="612026"/>
                    <a:pt x="184338" y="612026"/>
                    <a:pt x="239014" y="557350"/>
                  </a:cubicBezTo>
                  <a:cubicBezTo>
                    <a:pt x="268774" y="527590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6"/>
                  </a:cubicBezTo>
                  <a:cubicBezTo>
                    <a:pt x="352507" y="280803"/>
                    <a:pt x="402732" y="270063"/>
                    <a:pt x="448855" y="279632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17DB7909-6759-3FCB-F103-2363812A7E6F}"/>
                </a:ext>
              </a:extLst>
            </p:cNvPr>
            <p:cNvSpPr/>
            <p:nvPr/>
          </p:nvSpPr>
          <p:spPr>
            <a:xfrm>
              <a:off x="10207025" y="588479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714950C5-9D20-7A60-D36E-108E8100CF92}"/>
                </a:ext>
              </a:extLst>
            </p:cNvPr>
            <p:cNvSpPr/>
            <p:nvPr/>
          </p:nvSpPr>
          <p:spPr>
            <a:xfrm>
              <a:off x="10253617" y="6194070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BF4F0CA8-D360-7AE5-CDA8-F0BDFA339183}"/>
                </a:ext>
              </a:extLst>
            </p:cNvPr>
            <p:cNvSpPr/>
            <p:nvPr/>
          </p:nvSpPr>
          <p:spPr>
            <a:xfrm>
              <a:off x="10227021" y="6507718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29B23233-5D1B-9FDD-1825-E5C3416D65D6}"/>
                </a:ext>
              </a:extLst>
            </p:cNvPr>
            <p:cNvSpPr/>
            <p:nvPr/>
          </p:nvSpPr>
          <p:spPr>
            <a:xfrm>
              <a:off x="9969416" y="5628285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7 h 280021"/>
                <a:gd name="connsiteX2" fmla="*/ 477678 w 730244"/>
                <a:gd name="connsiteY2" fmla="*/ 56747 h 280021"/>
                <a:gd name="connsiteX3" fmla="*/ 365122 w 730244"/>
                <a:gd name="connsiteY3" fmla="*/ 113493 h 280021"/>
                <a:gd name="connsiteX4" fmla="*/ 252567 w 730244"/>
                <a:gd name="connsiteY4" fmla="*/ 56747 h 280021"/>
                <a:gd name="connsiteX5" fmla="*/ 252567 w 730244"/>
                <a:gd name="connsiteY5" fmla="*/ 56747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22A49021-4504-3BFC-BE83-E08EA8DF0489}"/>
                </a:ext>
              </a:extLst>
            </p:cNvPr>
            <p:cNvSpPr/>
            <p:nvPr/>
          </p:nvSpPr>
          <p:spPr>
            <a:xfrm>
              <a:off x="11035960" y="5833791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DFB3C49A-59C0-DF26-BC80-6E0BEC9E90B5}"/>
                </a:ext>
              </a:extLst>
            </p:cNvPr>
            <p:cNvSpPr/>
            <p:nvPr/>
          </p:nvSpPr>
          <p:spPr>
            <a:xfrm>
              <a:off x="10773356" y="6291394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43326CA7-D630-C692-6E0D-CC6AD5A96715}"/>
                </a:ext>
              </a:extLst>
            </p:cNvPr>
            <p:cNvSpPr/>
            <p:nvPr/>
          </p:nvSpPr>
          <p:spPr>
            <a:xfrm>
              <a:off x="10995773" y="6264173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E1A44974-4885-ED41-0021-B973D5ECB6E8}"/>
                </a:ext>
              </a:extLst>
            </p:cNvPr>
            <p:cNvSpPr/>
            <p:nvPr/>
          </p:nvSpPr>
          <p:spPr>
            <a:xfrm>
              <a:off x="9966409" y="2916680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8"/>
                    <a:pt x="258737" y="364341"/>
                  </a:cubicBezTo>
                  <a:cubicBezTo>
                    <a:pt x="252332" y="395350"/>
                    <a:pt x="267563" y="428234"/>
                    <a:pt x="291699" y="452409"/>
                  </a:cubicBezTo>
                  <a:cubicBezTo>
                    <a:pt x="336065" y="496776"/>
                    <a:pt x="408043" y="496776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62AF5E29-6C4E-F307-99CA-F381EB7D478D}"/>
                </a:ext>
              </a:extLst>
            </p:cNvPr>
            <p:cNvSpPr/>
            <p:nvPr/>
          </p:nvSpPr>
          <p:spPr>
            <a:xfrm>
              <a:off x="9654089" y="2598932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2"/>
                  </a:cubicBezTo>
                  <a:cubicBezTo>
                    <a:pt x="247802" y="313023"/>
                    <a:pt x="203084" y="326184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7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6FDB60CB-322F-B902-B27A-1FEF7D06BFEF}"/>
                </a:ext>
              </a:extLst>
            </p:cNvPr>
            <p:cNvSpPr/>
            <p:nvPr/>
          </p:nvSpPr>
          <p:spPr>
            <a:xfrm>
              <a:off x="9660728" y="2048261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552EBE4E-CF03-9309-F993-20A6DD732759}"/>
                </a:ext>
              </a:extLst>
            </p:cNvPr>
            <p:cNvSpPr/>
            <p:nvPr/>
          </p:nvSpPr>
          <p:spPr>
            <a:xfrm>
              <a:off x="9329623" y="2552066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B14EB667-BF0B-0DE3-9624-98252973EBA3}"/>
                </a:ext>
              </a:extLst>
            </p:cNvPr>
            <p:cNvSpPr/>
            <p:nvPr/>
          </p:nvSpPr>
          <p:spPr>
            <a:xfrm>
              <a:off x="9662603" y="342048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77998F6-0BD0-AC62-2466-B5B8DB12BFFF}"/>
                </a:ext>
              </a:extLst>
            </p:cNvPr>
            <p:cNvSpPr/>
            <p:nvPr/>
          </p:nvSpPr>
          <p:spPr>
            <a:xfrm>
              <a:off x="9382737" y="264423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7B8A7DD9-A7B1-3897-1CB6-EF9575457EF7}"/>
                </a:ext>
              </a:extLst>
            </p:cNvPr>
            <p:cNvSpPr/>
            <p:nvPr/>
          </p:nvSpPr>
          <p:spPr>
            <a:xfrm>
              <a:off x="9429915" y="2290165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3BDF2B5C-5039-BFC0-02D6-54B2320527C9}"/>
                </a:ext>
              </a:extLst>
            </p:cNvPr>
            <p:cNvSpPr/>
            <p:nvPr/>
          </p:nvSpPr>
          <p:spPr>
            <a:xfrm>
              <a:off x="9409958" y="3176902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5 h 280022"/>
                <a:gd name="connsiteX2" fmla="*/ 252567 w 730244"/>
                <a:gd name="connsiteY2" fmla="*/ 223275 h 280022"/>
                <a:gd name="connsiteX3" fmla="*/ 365122 w 730244"/>
                <a:gd name="connsiteY3" fmla="*/ 166529 h 280022"/>
                <a:gd name="connsiteX4" fmla="*/ 477678 w 730244"/>
                <a:gd name="connsiteY4" fmla="*/ 223275 h 280022"/>
                <a:gd name="connsiteX5" fmla="*/ 477678 w 730244"/>
                <a:gd name="connsiteY5" fmla="*/ 223275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AAC757CD-F2D0-2712-4F93-97E79C89530A}"/>
                </a:ext>
              </a:extLst>
            </p:cNvPr>
            <p:cNvSpPr/>
            <p:nvPr/>
          </p:nvSpPr>
          <p:spPr>
            <a:xfrm>
              <a:off x="10753048" y="3163154"/>
              <a:ext cx="485683" cy="485683"/>
            </a:xfrm>
            <a:custGeom>
              <a:avLst/>
              <a:gdLst>
                <a:gd name="connsiteX0" fmla="*/ 33314 w 485683"/>
                <a:gd name="connsiteY0" fmla="*/ 193984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4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4"/>
                  </a:moveTo>
                  <a:cubicBezTo>
                    <a:pt x="59793" y="220464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4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11454AE-387C-3A7F-D76E-674B95FC0108}"/>
                </a:ext>
              </a:extLst>
            </p:cNvPr>
            <p:cNvSpPr/>
            <p:nvPr/>
          </p:nvSpPr>
          <p:spPr>
            <a:xfrm>
              <a:off x="10441470" y="1995185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24381DA5-BCD0-11F1-05AD-3075E33B6A94}"/>
                </a:ext>
              </a:extLst>
            </p:cNvPr>
            <p:cNvSpPr/>
            <p:nvPr/>
          </p:nvSpPr>
          <p:spPr>
            <a:xfrm>
              <a:off x="10459201" y="3069150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7393FAAD-6CC5-F61C-AF65-0076617A576D}"/>
                </a:ext>
              </a:extLst>
            </p:cNvPr>
            <p:cNvSpPr/>
            <p:nvPr/>
          </p:nvSpPr>
          <p:spPr>
            <a:xfrm>
              <a:off x="10451897" y="231961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3B24D46E-37A6-035D-C7C3-35E31725C926}"/>
                </a:ext>
              </a:extLst>
            </p:cNvPr>
            <p:cNvSpPr/>
            <p:nvPr/>
          </p:nvSpPr>
          <p:spPr>
            <a:xfrm>
              <a:off x="10214328" y="222576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8 w 210817"/>
                <a:gd name="connsiteY1" fmla="*/ 210817 h 210817"/>
                <a:gd name="connsiteX2" fmla="*/ 0 w 210817"/>
                <a:gd name="connsiteY2" fmla="*/ 105409 h 210817"/>
                <a:gd name="connsiteX3" fmla="*/ 105408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8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8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8F37A43D-6C82-84C6-6A92-733704410F26}"/>
                </a:ext>
              </a:extLst>
            </p:cNvPr>
            <p:cNvSpPr/>
            <p:nvPr/>
          </p:nvSpPr>
          <p:spPr>
            <a:xfrm>
              <a:off x="10260920" y="253503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4EAA68F2-1D6B-E4E4-10C6-8D6F674E6182}"/>
                </a:ext>
              </a:extLst>
            </p:cNvPr>
            <p:cNvSpPr/>
            <p:nvPr/>
          </p:nvSpPr>
          <p:spPr>
            <a:xfrm>
              <a:off x="10234324" y="2848725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7 w 730244"/>
                <a:gd name="connsiteY4" fmla="*/ 56747 h 280022"/>
                <a:gd name="connsiteX5" fmla="*/ 252567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74527B88-F5CD-645E-C736-ABE238D7850E}"/>
                </a:ext>
              </a:extLst>
            </p:cNvPr>
            <p:cNvSpPr/>
            <p:nvPr/>
          </p:nvSpPr>
          <p:spPr>
            <a:xfrm>
              <a:off x="9976719" y="1969253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2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CF89BDC4-6557-9C69-39A1-C16970382D9B}"/>
                </a:ext>
              </a:extLst>
            </p:cNvPr>
            <p:cNvSpPr/>
            <p:nvPr/>
          </p:nvSpPr>
          <p:spPr>
            <a:xfrm>
              <a:off x="10998633" y="2834402"/>
              <a:ext cx="531983" cy="531983"/>
            </a:xfrm>
            <a:custGeom>
              <a:avLst/>
              <a:gdLst>
                <a:gd name="connsiteX0" fmla="*/ 319457 w 531983"/>
                <a:gd name="connsiteY0" fmla="*/ 36467 h 531983"/>
                <a:gd name="connsiteX1" fmla="*/ 284386 w 531983"/>
                <a:gd name="connsiteY1" fmla="*/ 142891 h 531983"/>
                <a:gd name="connsiteX2" fmla="*/ 284386 w 531983"/>
                <a:gd name="connsiteY2" fmla="*/ 142891 h 531983"/>
                <a:gd name="connsiteX3" fmla="*/ 249315 w 531983"/>
                <a:gd name="connsiteY3" fmla="*/ 249315 h 531983"/>
                <a:gd name="connsiteX4" fmla="*/ 142891 w 531983"/>
                <a:gd name="connsiteY4" fmla="*/ 284386 h 531983"/>
                <a:gd name="connsiteX5" fmla="*/ 142891 w 531983"/>
                <a:gd name="connsiteY5" fmla="*/ 284386 h 531983"/>
                <a:gd name="connsiteX6" fmla="*/ 36467 w 531983"/>
                <a:gd name="connsiteY6" fmla="*/ 319496 h 531983"/>
                <a:gd name="connsiteX7" fmla="*/ 36467 w 531983"/>
                <a:gd name="connsiteY7" fmla="*/ 495516 h 531983"/>
                <a:gd name="connsiteX8" fmla="*/ 212487 w 531983"/>
                <a:gd name="connsiteY8" fmla="*/ 495516 h 531983"/>
                <a:gd name="connsiteX9" fmla="*/ 248612 w 531983"/>
                <a:gd name="connsiteY9" fmla="*/ 399090 h 531983"/>
                <a:gd name="connsiteX10" fmla="*/ 281535 w 531983"/>
                <a:gd name="connsiteY10" fmla="*/ 281535 h 531983"/>
                <a:gd name="connsiteX11" fmla="*/ 399090 w 531983"/>
                <a:gd name="connsiteY11" fmla="*/ 248612 h 531983"/>
                <a:gd name="connsiteX12" fmla="*/ 495516 w 531983"/>
                <a:gd name="connsiteY12" fmla="*/ 212487 h 531983"/>
                <a:gd name="connsiteX13" fmla="*/ 495516 w 531983"/>
                <a:gd name="connsiteY13" fmla="*/ 36467 h 531983"/>
                <a:gd name="connsiteX14" fmla="*/ 319496 w 531983"/>
                <a:gd name="connsiteY14" fmla="*/ 36467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319457" y="36467"/>
                  </a:moveTo>
                  <a:cubicBezTo>
                    <a:pt x="290479" y="65446"/>
                    <a:pt x="278762" y="105203"/>
                    <a:pt x="284386" y="142891"/>
                  </a:cubicBezTo>
                  <a:lnTo>
                    <a:pt x="284386" y="142891"/>
                  </a:lnTo>
                  <a:cubicBezTo>
                    <a:pt x="289971" y="180579"/>
                    <a:pt x="278294" y="220297"/>
                    <a:pt x="249315" y="249315"/>
                  </a:cubicBezTo>
                  <a:cubicBezTo>
                    <a:pt x="220337" y="278294"/>
                    <a:pt x="180579" y="290010"/>
                    <a:pt x="142891" y="284386"/>
                  </a:cubicBezTo>
                  <a:lnTo>
                    <a:pt x="142891" y="284386"/>
                  </a:lnTo>
                  <a:cubicBezTo>
                    <a:pt x="105203" y="278802"/>
                    <a:pt x="65485" y="290479"/>
                    <a:pt x="36467" y="319496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ubicBezTo>
                    <a:pt x="238927" y="469076"/>
                    <a:pt x="254041" y="433341"/>
                    <a:pt x="248612" y="399090"/>
                  </a:cubicBezTo>
                  <a:cubicBezTo>
                    <a:pt x="242129" y="358356"/>
                    <a:pt x="249667" y="313443"/>
                    <a:pt x="281535" y="281535"/>
                  </a:cubicBezTo>
                  <a:cubicBezTo>
                    <a:pt x="313404" y="249667"/>
                    <a:pt x="358043" y="240137"/>
                    <a:pt x="399090" y="248612"/>
                  </a:cubicBezTo>
                  <a:cubicBezTo>
                    <a:pt x="433067" y="255642"/>
                    <a:pt x="469076" y="238966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ECDE12BA-D906-3614-56FC-C631783A7AED}"/>
                </a:ext>
              </a:extLst>
            </p:cNvPr>
            <p:cNvSpPr/>
            <p:nvPr/>
          </p:nvSpPr>
          <p:spPr>
            <a:xfrm>
              <a:off x="11043263" y="217475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E469029A-0267-E86D-5111-D2C34852F30F}"/>
                </a:ext>
              </a:extLst>
            </p:cNvPr>
            <p:cNvSpPr/>
            <p:nvPr/>
          </p:nvSpPr>
          <p:spPr>
            <a:xfrm>
              <a:off x="10780660" y="2632401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6 h 437490"/>
                <a:gd name="connsiteX7" fmla="*/ 407496 w 437490"/>
                <a:gd name="connsiteY7" fmla="*/ 407496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4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1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4"/>
                    <a:pt x="238858" y="38367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4"/>
                  </a:cubicBezTo>
                  <a:cubicBezTo>
                    <a:pt x="205310" y="179769"/>
                    <a:pt x="197460" y="143057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211986EE-1B22-F3B7-334B-A77C69B15AF6}"/>
                </a:ext>
              </a:extLst>
            </p:cNvPr>
            <p:cNvSpPr/>
            <p:nvPr/>
          </p:nvSpPr>
          <p:spPr>
            <a:xfrm>
              <a:off x="11003076" y="260514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05F23941-90B4-DFDA-8283-CD1CDF539EC6}"/>
                </a:ext>
              </a:extLst>
            </p:cNvPr>
            <p:cNvSpPr/>
            <p:nvPr/>
          </p:nvSpPr>
          <p:spPr>
            <a:xfrm>
              <a:off x="10206478" y="3417752"/>
              <a:ext cx="763128" cy="292675"/>
            </a:xfrm>
            <a:custGeom>
              <a:avLst/>
              <a:gdLst>
                <a:gd name="connsiteX0" fmla="*/ 616868 w 763128"/>
                <a:gd name="connsiteY0" fmla="*/ 0 h 292675"/>
                <a:gd name="connsiteX1" fmla="*/ 499236 w 763128"/>
                <a:gd name="connsiteY1" fmla="*/ 59285 h 292675"/>
                <a:gd name="connsiteX2" fmla="*/ 499236 w 763128"/>
                <a:gd name="connsiteY2" fmla="*/ 59285 h 292675"/>
                <a:gd name="connsiteX3" fmla="*/ 381603 w 763128"/>
                <a:gd name="connsiteY3" fmla="*/ 118570 h 292675"/>
                <a:gd name="connsiteX4" fmla="*/ 263970 w 763128"/>
                <a:gd name="connsiteY4" fmla="*/ 59285 h 292675"/>
                <a:gd name="connsiteX5" fmla="*/ 263970 w 763128"/>
                <a:gd name="connsiteY5" fmla="*/ 59285 h 292675"/>
                <a:gd name="connsiteX6" fmla="*/ 146338 w 763128"/>
                <a:gd name="connsiteY6" fmla="*/ 0 h 292675"/>
                <a:gd name="connsiteX7" fmla="*/ 0 w 763128"/>
                <a:gd name="connsiteY7" fmla="*/ 146338 h 292675"/>
                <a:gd name="connsiteX8" fmla="*/ 146338 w 763128"/>
                <a:gd name="connsiteY8" fmla="*/ 292676 h 292675"/>
                <a:gd name="connsiteX9" fmla="*/ 256511 w 763128"/>
                <a:gd name="connsiteY9" fmla="*/ 242529 h 292675"/>
                <a:gd name="connsiteX10" fmla="*/ 381564 w 763128"/>
                <a:gd name="connsiteY10" fmla="*/ 172192 h 292675"/>
                <a:gd name="connsiteX11" fmla="*/ 506617 w 763128"/>
                <a:gd name="connsiteY11" fmla="*/ 242529 h 292675"/>
                <a:gd name="connsiteX12" fmla="*/ 616790 w 763128"/>
                <a:gd name="connsiteY12" fmla="*/ 292676 h 292675"/>
                <a:gd name="connsiteX13" fmla="*/ 763128 w 763128"/>
                <a:gd name="connsiteY13" fmla="*/ 146338 h 292675"/>
                <a:gd name="connsiteX14" fmla="*/ 616790 w 763128"/>
                <a:gd name="connsiteY14" fmla="*/ 0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616868" y="0"/>
                  </a:moveTo>
                  <a:cubicBezTo>
                    <a:pt x="568675" y="0"/>
                    <a:pt x="525910" y="23316"/>
                    <a:pt x="499236" y="59285"/>
                  </a:cubicBezTo>
                  <a:lnTo>
                    <a:pt x="499236" y="59285"/>
                  </a:lnTo>
                  <a:cubicBezTo>
                    <a:pt x="472561" y="95254"/>
                    <a:pt x="429836" y="118570"/>
                    <a:pt x="381603" y="118570"/>
                  </a:cubicBezTo>
                  <a:cubicBezTo>
                    <a:pt x="333410" y="118570"/>
                    <a:pt x="290645" y="95254"/>
                    <a:pt x="263970" y="59285"/>
                  </a:cubicBezTo>
                  <a:lnTo>
                    <a:pt x="263970" y="59285"/>
                  </a:lnTo>
                  <a:cubicBezTo>
                    <a:pt x="237296" y="23316"/>
                    <a:pt x="194570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ubicBezTo>
                    <a:pt x="190313" y="292676"/>
                    <a:pt x="232570" y="275531"/>
                    <a:pt x="256511" y="242529"/>
                  </a:cubicBezTo>
                  <a:cubicBezTo>
                    <a:pt x="284982" y="203280"/>
                    <a:pt x="328606" y="172192"/>
                    <a:pt x="381564" y="172192"/>
                  </a:cubicBezTo>
                  <a:cubicBezTo>
                    <a:pt x="434522" y="172192"/>
                    <a:pt x="479591" y="201366"/>
                    <a:pt x="506617" y="242529"/>
                  </a:cubicBezTo>
                  <a:cubicBezTo>
                    <a:pt x="528995" y="276624"/>
                    <a:pt x="572815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9096FFE8-9C0D-55CC-3888-91C19BCBC411}"/>
                </a:ext>
              </a:extLst>
            </p:cNvPr>
            <p:cNvSpPr/>
            <p:nvPr/>
          </p:nvSpPr>
          <p:spPr>
            <a:xfrm>
              <a:off x="10517587" y="3356905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0C837B9-8BCB-2905-55CA-FFDEC963C689}"/>
                </a:ext>
              </a:extLst>
            </p:cNvPr>
            <p:cNvSpPr/>
            <p:nvPr/>
          </p:nvSpPr>
          <p:spPr>
            <a:xfrm>
              <a:off x="9916263" y="3490198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4 h 485683"/>
                <a:gd name="connsiteX2" fmla="*/ 355202 w 485683"/>
                <a:gd name="connsiteY2" fmla="*/ 259674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4"/>
                  </a:cubicBezTo>
                  <a:lnTo>
                    <a:pt x="355202" y="259674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1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84E4CEFB-21BC-DF03-A7CD-9ADA7876DEBE}"/>
                </a:ext>
              </a:extLst>
            </p:cNvPr>
            <p:cNvSpPr/>
            <p:nvPr/>
          </p:nvSpPr>
          <p:spPr>
            <a:xfrm>
              <a:off x="10418974" y="573517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0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22C0982B-33E3-E405-80EA-05EF47C0B00D}"/>
                </a:ext>
              </a:extLst>
            </p:cNvPr>
            <p:cNvSpPr/>
            <p:nvPr/>
          </p:nvSpPr>
          <p:spPr>
            <a:xfrm>
              <a:off x="10618661" y="778593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3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4D239130-8FDE-8271-66FA-9136104D1800}"/>
                </a:ext>
              </a:extLst>
            </p:cNvPr>
            <p:cNvSpPr/>
            <p:nvPr/>
          </p:nvSpPr>
          <p:spPr>
            <a:xfrm>
              <a:off x="10941604" y="1658886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BD644BD-8302-B8C8-0EB7-9530397F420A}"/>
                </a:ext>
              </a:extLst>
            </p:cNvPr>
            <p:cNvSpPr/>
            <p:nvPr/>
          </p:nvSpPr>
          <p:spPr>
            <a:xfrm>
              <a:off x="10943127" y="825498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7465CC4B-F094-4B92-F395-E4C2847CB006}"/>
                </a:ext>
              </a:extLst>
            </p:cNvPr>
            <p:cNvSpPr/>
            <p:nvPr/>
          </p:nvSpPr>
          <p:spPr>
            <a:xfrm>
              <a:off x="10997686" y="34457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79EA5F9-5557-645E-3D11-98B9F996E69C}"/>
                </a:ext>
              </a:extLst>
            </p:cNvPr>
            <p:cNvSpPr/>
            <p:nvPr/>
          </p:nvSpPr>
          <p:spPr>
            <a:xfrm>
              <a:off x="11314498" y="115777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FC5C135D-24B2-E0A8-D710-8D01367F072E}"/>
                </a:ext>
              </a:extLst>
            </p:cNvPr>
            <p:cNvSpPr/>
            <p:nvPr/>
          </p:nvSpPr>
          <p:spPr>
            <a:xfrm>
              <a:off x="10710947" y="1405733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6 h 280022"/>
                <a:gd name="connsiteX2" fmla="*/ 477678 w 730244"/>
                <a:gd name="connsiteY2" fmla="*/ 56746 h 280022"/>
                <a:gd name="connsiteX3" fmla="*/ 365122 w 730244"/>
                <a:gd name="connsiteY3" fmla="*/ 113493 h 280022"/>
                <a:gd name="connsiteX4" fmla="*/ 252567 w 730244"/>
                <a:gd name="connsiteY4" fmla="*/ 56746 h 280022"/>
                <a:gd name="connsiteX5" fmla="*/ 252567 w 730244"/>
                <a:gd name="connsiteY5" fmla="*/ 56746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5ACAB3C7-4379-EBA6-CFD3-911995097ABA}"/>
                </a:ext>
              </a:extLst>
            </p:cNvPr>
            <p:cNvSpPr/>
            <p:nvPr/>
          </p:nvSpPr>
          <p:spPr>
            <a:xfrm>
              <a:off x="10730865" y="518997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864DB690-CD91-84B3-6F85-FC83F70EBE72}"/>
                </a:ext>
              </a:extLst>
            </p:cNvPr>
            <p:cNvSpPr/>
            <p:nvPr/>
          </p:nvSpPr>
          <p:spPr>
            <a:xfrm>
              <a:off x="9632374" y="327082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AFDE38ED-C6C5-3E5F-CF10-B8296443D062}"/>
                </a:ext>
              </a:extLst>
            </p:cNvPr>
            <p:cNvSpPr/>
            <p:nvPr/>
          </p:nvSpPr>
          <p:spPr>
            <a:xfrm>
              <a:off x="9831241" y="1382379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F8ADC095-C139-66A3-2A48-30B491C2A5B5}"/>
                </a:ext>
              </a:extLst>
            </p:cNvPr>
            <p:cNvSpPr/>
            <p:nvPr/>
          </p:nvSpPr>
          <p:spPr>
            <a:xfrm>
              <a:off x="10143092" y="63795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2B9B67EB-308C-F7C4-0C72-534AEB9DFEF3}"/>
                </a:ext>
              </a:extLst>
            </p:cNvPr>
            <p:cNvSpPr/>
            <p:nvPr/>
          </p:nvSpPr>
          <p:spPr>
            <a:xfrm>
              <a:off x="9820852" y="1057952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35798A4D-7A13-3600-B35D-0A8A1B72121D}"/>
                </a:ext>
              </a:extLst>
            </p:cNvPr>
            <p:cNvSpPr/>
            <p:nvPr/>
          </p:nvSpPr>
          <p:spPr>
            <a:xfrm>
              <a:off x="10445961" y="153930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5B530BCD-D3AA-F310-8E44-B7C4764F6A64}"/>
                </a:ext>
              </a:extLst>
            </p:cNvPr>
            <p:cNvSpPr/>
            <p:nvPr/>
          </p:nvSpPr>
          <p:spPr>
            <a:xfrm>
              <a:off x="10436315" y="126701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47CD1058-92E5-9E02-3559-0B212ABA0230}"/>
                </a:ext>
              </a:extLst>
            </p:cNvPr>
            <p:cNvSpPr/>
            <p:nvPr/>
          </p:nvSpPr>
          <p:spPr>
            <a:xfrm>
              <a:off x="9906538" y="847173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CD11F232-0719-2E87-D382-96B668CAD872}"/>
                </a:ext>
              </a:extLst>
            </p:cNvPr>
            <p:cNvSpPr/>
            <p:nvPr/>
          </p:nvSpPr>
          <p:spPr>
            <a:xfrm>
              <a:off x="10164143" y="1726606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1730C986-4262-699D-1E55-DF568625F645}"/>
                </a:ext>
              </a:extLst>
            </p:cNvPr>
            <p:cNvSpPr/>
            <p:nvPr/>
          </p:nvSpPr>
          <p:spPr>
            <a:xfrm>
              <a:off x="9347793" y="602232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7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5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7"/>
                    <a:pt x="282316" y="218540"/>
                    <a:pt x="250448" y="250448"/>
                  </a:cubicBezTo>
                  <a:cubicBezTo>
                    <a:pt x="218579" y="282316"/>
                    <a:pt x="173940" y="291846"/>
                    <a:pt x="132893" y="283371"/>
                  </a:cubicBezTo>
                  <a:cubicBezTo>
                    <a:pt x="98916" y="276341"/>
                    <a:pt x="62907" y="293017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10C5978C-9EC2-4997-FB0D-B94B1363B132}"/>
                </a:ext>
              </a:extLst>
            </p:cNvPr>
            <p:cNvSpPr/>
            <p:nvPr/>
          </p:nvSpPr>
          <p:spPr>
            <a:xfrm>
              <a:off x="9617026" y="1590345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E42ED6C9-B52B-5512-B8E1-CCC2C3A096BB}"/>
                </a:ext>
              </a:extLst>
            </p:cNvPr>
            <p:cNvSpPr/>
            <p:nvPr/>
          </p:nvSpPr>
          <p:spPr>
            <a:xfrm>
              <a:off x="9652956" y="906029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8 h 437490"/>
                <a:gd name="connsiteX2" fmla="*/ 320014 w 437490"/>
                <a:gd name="connsiteY2" fmla="*/ 233898 h 437490"/>
                <a:gd name="connsiteX3" fmla="*/ 232492 w 437490"/>
                <a:gd name="connsiteY3" fmla="*/ 205037 h 437490"/>
                <a:gd name="connsiteX4" fmla="*/ 203631 w 437490"/>
                <a:gd name="connsiteY4" fmla="*/ 117515 h 437490"/>
                <a:gd name="connsiteX5" fmla="*/ 203631 w 437490"/>
                <a:gd name="connsiteY5" fmla="*/ 117515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6 h 437490"/>
                <a:gd name="connsiteX12" fmla="*/ 262721 w 437490"/>
                <a:gd name="connsiteY12" fmla="*/ 407496 h 437490"/>
                <a:gd name="connsiteX13" fmla="*/ 407496 w 437490"/>
                <a:gd name="connsiteY13" fmla="*/ 407496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8"/>
                  </a:cubicBezTo>
                  <a:lnTo>
                    <a:pt x="320014" y="233898"/>
                  </a:lnTo>
                  <a:cubicBezTo>
                    <a:pt x="289044" y="238507"/>
                    <a:pt x="256355" y="228899"/>
                    <a:pt x="232492" y="205037"/>
                  </a:cubicBezTo>
                  <a:cubicBezTo>
                    <a:pt x="208630" y="181175"/>
                    <a:pt x="199023" y="148486"/>
                    <a:pt x="203631" y="117515"/>
                  </a:cubicBezTo>
                  <a:lnTo>
                    <a:pt x="203631" y="117515"/>
                  </a:lnTo>
                  <a:cubicBezTo>
                    <a:pt x="208239" y="86506"/>
                    <a:pt x="198632" y="53817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2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6"/>
                  </a:cubicBezTo>
                  <a:cubicBezTo>
                    <a:pt x="227259" y="356101"/>
                    <a:pt x="240967" y="38574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4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1B2FF957-678D-6D26-BA3C-EEAEB8C52BC7}"/>
                </a:ext>
              </a:extLst>
            </p:cNvPr>
            <p:cNvSpPr/>
            <p:nvPr/>
          </p:nvSpPr>
          <p:spPr>
            <a:xfrm>
              <a:off x="9657213" y="1159923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3D2EF672-3933-1702-7C37-7F5B4AC568B4}"/>
                </a:ext>
              </a:extLst>
            </p:cNvPr>
            <p:cNvSpPr/>
            <p:nvPr/>
          </p:nvSpPr>
          <p:spPr>
            <a:xfrm>
              <a:off x="9901500" y="265493"/>
              <a:ext cx="763128" cy="292675"/>
            </a:xfrm>
            <a:custGeom>
              <a:avLst/>
              <a:gdLst>
                <a:gd name="connsiteX0" fmla="*/ 146260 w 763128"/>
                <a:gd name="connsiteY0" fmla="*/ 292676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6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6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6"/>
                  </a:moveTo>
                  <a:cubicBezTo>
                    <a:pt x="194453" y="292676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1"/>
                    <a:pt x="333293" y="174106"/>
                    <a:pt x="381525" y="174106"/>
                  </a:cubicBezTo>
                  <a:cubicBezTo>
                    <a:pt x="429719" y="174106"/>
                    <a:pt x="472483" y="197421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4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78B0A278-8AC5-0E69-E401-733A3E0D0CE9}"/>
                </a:ext>
              </a:extLst>
            </p:cNvPr>
            <p:cNvSpPr/>
            <p:nvPr/>
          </p:nvSpPr>
          <p:spPr>
            <a:xfrm>
              <a:off x="10197144" y="46264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BADC4B9D-6F80-ACEB-EFA4-43CD121ED997}"/>
                </a:ext>
              </a:extLst>
            </p:cNvPr>
            <p:cNvSpPr/>
            <p:nvPr/>
          </p:nvSpPr>
          <p:spPr>
            <a:xfrm>
              <a:off x="10469160" y="39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E839BC4D-760A-C4BB-5DBB-3A190621393D}"/>
                </a:ext>
              </a:extLst>
            </p:cNvPr>
            <p:cNvSpPr/>
            <p:nvPr/>
          </p:nvSpPr>
          <p:spPr>
            <a:xfrm>
              <a:off x="11289073" y="5876555"/>
              <a:ext cx="227688" cy="593787"/>
            </a:xfrm>
            <a:custGeom>
              <a:avLst/>
              <a:gdLst>
                <a:gd name="connsiteX0" fmla="*/ 227689 w 227688"/>
                <a:gd name="connsiteY0" fmla="*/ 479943 h 593787"/>
                <a:gd name="connsiteX1" fmla="*/ 181565 w 227688"/>
                <a:gd name="connsiteY1" fmla="*/ 388438 h 593787"/>
                <a:gd name="connsiteX2" fmla="*/ 181565 w 227688"/>
                <a:gd name="connsiteY2" fmla="*/ 388438 h 593787"/>
                <a:gd name="connsiteX3" fmla="*/ 135442 w 227688"/>
                <a:gd name="connsiteY3" fmla="*/ 296894 h 593787"/>
                <a:gd name="connsiteX4" fmla="*/ 181565 w 227688"/>
                <a:gd name="connsiteY4" fmla="*/ 205389 h 593787"/>
                <a:gd name="connsiteX5" fmla="*/ 181565 w 227688"/>
                <a:gd name="connsiteY5" fmla="*/ 205389 h 593787"/>
                <a:gd name="connsiteX6" fmla="*/ 227689 w 227688"/>
                <a:gd name="connsiteY6" fmla="*/ 113844 h 593787"/>
                <a:gd name="connsiteX7" fmla="*/ 113844 w 227688"/>
                <a:gd name="connsiteY7" fmla="*/ 0 h 593787"/>
                <a:gd name="connsiteX8" fmla="*/ 0 w 227688"/>
                <a:gd name="connsiteY8" fmla="*/ 113844 h 593787"/>
                <a:gd name="connsiteX9" fmla="*/ 39016 w 227688"/>
                <a:gd name="connsiteY9" fmla="*/ 199570 h 593787"/>
                <a:gd name="connsiteX10" fmla="*/ 93731 w 227688"/>
                <a:gd name="connsiteY10" fmla="*/ 296894 h 593787"/>
                <a:gd name="connsiteX11" fmla="*/ 39016 w 227688"/>
                <a:gd name="connsiteY11" fmla="*/ 394218 h 593787"/>
                <a:gd name="connsiteX12" fmla="*/ 0 w 227688"/>
                <a:gd name="connsiteY12" fmla="*/ 479943 h 593787"/>
                <a:gd name="connsiteX13" fmla="*/ 113844 w 227688"/>
                <a:gd name="connsiteY13" fmla="*/ 593787 h 593787"/>
                <a:gd name="connsiteX14" fmla="*/ 227689 w 227688"/>
                <a:gd name="connsiteY14" fmla="*/ 479943 h 5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688" h="593787">
                  <a:moveTo>
                    <a:pt x="227689" y="479943"/>
                  </a:moveTo>
                  <a:cubicBezTo>
                    <a:pt x="227689" y="442451"/>
                    <a:pt x="209528" y="409176"/>
                    <a:pt x="181565" y="388438"/>
                  </a:cubicBezTo>
                  <a:lnTo>
                    <a:pt x="181565" y="388438"/>
                  </a:lnTo>
                  <a:cubicBezTo>
                    <a:pt x="153563" y="367700"/>
                    <a:pt x="135442" y="334425"/>
                    <a:pt x="135442" y="296894"/>
                  </a:cubicBezTo>
                  <a:cubicBezTo>
                    <a:pt x="135442" y="259401"/>
                    <a:pt x="153602" y="226127"/>
                    <a:pt x="181565" y="205389"/>
                  </a:cubicBezTo>
                  <a:lnTo>
                    <a:pt x="181565" y="205389"/>
                  </a:lnTo>
                  <a:cubicBezTo>
                    <a:pt x="209567" y="184651"/>
                    <a:pt x="227689" y="151376"/>
                    <a:pt x="227689" y="113844"/>
                  </a:cubicBezTo>
                  <a:cubicBezTo>
                    <a:pt x="227689" y="50967"/>
                    <a:pt x="176722" y="0"/>
                    <a:pt x="113844" y="0"/>
                  </a:cubicBezTo>
                  <a:cubicBezTo>
                    <a:pt x="50966" y="0"/>
                    <a:pt x="0" y="50967"/>
                    <a:pt x="0" y="113844"/>
                  </a:cubicBezTo>
                  <a:cubicBezTo>
                    <a:pt x="0" y="148056"/>
                    <a:pt x="13357" y="180941"/>
                    <a:pt x="39016" y="199570"/>
                  </a:cubicBezTo>
                  <a:cubicBezTo>
                    <a:pt x="69556" y="221713"/>
                    <a:pt x="93731" y="255652"/>
                    <a:pt x="93731" y="296894"/>
                  </a:cubicBezTo>
                  <a:cubicBezTo>
                    <a:pt x="93731" y="338136"/>
                    <a:pt x="71041" y="373168"/>
                    <a:pt x="39016" y="394218"/>
                  </a:cubicBezTo>
                  <a:cubicBezTo>
                    <a:pt x="12498" y="411636"/>
                    <a:pt x="0" y="445731"/>
                    <a:pt x="0" y="479943"/>
                  </a:cubicBezTo>
                  <a:cubicBezTo>
                    <a:pt x="0" y="542821"/>
                    <a:pt x="50966" y="593787"/>
                    <a:pt x="113844" y="593787"/>
                  </a:cubicBezTo>
                  <a:cubicBezTo>
                    <a:pt x="176722" y="593787"/>
                    <a:pt x="227689" y="542821"/>
                    <a:pt x="227689" y="47994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A9494980-65E7-652F-C154-09BF8CF29F2E}"/>
                </a:ext>
              </a:extLst>
            </p:cNvPr>
            <p:cNvSpPr/>
            <p:nvPr/>
          </p:nvSpPr>
          <p:spPr>
            <a:xfrm>
              <a:off x="11176361" y="610151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8 w 156374"/>
                <a:gd name="connsiteY1" fmla="*/ 156375 h 156374"/>
                <a:gd name="connsiteX2" fmla="*/ 0 w 156374"/>
                <a:gd name="connsiteY2" fmla="*/ 78187 h 156374"/>
                <a:gd name="connsiteX3" fmla="*/ 78188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8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5"/>
                    <a:pt x="35006" y="0"/>
                    <a:pt x="78188" y="0"/>
                  </a:cubicBezTo>
                  <a:cubicBezTo>
                    <a:pt x="121369" y="0"/>
                    <a:pt x="156375" y="35005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EBB9CB87-52EF-3A93-5A56-370A73F34878}"/>
                </a:ext>
              </a:extLst>
            </p:cNvPr>
            <p:cNvSpPr/>
            <p:nvPr/>
          </p:nvSpPr>
          <p:spPr>
            <a:xfrm>
              <a:off x="9980625" y="3758621"/>
              <a:ext cx="123647" cy="123647"/>
            </a:xfrm>
            <a:custGeom>
              <a:avLst/>
              <a:gdLst>
                <a:gd name="connsiteX0" fmla="*/ 123647 w 123647"/>
                <a:gd name="connsiteY0" fmla="*/ 61823 h 123647"/>
                <a:gd name="connsiteX1" fmla="*/ 61824 w 123647"/>
                <a:gd name="connsiteY1" fmla="*/ 123647 h 123647"/>
                <a:gd name="connsiteX2" fmla="*/ 0 w 123647"/>
                <a:gd name="connsiteY2" fmla="*/ 61823 h 123647"/>
                <a:gd name="connsiteX3" fmla="*/ 61824 w 123647"/>
                <a:gd name="connsiteY3" fmla="*/ 0 h 123647"/>
                <a:gd name="connsiteX4" fmla="*/ 123647 w 123647"/>
                <a:gd name="connsiteY4" fmla="*/ 61823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7" h="123647">
                  <a:moveTo>
                    <a:pt x="123647" y="61823"/>
                  </a:moveTo>
                  <a:cubicBezTo>
                    <a:pt x="123647" y="95968"/>
                    <a:pt x="95968" y="123647"/>
                    <a:pt x="61824" y="123647"/>
                  </a:cubicBezTo>
                  <a:cubicBezTo>
                    <a:pt x="27679" y="123647"/>
                    <a:pt x="0" y="95968"/>
                    <a:pt x="0" y="61823"/>
                  </a:cubicBezTo>
                  <a:cubicBezTo>
                    <a:pt x="0" y="27679"/>
                    <a:pt x="27679" y="0"/>
                    <a:pt x="61824" y="0"/>
                  </a:cubicBezTo>
                  <a:cubicBezTo>
                    <a:pt x="95968" y="0"/>
                    <a:pt x="123647" y="27679"/>
                    <a:pt x="123647" y="618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CF940618-C934-C8EB-7734-2A115A8E111A}"/>
                </a:ext>
              </a:extLst>
            </p:cNvPr>
            <p:cNvSpPr/>
            <p:nvPr/>
          </p:nvSpPr>
          <p:spPr>
            <a:xfrm>
              <a:off x="9637569" y="367898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8B6F5FEB-4F27-36E4-82B0-900711BE75CC}"/>
                </a:ext>
              </a:extLst>
            </p:cNvPr>
            <p:cNvSpPr/>
            <p:nvPr/>
          </p:nvSpPr>
          <p:spPr>
            <a:xfrm>
              <a:off x="11218423" y="5471637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4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4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5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4C67F30A-11A0-3A23-FCE5-7EAD505DF958}"/>
                </a:ext>
              </a:extLst>
            </p:cNvPr>
            <p:cNvSpPr/>
            <p:nvPr/>
          </p:nvSpPr>
          <p:spPr>
            <a:xfrm>
              <a:off x="11060673" y="5659755"/>
              <a:ext cx="334011" cy="202788"/>
            </a:xfrm>
            <a:custGeom>
              <a:avLst/>
              <a:gdLst>
                <a:gd name="connsiteX0" fmla="*/ 289442 w 334011"/>
                <a:gd name="connsiteY0" fmla="*/ 73939 h 202788"/>
                <a:gd name="connsiteX1" fmla="*/ 230274 w 334011"/>
                <a:gd name="connsiteY1" fmla="*/ 81749 h 202788"/>
                <a:gd name="connsiteX2" fmla="*/ 230274 w 334011"/>
                <a:gd name="connsiteY2" fmla="*/ 81749 h 202788"/>
                <a:gd name="connsiteX3" fmla="*/ 171107 w 334011"/>
                <a:gd name="connsiteY3" fmla="*/ 89560 h 202788"/>
                <a:gd name="connsiteX4" fmla="*/ 129631 w 334011"/>
                <a:gd name="connsiteY4" fmla="*/ 46639 h 202788"/>
                <a:gd name="connsiteX5" fmla="*/ 129631 w 334011"/>
                <a:gd name="connsiteY5" fmla="*/ 46639 h 202788"/>
                <a:gd name="connsiteX6" fmla="*/ 88155 w 334011"/>
                <a:gd name="connsiteY6" fmla="*/ 3718 h 202788"/>
                <a:gd name="connsiteX7" fmla="*/ 3718 w 334011"/>
                <a:gd name="connsiteY7" fmla="*/ 44491 h 202788"/>
                <a:gd name="connsiteX8" fmla="*/ 44491 w 334011"/>
                <a:gd name="connsiteY8" fmla="*/ 128927 h 202788"/>
                <a:gd name="connsiteX9" fmla="*/ 99129 w 334011"/>
                <a:gd name="connsiteY9" fmla="*/ 123890 h 202788"/>
                <a:gd name="connsiteX10" fmla="*/ 163140 w 334011"/>
                <a:gd name="connsiteY10" fmla="*/ 112446 h 202788"/>
                <a:gd name="connsiteX11" fmla="*/ 206178 w 334011"/>
                <a:gd name="connsiteY11" fmla="*/ 161187 h 202788"/>
                <a:gd name="connsiteX12" fmla="*/ 245857 w 334011"/>
                <a:gd name="connsiteY12" fmla="*/ 199070 h 202788"/>
                <a:gd name="connsiteX13" fmla="*/ 330293 w 334011"/>
                <a:gd name="connsiteY13" fmla="*/ 158297 h 202788"/>
                <a:gd name="connsiteX14" fmla="*/ 289520 w 334011"/>
                <a:gd name="connsiteY14" fmla="*/ 73860 h 2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11" h="202788">
                  <a:moveTo>
                    <a:pt x="289442" y="73939"/>
                  </a:moveTo>
                  <a:cubicBezTo>
                    <a:pt x="268821" y="66753"/>
                    <a:pt x="247029" y="70345"/>
                    <a:pt x="230274" y="81749"/>
                  </a:cubicBezTo>
                  <a:lnTo>
                    <a:pt x="230274" y="81749"/>
                  </a:lnTo>
                  <a:cubicBezTo>
                    <a:pt x="213520" y="93154"/>
                    <a:pt x="191728" y="96785"/>
                    <a:pt x="171107" y="89560"/>
                  </a:cubicBezTo>
                  <a:cubicBezTo>
                    <a:pt x="150486" y="82374"/>
                    <a:pt x="135645" y="66010"/>
                    <a:pt x="129631" y="46639"/>
                  </a:cubicBezTo>
                  <a:lnTo>
                    <a:pt x="129631" y="46639"/>
                  </a:lnTo>
                  <a:cubicBezTo>
                    <a:pt x="123577" y="27268"/>
                    <a:pt x="108775" y="10904"/>
                    <a:pt x="88155" y="3718"/>
                  </a:cubicBezTo>
                  <a:cubicBezTo>
                    <a:pt x="53591" y="-8349"/>
                    <a:pt x="15786" y="9928"/>
                    <a:pt x="3718" y="44491"/>
                  </a:cubicBezTo>
                  <a:cubicBezTo>
                    <a:pt x="-8350" y="79055"/>
                    <a:pt x="9928" y="116860"/>
                    <a:pt x="44491" y="128927"/>
                  </a:cubicBezTo>
                  <a:cubicBezTo>
                    <a:pt x="63316" y="135489"/>
                    <a:pt x="83976" y="134434"/>
                    <a:pt x="99129" y="123890"/>
                  </a:cubicBezTo>
                  <a:cubicBezTo>
                    <a:pt x="117172" y="111353"/>
                    <a:pt x="140449" y="104557"/>
                    <a:pt x="163140" y="112446"/>
                  </a:cubicBezTo>
                  <a:cubicBezTo>
                    <a:pt x="185830" y="120336"/>
                    <a:pt x="200749" y="139551"/>
                    <a:pt x="206178" y="161187"/>
                  </a:cubicBezTo>
                  <a:cubicBezTo>
                    <a:pt x="210669" y="179113"/>
                    <a:pt x="227033" y="192508"/>
                    <a:pt x="245857" y="199070"/>
                  </a:cubicBezTo>
                  <a:cubicBezTo>
                    <a:pt x="280421" y="211138"/>
                    <a:pt x="318226" y="192860"/>
                    <a:pt x="330293" y="158297"/>
                  </a:cubicBezTo>
                  <a:cubicBezTo>
                    <a:pt x="342361" y="123733"/>
                    <a:pt x="324084" y="85928"/>
                    <a:pt x="289520" y="7386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3C4BE5FD-20FA-4E58-DA24-BC317997D6BD}"/>
                </a:ext>
              </a:extLst>
            </p:cNvPr>
            <p:cNvSpPr/>
            <p:nvPr/>
          </p:nvSpPr>
          <p:spPr>
            <a:xfrm>
              <a:off x="11460640" y="5194700"/>
              <a:ext cx="464906" cy="464906"/>
            </a:xfrm>
            <a:custGeom>
              <a:avLst/>
              <a:gdLst>
                <a:gd name="connsiteX0" fmla="*/ 279163 w 464906"/>
                <a:gd name="connsiteY0" fmla="*/ 31908 h 464906"/>
                <a:gd name="connsiteX1" fmla="*/ 248505 w 464906"/>
                <a:gd name="connsiteY1" fmla="*/ 124897 h 464906"/>
                <a:gd name="connsiteX2" fmla="*/ 248505 w 464906"/>
                <a:gd name="connsiteY2" fmla="*/ 124897 h 464906"/>
                <a:gd name="connsiteX3" fmla="*/ 217847 w 464906"/>
                <a:gd name="connsiteY3" fmla="*/ 217886 h 464906"/>
                <a:gd name="connsiteX4" fmla="*/ 124858 w 464906"/>
                <a:gd name="connsiteY4" fmla="*/ 248544 h 464906"/>
                <a:gd name="connsiteX5" fmla="*/ 124858 w 464906"/>
                <a:gd name="connsiteY5" fmla="*/ 248544 h 464906"/>
                <a:gd name="connsiteX6" fmla="*/ 31869 w 464906"/>
                <a:gd name="connsiteY6" fmla="*/ 279202 h 464906"/>
                <a:gd name="connsiteX7" fmla="*/ 31869 w 464906"/>
                <a:gd name="connsiteY7" fmla="*/ 433038 h 464906"/>
                <a:gd name="connsiteX8" fmla="*/ 185705 w 464906"/>
                <a:gd name="connsiteY8" fmla="*/ 433038 h 464906"/>
                <a:gd name="connsiteX9" fmla="*/ 217261 w 464906"/>
                <a:gd name="connsiteY9" fmla="*/ 348758 h 464906"/>
                <a:gd name="connsiteX10" fmla="*/ 246045 w 464906"/>
                <a:gd name="connsiteY10" fmla="*/ 246044 h 464906"/>
                <a:gd name="connsiteX11" fmla="*/ 348758 w 464906"/>
                <a:gd name="connsiteY11" fmla="*/ 217261 h 464906"/>
                <a:gd name="connsiteX12" fmla="*/ 433038 w 464906"/>
                <a:gd name="connsiteY12" fmla="*/ 185705 h 464906"/>
                <a:gd name="connsiteX13" fmla="*/ 433038 w 464906"/>
                <a:gd name="connsiteY13" fmla="*/ 31869 h 464906"/>
                <a:gd name="connsiteX14" fmla="*/ 279202 w 464906"/>
                <a:gd name="connsiteY14" fmla="*/ 31869 h 4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906" h="464906">
                  <a:moveTo>
                    <a:pt x="279163" y="31908"/>
                  </a:moveTo>
                  <a:cubicBezTo>
                    <a:pt x="253816" y="57254"/>
                    <a:pt x="243623" y="91974"/>
                    <a:pt x="248505" y="124897"/>
                  </a:cubicBezTo>
                  <a:lnTo>
                    <a:pt x="248505" y="124897"/>
                  </a:lnTo>
                  <a:cubicBezTo>
                    <a:pt x="253387" y="157820"/>
                    <a:pt x="243194" y="192540"/>
                    <a:pt x="217847" y="217886"/>
                  </a:cubicBezTo>
                  <a:cubicBezTo>
                    <a:pt x="192500" y="243232"/>
                    <a:pt x="157781" y="253426"/>
                    <a:pt x="124858" y="248544"/>
                  </a:cubicBezTo>
                  <a:lnTo>
                    <a:pt x="124858" y="248544"/>
                  </a:lnTo>
                  <a:cubicBezTo>
                    <a:pt x="91935" y="243662"/>
                    <a:pt x="57215" y="253855"/>
                    <a:pt x="31869" y="279202"/>
                  </a:cubicBezTo>
                  <a:cubicBezTo>
                    <a:pt x="-10623" y="321693"/>
                    <a:pt x="-10623" y="390547"/>
                    <a:pt x="31869" y="433038"/>
                  </a:cubicBezTo>
                  <a:cubicBezTo>
                    <a:pt x="74360" y="475530"/>
                    <a:pt x="143214" y="475530"/>
                    <a:pt x="185705" y="433038"/>
                  </a:cubicBezTo>
                  <a:cubicBezTo>
                    <a:pt x="208825" y="409918"/>
                    <a:pt x="222026" y="378674"/>
                    <a:pt x="217261" y="348758"/>
                  </a:cubicBezTo>
                  <a:cubicBezTo>
                    <a:pt x="211598" y="313140"/>
                    <a:pt x="218159" y="273890"/>
                    <a:pt x="246045" y="246044"/>
                  </a:cubicBezTo>
                  <a:cubicBezTo>
                    <a:pt x="273891" y="218198"/>
                    <a:pt x="312906" y="209841"/>
                    <a:pt x="348758" y="217261"/>
                  </a:cubicBezTo>
                  <a:cubicBezTo>
                    <a:pt x="378440" y="223393"/>
                    <a:pt x="409918" y="208825"/>
                    <a:pt x="433038" y="185705"/>
                  </a:cubicBezTo>
                  <a:cubicBezTo>
                    <a:pt x="475530" y="143214"/>
                    <a:pt x="475530" y="74360"/>
                    <a:pt x="433038" y="31869"/>
                  </a:cubicBezTo>
                  <a:cubicBezTo>
                    <a:pt x="390547" y="-10623"/>
                    <a:pt x="321693" y="-10623"/>
                    <a:pt x="279202" y="3186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58075C43-0D12-E7BB-3FA9-69295988D91D}"/>
                </a:ext>
              </a:extLst>
            </p:cNvPr>
            <p:cNvSpPr/>
            <p:nvPr/>
          </p:nvSpPr>
          <p:spPr>
            <a:xfrm>
              <a:off x="11455915" y="519056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B9C0A86C-1ED1-A8CC-0E47-8977791876C6}"/>
                </a:ext>
              </a:extLst>
            </p:cNvPr>
            <p:cNvSpPr/>
            <p:nvPr/>
          </p:nvSpPr>
          <p:spPr>
            <a:xfrm>
              <a:off x="11358981" y="5364158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3 w 90606"/>
                <a:gd name="connsiteY1" fmla="*/ 90607 h 90606"/>
                <a:gd name="connsiteX2" fmla="*/ 0 w 90606"/>
                <a:gd name="connsiteY2" fmla="*/ 45303 h 90606"/>
                <a:gd name="connsiteX3" fmla="*/ 45303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3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3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4EA1FA19-A833-25A8-4C88-DF91C0926AD6}"/>
                </a:ext>
              </a:extLst>
            </p:cNvPr>
            <p:cNvSpPr/>
            <p:nvPr/>
          </p:nvSpPr>
          <p:spPr>
            <a:xfrm>
              <a:off x="11283488" y="3130934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20 w 248934"/>
                <a:gd name="connsiteY1" fmla="*/ 224525 h 649166"/>
                <a:gd name="connsiteX2" fmla="*/ 50420 w 248934"/>
                <a:gd name="connsiteY2" fmla="*/ 224525 h 649166"/>
                <a:gd name="connsiteX3" fmla="*/ 100839 w 248934"/>
                <a:gd name="connsiteY3" fmla="*/ 324583 h 649166"/>
                <a:gd name="connsiteX4" fmla="*/ 50420 w 248934"/>
                <a:gd name="connsiteY4" fmla="*/ 424641 h 649166"/>
                <a:gd name="connsiteX5" fmla="*/ 50420 w 248934"/>
                <a:gd name="connsiteY5" fmla="*/ 424641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5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3 h 649166"/>
                <a:gd name="connsiteX11" fmla="*/ 206287 w 248934"/>
                <a:gd name="connsiteY11" fmla="*/ 218198 h 649166"/>
                <a:gd name="connsiteX12" fmla="*/ 248935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20" y="224525"/>
                  </a:cubicBezTo>
                  <a:lnTo>
                    <a:pt x="50420" y="224525"/>
                  </a:lnTo>
                  <a:cubicBezTo>
                    <a:pt x="80999" y="247216"/>
                    <a:pt x="100839" y="283576"/>
                    <a:pt x="100839" y="324583"/>
                  </a:cubicBezTo>
                  <a:cubicBezTo>
                    <a:pt x="100839" y="365591"/>
                    <a:pt x="80999" y="401951"/>
                    <a:pt x="50420" y="424641"/>
                  </a:cubicBezTo>
                  <a:lnTo>
                    <a:pt x="50420" y="424641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5" y="593436"/>
                    <a:pt x="248935" y="524700"/>
                  </a:cubicBezTo>
                  <a:cubicBezTo>
                    <a:pt x="248935" y="487285"/>
                    <a:pt x="234328" y="451316"/>
                    <a:pt x="206287" y="430968"/>
                  </a:cubicBezTo>
                  <a:cubicBezTo>
                    <a:pt x="172895" y="406754"/>
                    <a:pt x="146455" y="369653"/>
                    <a:pt x="146455" y="324583"/>
                  </a:cubicBezTo>
                  <a:cubicBezTo>
                    <a:pt x="146455" y="279514"/>
                    <a:pt x="171255" y="241202"/>
                    <a:pt x="206287" y="218198"/>
                  </a:cubicBezTo>
                  <a:cubicBezTo>
                    <a:pt x="235265" y="199140"/>
                    <a:pt x="248935" y="161882"/>
                    <a:pt x="248935" y="124467"/>
                  </a:cubicBezTo>
                  <a:cubicBezTo>
                    <a:pt x="248935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B3C47689-02B2-5042-62C6-EFAF84A97DC0}"/>
                </a:ext>
              </a:extLst>
            </p:cNvPr>
            <p:cNvSpPr/>
            <p:nvPr/>
          </p:nvSpPr>
          <p:spPr>
            <a:xfrm>
              <a:off x="11010409" y="3669606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4 w 445008"/>
                <a:gd name="connsiteY1" fmla="*/ 239180 h 445008"/>
                <a:gd name="connsiteX2" fmla="*/ 324944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7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6" y="245117"/>
                    <a:pt x="356149" y="234963"/>
                    <a:pt x="324944" y="239180"/>
                  </a:cubicBezTo>
                  <a:lnTo>
                    <a:pt x="324944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9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6"/>
                    <a:pt x="-9637" y="134553"/>
                    <a:pt x="31292" y="175482"/>
                  </a:cubicBezTo>
                  <a:cubicBezTo>
                    <a:pt x="53554" y="197743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7"/>
                    <a:pt x="245039" y="299247"/>
                    <a:pt x="238438" y="333224"/>
                  </a:cubicBezTo>
                  <a:cubicBezTo>
                    <a:pt x="232971" y="361344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7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1F62473A-6E7A-830A-3639-F42003353726}"/>
                </a:ext>
              </a:extLst>
            </p:cNvPr>
            <p:cNvSpPr/>
            <p:nvPr/>
          </p:nvSpPr>
          <p:spPr>
            <a:xfrm>
              <a:off x="10796594" y="3758582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BBC2174C-3B6F-32B2-A9A7-60E83BBFA144}"/>
                </a:ext>
              </a:extLst>
            </p:cNvPr>
            <p:cNvSpPr/>
            <p:nvPr/>
          </p:nvSpPr>
          <p:spPr>
            <a:xfrm>
              <a:off x="9359734" y="37219"/>
              <a:ext cx="649166" cy="248934"/>
            </a:xfrm>
            <a:custGeom>
              <a:avLst/>
              <a:gdLst>
                <a:gd name="connsiteX0" fmla="*/ 524699 w 649166"/>
                <a:gd name="connsiteY0" fmla="*/ 0 h 248934"/>
                <a:gd name="connsiteX1" fmla="*/ 424641 w 649166"/>
                <a:gd name="connsiteY1" fmla="*/ 50420 h 248934"/>
                <a:gd name="connsiteX2" fmla="*/ 424641 w 649166"/>
                <a:gd name="connsiteY2" fmla="*/ 50420 h 248934"/>
                <a:gd name="connsiteX3" fmla="*/ 324583 w 649166"/>
                <a:gd name="connsiteY3" fmla="*/ 100839 h 248934"/>
                <a:gd name="connsiteX4" fmla="*/ 224525 w 649166"/>
                <a:gd name="connsiteY4" fmla="*/ 50420 h 248934"/>
                <a:gd name="connsiteX5" fmla="*/ 224525 w 649166"/>
                <a:gd name="connsiteY5" fmla="*/ 50420 h 248934"/>
                <a:gd name="connsiteX6" fmla="*/ 124467 w 649166"/>
                <a:gd name="connsiteY6" fmla="*/ 0 h 248934"/>
                <a:gd name="connsiteX7" fmla="*/ 0 w 649166"/>
                <a:gd name="connsiteY7" fmla="*/ 124467 h 248934"/>
                <a:gd name="connsiteX8" fmla="*/ 124467 w 649166"/>
                <a:gd name="connsiteY8" fmla="*/ 248934 h 248934"/>
                <a:gd name="connsiteX9" fmla="*/ 218198 w 649166"/>
                <a:gd name="connsiteY9" fmla="*/ 206287 h 248934"/>
                <a:gd name="connsiteX10" fmla="*/ 324583 w 649166"/>
                <a:gd name="connsiteY10" fmla="*/ 146455 h 248934"/>
                <a:gd name="connsiteX11" fmla="*/ 430968 w 649166"/>
                <a:gd name="connsiteY11" fmla="*/ 206287 h 248934"/>
                <a:gd name="connsiteX12" fmla="*/ 524699 w 649166"/>
                <a:gd name="connsiteY12" fmla="*/ 248934 h 248934"/>
                <a:gd name="connsiteX13" fmla="*/ 649167 w 649166"/>
                <a:gd name="connsiteY13" fmla="*/ 124467 h 248934"/>
                <a:gd name="connsiteX14" fmla="*/ 524699 w 649166"/>
                <a:gd name="connsiteY14" fmla="*/ 0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166" h="248934">
                  <a:moveTo>
                    <a:pt x="524699" y="0"/>
                  </a:moveTo>
                  <a:cubicBezTo>
                    <a:pt x="483692" y="0"/>
                    <a:pt x="447332" y="19840"/>
                    <a:pt x="424641" y="50420"/>
                  </a:cubicBezTo>
                  <a:lnTo>
                    <a:pt x="424641" y="50420"/>
                  </a:lnTo>
                  <a:cubicBezTo>
                    <a:pt x="401951" y="80999"/>
                    <a:pt x="365591" y="100839"/>
                    <a:pt x="324583" y="100839"/>
                  </a:cubicBezTo>
                  <a:cubicBezTo>
                    <a:pt x="283576" y="100839"/>
                    <a:pt x="247216" y="80999"/>
                    <a:pt x="224525" y="50420"/>
                  </a:cubicBezTo>
                  <a:lnTo>
                    <a:pt x="224525" y="50420"/>
                  </a:lnTo>
                  <a:cubicBezTo>
                    <a:pt x="201835" y="19840"/>
                    <a:pt x="165475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ubicBezTo>
                    <a:pt x="0" y="193203"/>
                    <a:pt x="55731" y="248934"/>
                    <a:pt x="124467" y="248934"/>
                  </a:cubicBezTo>
                  <a:cubicBezTo>
                    <a:pt x="161882" y="248934"/>
                    <a:pt x="197851" y="234328"/>
                    <a:pt x="218198" y="206287"/>
                  </a:cubicBezTo>
                  <a:cubicBezTo>
                    <a:pt x="242412" y="172895"/>
                    <a:pt x="279514" y="146455"/>
                    <a:pt x="324583" y="146455"/>
                  </a:cubicBezTo>
                  <a:cubicBezTo>
                    <a:pt x="369652" y="146455"/>
                    <a:pt x="407965" y="171255"/>
                    <a:pt x="430968" y="206287"/>
                  </a:cubicBezTo>
                  <a:cubicBezTo>
                    <a:pt x="450027" y="235265"/>
                    <a:pt x="487285" y="248934"/>
                    <a:pt x="524699" y="248934"/>
                  </a:cubicBezTo>
                  <a:cubicBezTo>
                    <a:pt x="593436" y="248934"/>
                    <a:pt x="649167" y="193203"/>
                    <a:pt x="649167" y="124467"/>
                  </a:cubicBezTo>
                  <a:cubicBezTo>
                    <a:pt x="649167" y="55731"/>
                    <a:pt x="593436" y="0"/>
                    <a:pt x="524699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51B44D42-667F-8EA6-6D03-3B8C2872E102}"/>
                </a:ext>
              </a:extLst>
            </p:cNvPr>
            <p:cNvSpPr/>
            <p:nvPr/>
          </p:nvSpPr>
          <p:spPr>
            <a:xfrm>
              <a:off x="10962459" y="36281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6 w 730244"/>
                <a:gd name="connsiteY4" fmla="*/ 56746 h 280021"/>
                <a:gd name="connsiteX5" fmla="*/ 252566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8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6"/>
                  </a:cubicBezTo>
                  <a:lnTo>
                    <a:pt x="252566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8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4BA2229C-7F0A-1453-333F-383A63FF1B19}"/>
                </a:ext>
              </a:extLst>
            </p:cNvPr>
            <p:cNvSpPr/>
            <p:nvPr/>
          </p:nvSpPr>
          <p:spPr>
            <a:xfrm>
              <a:off x="10764491" y="102479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530D9494-C670-306E-67BF-90A8E62B06C1}"/>
                </a:ext>
              </a:extLst>
            </p:cNvPr>
            <p:cNvSpPr/>
            <p:nvPr/>
          </p:nvSpPr>
          <p:spPr>
            <a:xfrm>
              <a:off x="11480675" y="3868599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19 w 248934"/>
                <a:gd name="connsiteY1" fmla="*/ 224526 h 649166"/>
                <a:gd name="connsiteX2" fmla="*/ 50419 w 248934"/>
                <a:gd name="connsiteY2" fmla="*/ 224526 h 649166"/>
                <a:gd name="connsiteX3" fmla="*/ 100839 w 248934"/>
                <a:gd name="connsiteY3" fmla="*/ 324584 h 649166"/>
                <a:gd name="connsiteX4" fmla="*/ 50419 w 248934"/>
                <a:gd name="connsiteY4" fmla="*/ 424642 h 649166"/>
                <a:gd name="connsiteX5" fmla="*/ 50419 w 248934"/>
                <a:gd name="connsiteY5" fmla="*/ 424642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4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4 h 649166"/>
                <a:gd name="connsiteX11" fmla="*/ 206287 w 248934"/>
                <a:gd name="connsiteY11" fmla="*/ 218199 h 649166"/>
                <a:gd name="connsiteX12" fmla="*/ 248934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19" y="224526"/>
                  </a:cubicBezTo>
                  <a:lnTo>
                    <a:pt x="50419" y="224526"/>
                  </a:lnTo>
                  <a:cubicBezTo>
                    <a:pt x="80999" y="247216"/>
                    <a:pt x="100839" y="283576"/>
                    <a:pt x="100839" y="324584"/>
                  </a:cubicBezTo>
                  <a:cubicBezTo>
                    <a:pt x="100839" y="365591"/>
                    <a:pt x="80999" y="401951"/>
                    <a:pt x="50419" y="424642"/>
                  </a:cubicBezTo>
                  <a:lnTo>
                    <a:pt x="50419" y="424642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4" y="593436"/>
                    <a:pt x="248934" y="524700"/>
                  </a:cubicBezTo>
                  <a:cubicBezTo>
                    <a:pt x="248934" y="487285"/>
                    <a:pt x="234328" y="451316"/>
                    <a:pt x="206287" y="430968"/>
                  </a:cubicBezTo>
                  <a:cubicBezTo>
                    <a:pt x="172895" y="406754"/>
                    <a:pt x="146455" y="369652"/>
                    <a:pt x="146455" y="324584"/>
                  </a:cubicBezTo>
                  <a:cubicBezTo>
                    <a:pt x="146455" y="279514"/>
                    <a:pt x="171255" y="241201"/>
                    <a:pt x="206287" y="218199"/>
                  </a:cubicBezTo>
                  <a:cubicBezTo>
                    <a:pt x="235265" y="199140"/>
                    <a:pt x="248934" y="161882"/>
                    <a:pt x="248934" y="124467"/>
                  </a:cubicBezTo>
                  <a:cubicBezTo>
                    <a:pt x="248934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252213AD-C126-D2D6-3658-B9AB1F56E142}"/>
                </a:ext>
              </a:extLst>
            </p:cNvPr>
            <p:cNvSpPr/>
            <p:nvPr/>
          </p:nvSpPr>
          <p:spPr>
            <a:xfrm>
              <a:off x="11439316" y="4107692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4 w 90606"/>
                <a:gd name="connsiteY1" fmla="*/ 90607 h 90606"/>
                <a:gd name="connsiteX2" fmla="*/ 0 w 90606"/>
                <a:gd name="connsiteY2" fmla="*/ 45303 h 90606"/>
                <a:gd name="connsiteX3" fmla="*/ 45304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4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4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A0E3F27E-7AF8-AE8F-2FFA-3373B2C507DF}"/>
                </a:ext>
              </a:extLst>
            </p:cNvPr>
            <p:cNvSpPr/>
            <p:nvPr/>
          </p:nvSpPr>
          <p:spPr>
            <a:xfrm>
              <a:off x="11137775" y="2407486"/>
              <a:ext cx="546062" cy="209411"/>
            </a:xfrm>
            <a:custGeom>
              <a:avLst/>
              <a:gdLst>
                <a:gd name="connsiteX0" fmla="*/ 441357 w 546062"/>
                <a:gd name="connsiteY0" fmla="*/ 0 h 209411"/>
                <a:gd name="connsiteX1" fmla="*/ 357194 w 546062"/>
                <a:gd name="connsiteY1" fmla="*/ 42413 h 209411"/>
                <a:gd name="connsiteX2" fmla="*/ 357194 w 546062"/>
                <a:gd name="connsiteY2" fmla="*/ 42413 h 209411"/>
                <a:gd name="connsiteX3" fmla="*/ 273031 w 546062"/>
                <a:gd name="connsiteY3" fmla="*/ 84827 h 209411"/>
                <a:gd name="connsiteX4" fmla="*/ 188868 w 546062"/>
                <a:gd name="connsiteY4" fmla="*/ 42413 h 209411"/>
                <a:gd name="connsiteX5" fmla="*/ 188868 w 546062"/>
                <a:gd name="connsiteY5" fmla="*/ 42413 h 209411"/>
                <a:gd name="connsiteX6" fmla="*/ 104706 w 546062"/>
                <a:gd name="connsiteY6" fmla="*/ 0 h 209411"/>
                <a:gd name="connsiteX7" fmla="*/ 0 w 546062"/>
                <a:gd name="connsiteY7" fmla="*/ 104706 h 209411"/>
                <a:gd name="connsiteX8" fmla="*/ 104706 w 546062"/>
                <a:gd name="connsiteY8" fmla="*/ 209411 h 209411"/>
                <a:gd name="connsiteX9" fmla="*/ 183557 w 546062"/>
                <a:gd name="connsiteY9" fmla="*/ 173520 h 209411"/>
                <a:gd name="connsiteX10" fmla="*/ 273031 w 546062"/>
                <a:gd name="connsiteY10" fmla="*/ 123178 h 209411"/>
                <a:gd name="connsiteX11" fmla="*/ 362505 w 546062"/>
                <a:gd name="connsiteY11" fmla="*/ 173520 h 209411"/>
                <a:gd name="connsiteX12" fmla="*/ 441357 w 546062"/>
                <a:gd name="connsiteY12" fmla="*/ 209411 h 209411"/>
                <a:gd name="connsiteX13" fmla="*/ 546062 w 546062"/>
                <a:gd name="connsiteY13" fmla="*/ 104706 h 209411"/>
                <a:gd name="connsiteX14" fmla="*/ 441357 w 546062"/>
                <a:gd name="connsiteY14" fmla="*/ 0 h 2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062" h="209411">
                  <a:moveTo>
                    <a:pt x="441357" y="0"/>
                  </a:moveTo>
                  <a:cubicBezTo>
                    <a:pt x="406872" y="0"/>
                    <a:pt x="376253" y="16676"/>
                    <a:pt x="357194" y="42413"/>
                  </a:cubicBezTo>
                  <a:lnTo>
                    <a:pt x="357194" y="42413"/>
                  </a:lnTo>
                  <a:cubicBezTo>
                    <a:pt x="338135" y="68150"/>
                    <a:pt x="307517" y="84827"/>
                    <a:pt x="273031" y="84827"/>
                  </a:cubicBezTo>
                  <a:cubicBezTo>
                    <a:pt x="238546" y="84827"/>
                    <a:pt x="207927" y="68150"/>
                    <a:pt x="188868" y="42413"/>
                  </a:cubicBezTo>
                  <a:lnTo>
                    <a:pt x="188868" y="42413"/>
                  </a:lnTo>
                  <a:cubicBezTo>
                    <a:pt x="169810" y="16676"/>
                    <a:pt x="139191" y="0"/>
                    <a:pt x="104706" y="0"/>
                  </a:cubicBezTo>
                  <a:cubicBezTo>
                    <a:pt x="46866" y="0"/>
                    <a:pt x="0" y="46866"/>
                    <a:pt x="0" y="104706"/>
                  </a:cubicBezTo>
                  <a:cubicBezTo>
                    <a:pt x="0" y="162546"/>
                    <a:pt x="46866" y="209411"/>
                    <a:pt x="104706" y="209411"/>
                  </a:cubicBezTo>
                  <a:cubicBezTo>
                    <a:pt x="136184" y="209411"/>
                    <a:pt x="166412" y="197148"/>
                    <a:pt x="183557" y="173520"/>
                  </a:cubicBezTo>
                  <a:cubicBezTo>
                    <a:pt x="203943" y="145440"/>
                    <a:pt x="235148" y="123178"/>
                    <a:pt x="273031" y="123178"/>
                  </a:cubicBezTo>
                  <a:cubicBezTo>
                    <a:pt x="310914" y="123178"/>
                    <a:pt x="343173" y="144034"/>
                    <a:pt x="362505" y="173520"/>
                  </a:cubicBezTo>
                  <a:cubicBezTo>
                    <a:pt x="378518" y="197890"/>
                    <a:pt x="409879" y="209411"/>
                    <a:pt x="441357" y="209411"/>
                  </a:cubicBezTo>
                  <a:cubicBezTo>
                    <a:pt x="499197" y="209411"/>
                    <a:pt x="546062" y="162546"/>
                    <a:pt x="546062" y="104706"/>
                  </a:cubicBezTo>
                  <a:cubicBezTo>
                    <a:pt x="546062" y="46866"/>
                    <a:pt x="499197" y="0"/>
                    <a:pt x="441357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5D0FFC83-FB84-EA14-B9BA-5167840B0F1C}"/>
                </a:ext>
              </a:extLst>
            </p:cNvPr>
            <p:cNvSpPr/>
            <p:nvPr/>
          </p:nvSpPr>
          <p:spPr>
            <a:xfrm>
              <a:off x="11298642" y="2608578"/>
              <a:ext cx="185978" cy="185978"/>
            </a:xfrm>
            <a:custGeom>
              <a:avLst/>
              <a:gdLst>
                <a:gd name="connsiteX0" fmla="*/ 185978 w 185978"/>
                <a:gd name="connsiteY0" fmla="*/ 92989 h 185978"/>
                <a:gd name="connsiteX1" fmla="*/ 92989 w 185978"/>
                <a:gd name="connsiteY1" fmla="*/ 185978 h 185978"/>
                <a:gd name="connsiteX2" fmla="*/ 0 w 185978"/>
                <a:gd name="connsiteY2" fmla="*/ 92989 h 185978"/>
                <a:gd name="connsiteX3" fmla="*/ 92989 w 185978"/>
                <a:gd name="connsiteY3" fmla="*/ 0 h 185978"/>
                <a:gd name="connsiteX4" fmla="*/ 185978 w 185978"/>
                <a:gd name="connsiteY4" fmla="*/ 92989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8" h="185978">
                  <a:moveTo>
                    <a:pt x="185978" y="92989"/>
                  </a:moveTo>
                  <a:cubicBezTo>
                    <a:pt x="185978" y="144346"/>
                    <a:pt x="144346" y="185978"/>
                    <a:pt x="92989" y="185978"/>
                  </a:cubicBezTo>
                  <a:cubicBezTo>
                    <a:pt x="41633" y="185978"/>
                    <a:pt x="0" y="144346"/>
                    <a:pt x="0" y="92989"/>
                  </a:cubicBezTo>
                  <a:cubicBezTo>
                    <a:pt x="0" y="41633"/>
                    <a:pt x="41633" y="0"/>
                    <a:pt x="92989" y="0"/>
                  </a:cubicBezTo>
                  <a:cubicBezTo>
                    <a:pt x="144346" y="0"/>
                    <a:pt x="185978" y="41633"/>
                    <a:pt x="185978" y="9298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377BEB92-F6D9-AB14-7FB7-665131152256}"/>
                </a:ext>
              </a:extLst>
            </p:cNvPr>
            <p:cNvSpPr/>
            <p:nvPr/>
          </p:nvSpPr>
          <p:spPr>
            <a:xfrm>
              <a:off x="11061297" y="1933001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5 w 445008"/>
                <a:gd name="connsiteY1" fmla="*/ 239180 h 445008"/>
                <a:gd name="connsiteX2" fmla="*/ 324945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8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7" y="245117"/>
                    <a:pt x="356149" y="234963"/>
                    <a:pt x="324945" y="239180"/>
                  </a:cubicBezTo>
                  <a:lnTo>
                    <a:pt x="324945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8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7"/>
                    <a:pt x="-9637" y="134553"/>
                    <a:pt x="31292" y="175482"/>
                  </a:cubicBezTo>
                  <a:cubicBezTo>
                    <a:pt x="53554" y="197744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6"/>
                    <a:pt x="245039" y="299247"/>
                    <a:pt x="238438" y="333224"/>
                  </a:cubicBezTo>
                  <a:cubicBezTo>
                    <a:pt x="232971" y="361343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8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D41DD710-DBAD-02AC-FD75-DF5F88FCA2E1}"/>
                </a:ext>
              </a:extLst>
            </p:cNvPr>
            <p:cNvSpPr/>
            <p:nvPr/>
          </p:nvSpPr>
          <p:spPr>
            <a:xfrm>
              <a:off x="11305398" y="1698604"/>
              <a:ext cx="165279" cy="430929"/>
            </a:xfrm>
            <a:custGeom>
              <a:avLst/>
              <a:gdLst>
                <a:gd name="connsiteX0" fmla="*/ 0 w 165279"/>
                <a:gd name="connsiteY0" fmla="*/ 82562 h 430929"/>
                <a:gd name="connsiteX1" fmla="*/ 33470 w 165279"/>
                <a:gd name="connsiteY1" fmla="*/ 148994 h 430929"/>
                <a:gd name="connsiteX2" fmla="*/ 33470 w 165279"/>
                <a:gd name="connsiteY2" fmla="*/ 148994 h 430929"/>
                <a:gd name="connsiteX3" fmla="*/ 66940 w 165279"/>
                <a:gd name="connsiteY3" fmla="*/ 215426 h 430929"/>
                <a:gd name="connsiteX4" fmla="*/ 33470 w 165279"/>
                <a:gd name="connsiteY4" fmla="*/ 281858 h 430929"/>
                <a:gd name="connsiteX5" fmla="*/ 33470 w 165279"/>
                <a:gd name="connsiteY5" fmla="*/ 281858 h 430929"/>
                <a:gd name="connsiteX6" fmla="*/ 0 w 165279"/>
                <a:gd name="connsiteY6" fmla="*/ 348290 h 430929"/>
                <a:gd name="connsiteX7" fmla="*/ 82640 w 165279"/>
                <a:gd name="connsiteY7" fmla="*/ 430929 h 430929"/>
                <a:gd name="connsiteX8" fmla="*/ 165279 w 165279"/>
                <a:gd name="connsiteY8" fmla="*/ 348290 h 430929"/>
                <a:gd name="connsiteX9" fmla="*/ 136965 w 165279"/>
                <a:gd name="connsiteY9" fmla="*/ 286075 h 430929"/>
                <a:gd name="connsiteX10" fmla="*/ 97246 w 165279"/>
                <a:gd name="connsiteY10" fmla="*/ 215465 h 430929"/>
                <a:gd name="connsiteX11" fmla="*/ 136965 w 165279"/>
                <a:gd name="connsiteY11" fmla="*/ 144854 h 430929"/>
                <a:gd name="connsiteX12" fmla="*/ 165279 w 165279"/>
                <a:gd name="connsiteY12" fmla="*/ 82640 h 430929"/>
                <a:gd name="connsiteX13" fmla="*/ 82640 w 165279"/>
                <a:gd name="connsiteY13" fmla="*/ 0 h 430929"/>
                <a:gd name="connsiteX14" fmla="*/ 0 w 165279"/>
                <a:gd name="connsiteY14" fmla="*/ 82640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79" h="430929">
                  <a:moveTo>
                    <a:pt x="0" y="82562"/>
                  </a:moveTo>
                  <a:cubicBezTo>
                    <a:pt x="0" y="109783"/>
                    <a:pt x="13161" y="133919"/>
                    <a:pt x="33470" y="148994"/>
                  </a:cubicBezTo>
                  <a:lnTo>
                    <a:pt x="33470" y="148994"/>
                  </a:lnTo>
                  <a:cubicBezTo>
                    <a:pt x="53778" y="164069"/>
                    <a:pt x="66940" y="188204"/>
                    <a:pt x="66940" y="215426"/>
                  </a:cubicBezTo>
                  <a:cubicBezTo>
                    <a:pt x="66940" y="242647"/>
                    <a:pt x="53778" y="266782"/>
                    <a:pt x="33470" y="281858"/>
                  </a:cubicBezTo>
                  <a:lnTo>
                    <a:pt x="33470" y="281858"/>
                  </a:lnTo>
                  <a:cubicBezTo>
                    <a:pt x="13161" y="296933"/>
                    <a:pt x="0" y="321069"/>
                    <a:pt x="0" y="348290"/>
                  </a:cubicBezTo>
                  <a:cubicBezTo>
                    <a:pt x="0" y="393905"/>
                    <a:pt x="36985" y="430929"/>
                    <a:pt x="82640" y="430929"/>
                  </a:cubicBezTo>
                  <a:cubicBezTo>
                    <a:pt x="128255" y="430929"/>
                    <a:pt x="165279" y="393944"/>
                    <a:pt x="165279" y="348290"/>
                  </a:cubicBezTo>
                  <a:cubicBezTo>
                    <a:pt x="165279" y="323451"/>
                    <a:pt x="155594" y="299588"/>
                    <a:pt x="136965" y="286075"/>
                  </a:cubicBezTo>
                  <a:cubicBezTo>
                    <a:pt x="114782" y="269985"/>
                    <a:pt x="97246" y="245381"/>
                    <a:pt x="97246" y="215465"/>
                  </a:cubicBezTo>
                  <a:cubicBezTo>
                    <a:pt x="97246" y="185549"/>
                    <a:pt x="113727" y="160124"/>
                    <a:pt x="136965" y="144854"/>
                  </a:cubicBezTo>
                  <a:cubicBezTo>
                    <a:pt x="156219" y="132200"/>
                    <a:pt x="165279" y="107479"/>
                    <a:pt x="165279" y="82640"/>
                  </a:cubicBezTo>
                  <a:cubicBezTo>
                    <a:pt x="165279" y="37024"/>
                    <a:pt x="128294" y="0"/>
                    <a:pt x="82640" y="0"/>
                  </a:cubicBezTo>
                  <a:cubicBezTo>
                    <a:pt x="37024" y="0"/>
                    <a:pt x="0" y="36985"/>
                    <a:pt x="0" y="8264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B9A4C2F2-8AB9-AD2C-3AA7-2982F5A623BA}"/>
                </a:ext>
              </a:extLst>
            </p:cNvPr>
            <p:cNvSpPr/>
            <p:nvPr/>
          </p:nvSpPr>
          <p:spPr>
            <a:xfrm>
              <a:off x="11462974" y="1568113"/>
              <a:ext cx="445008" cy="445008"/>
            </a:xfrm>
            <a:custGeom>
              <a:avLst/>
              <a:gdLst>
                <a:gd name="connsiteX0" fmla="*/ 269526 w 445008"/>
                <a:gd name="connsiteY0" fmla="*/ 31292 h 445008"/>
                <a:gd name="connsiteX1" fmla="*/ 239180 w 445008"/>
                <a:gd name="connsiteY1" fmla="*/ 120064 h 445008"/>
                <a:gd name="connsiteX2" fmla="*/ 239180 w 445008"/>
                <a:gd name="connsiteY2" fmla="*/ 120064 h 445008"/>
                <a:gd name="connsiteX3" fmla="*/ 208835 w 445008"/>
                <a:gd name="connsiteY3" fmla="*/ 208835 h 445008"/>
                <a:gd name="connsiteX4" fmla="*/ 120064 w 445008"/>
                <a:gd name="connsiteY4" fmla="*/ 239181 h 445008"/>
                <a:gd name="connsiteX5" fmla="*/ 120064 w 445008"/>
                <a:gd name="connsiteY5" fmla="*/ 239181 h 445008"/>
                <a:gd name="connsiteX6" fmla="*/ 31292 w 445008"/>
                <a:gd name="connsiteY6" fmla="*/ 269526 h 445008"/>
                <a:gd name="connsiteX7" fmla="*/ 29301 w 445008"/>
                <a:gd name="connsiteY7" fmla="*/ 415708 h 445008"/>
                <a:gd name="connsiteX8" fmla="*/ 175482 w 445008"/>
                <a:gd name="connsiteY8" fmla="*/ 413716 h 445008"/>
                <a:gd name="connsiteX9" fmla="*/ 206570 w 445008"/>
                <a:gd name="connsiteY9" fmla="*/ 333224 h 445008"/>
                <a:gd name="connsiteX10" fmla="*/ 235236 w 445008"/>
                <a:gd name="connsiteY10" fmla="*/ 235236 h 445008"/>
                <a:gd name="connsiteX11" fmla="*/ 333224 w 445008"/>
                <a:gd name="connsiteY11" fmla="*/ 206570 h 445008"/>
                <a:gd name="connsiteX12" fmla="*/ 413716 w 445008"/>
                <a:gd name="connsiteY12" fmla="*/ 175482 h 445008"/>
                <a:gd name="connsiteX13" fmla="*/ 415708 w 445008"/>
                <a:gd name="connsiteY13" fmla="*/ 29301 h 445008"/>
                <a:gd name="connsiteX14" fmla="*/ 269526 w 445008"/>
                <a:gd name="connsiteY14" fmla="*/ 3129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269526" y="31292"/>
                  </a:moveTo>
                  <a:cubicBezTo>
                    <a:pt x="245117" y="55702"/>
                    <a:pt x="234963" y="88859"/>
                    <a:pt x="239180" y="120064"/>
                  </a:cubicBezTo>
                  <a:lnTo>
                    <a:pt x="239180" y="120064"/>
                  </a:lnTo>
                  <a:cubicBezTo>
                    <a:pt x="243398" y="151308"/>
                    <a:pt x="233244" y="184426"/>
                    <a:pt x="208835" y="208835"/>
                  </a:cubicBezTo>
                  <a:cubicBezTo>
                    <a:pt x="184426" y="233244"/>
                    <a:pt x="151269" y="243398"/>
                    <a:pt x="120064" y="239181"/>
                  </a:cubicBezTo>
                  <a:lnTo>
                    <a:pt x="120064" y="239181"/>
                  </a:lnTo>
                  <a:cubicBezTo>
                    <a:pt x="88859" y="234963"/>
                    <a:pt x="55702" y="245117"/>
                    <a:pt x="31292" y="269526"/>
                  </a:cubicBezTo>
                  <a:cubicBezTo>
                    <a:pt x="-9637" y="310455"/>
                    <a:pt x="-10535" y="375911"/>
                    <a:pt x="29301" y="415708"/>
                  </a:cubicBezTo>
                  <a:cubicBezTo>
                    <a:pt x="69136" y="455543"/>
                    <a:pt x="134553" y="454645"/>
                    <a:pt x="175482" y="413716"/>
                  </a:cubicBezTo>
                  <a:cubicBezTo>
                    <a:pt x="197743" y="391455"/>
                    <a:pt x="210710" y="361578"/>
                    <a:pt x="206570" y="333224"/>
                  </a:cubicBezTo>
                  <a:cubicBezTo>
                    <a:pt x="201649" y="299442"/>
                    <a:pt x="208405" y="262067"/>
                    <a:pt x="235236" y="235236"/>
                  </a:cubicBezTo>
                  <a:cubicBezTo>
                    <a:pt x="262067" y="208405"/>
                    <a:pt x="299246" y="199970"/>
                    <a:pt x="333224" y="206570"/>
                  </a:cubicBezTo>
                  <a:cubicBezTo>
                    <a:pt x="361343" y="212038"/>
                    <a:pt x="391455" y="197743"/>
                    <a:pt x="413716" y="175482"/>
                  </a:cubicBezTo>
                  <a:cubicBezTo>
                    <a:pt x="454645" y="134553"/>
                    <a:pt x="455543" y="69097"/>
                    <a:pt x="415708" y="29301"/>
                  </a:cubicBezTo>
                  <a:cubicBezTo>
                    <a:pt x="375872" y="-10535"/>
                    <a:pt x="310455" y="-9637"/>
                    <a:pt x="269526" y="3129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9E1D1A20-4181-6709-B3C2-829D10EE642E}"/>
                </a:ext>
              </a:extLst>
            </p:cNvPr>
            <p:cNvSpPr/>
            <p:nvPr/>
          </p:nvSpPr>
          <p:spPr>
            <a:xfrm>
              <a:off x="11227293" y="255265"/>
              <a:ext cx="500009" cy="500009"/>
            </a:xfrm>
            <a:custGeom>
              <a:avLst/>
              <a:gdLst>
                <a:gd name="connsiteX0" fmla="*/ 464864 w 500009"/>
                <a:gd name="connsiteY0" fmla="*/ 302865 h 500009"/>
                <a:gd name="connsiteX1" fmla="*/ 365118 w 500009"/>
                <a:gd name="connsiteY1" fmla="*/ 268770 h 500009"/>
                <a:gd name="connsiteX2" fmla="*/ 365118 w 500009"/>
                <a:gd name="connsiteY2" fmla="*/ 268770 h 500009"/>
                <a:gd name="connsiteX3" fmla="*/ 265373 w 500009"/>
                <a:gd name="connsiteY3" fmla="*/ 234676 h 500009"/>
                <a:gd name="connsiteX4" fmla="*/ 231278 w 500009"/>
                <a:gd name="connsiteY4" fmla="*/ 134930 h 500009"/>
                <a:gd name="connsiteX5" fmla="*/ 231278 w 500009"/>
                <a:gd name="connsiteY5" fmla="*/ 134930 h 500009"/>
                <a:gd name="connsiteX6" fmla="*/ 197183 w 500009"/>
                <a:gd name="connsiteY6" fmla="*/ 35145 h 500009"/>
                <a:gd name="connsiteX7" fmla="*/ 32919 w 500009"/>
                <a:gd name="connsiteY7" fmla="*/ 32919 h 500009"/>
                <a:gd name="connsiteX8" fmla="*/ 35145 w 500009"/>
                <a:gd name="connsiteY8" fmla="*/ 197183 h 500009"/>
                <a:gd name="connsiteX9" fmla="*/ 125596 w 500009"/>
                <a:gd name="connsiteY9" fmla="*/ 232098 h 500009"/>
                <a:gd name="connsiteX10" fmla="*/ 235691 w 500009"/>
                <a:gd name="connsiteY10" fmla="*/ 264318 h 500009"/>
                <a:gd name="connsiteX11" fmla="*/ 267911 w 500009"/>
                <a:gd name="connsiteY11" fmla="*/ 374413 h 500009"/>
                <a:gd name="connsiteX12" fmla="*/ 302826 w 500009"/>
                <a:gd name="connsiteY12" fmla="*/ 464864 h 500009"/>
                <a:gd name="connsiteX13" fmla="*/ 467090 w 500009"/>
                <a:gd name="connsiteY13" fmla="*/ 467090 h 500009"/>
                <a:gd name="connsiteX14" fmla="*/ 464864 w 500009"/>
                <a:gd name="connsiteY14" fmla="*/ 302826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09" h="500009">
                  <a:moveTo>
                    <a:pt x="464864" y="302865"/>
                  </a:moveTo>
                  <a:cubicBezTo>
                    <a:pt x="437448" y="275449"/>
                    <a:pt x="400189" y="264006"/>
                    <a:pt x="365118" y="268770"/>
                  </a:cubicBezTo>
                  <a:lnTo>
                    <a:pt x="365118" y="268770"/>
                  </a:lnTo>
                  <a:cubicBezTo>
                    <a:pt x="330047" y="273496"/>
                    <a:pt x="292789" y="262092"/>
                    <a:pt x="265373" y="234676"/>
                  </a:cubicBezTo>
                  <a:cubicBezTo>
                    <a:pt x="237956" y="207259"/>
                    <a:pt x="226513" y="170001"/>
                    <a:pt x="231278" y="134930"/>
                  </a:cubicBezTo>
                  <a:lnTo>
                    <a:pt x="231278" y="134930"/>
                  </a:lnTo>
                  <a:cubicBezTo>
                    <a:pt x="236043" y="99820"/>
                    <a:pt x="224600" y="62601"/>
                    <a:pt x="197183" y="35145"/>
                  </a:cubicBezTo>
                  <a:cubicBezTo>
                    <a:pt x="151216" y="-10822"/>
                    <a:pt x="77637" y="-11837"/>
                    <a:pt x="32919" y="32919"/>
                  </a:cubicBezTo>
                  <a:cubicBezTo>
                    <a:pt x="-11837" y="77676"/>
                    <a:pt x="-10822" y="151216"/>
                    <a:pt x="35145" y="197183"/>
                  </a:cubicBezTo>
                  <a:cubicBezTo>
                    <a:pt x="60179" y="222217"/>
                    <a:pt x="93727" y="236746"/>
                    <a:pt x="125596" y="232098"/>
                  </a:cubicBezTo>
                  <a:cubicBezTo>
                    <a:pt x="163557" y="226552"/>
                    <a:pt x="205541" y="234168"/>
                    <a:pt x="235691" y="264318"/>
                  </a:cubicBezTo>
                  <a:cubicBezTo>
                    <a:pt x="265841" y="294468"/>
                    <a:pt x="275332" y="336257"/>
                    <a:pt x="267911" y="374413"/>
                  </a:cubicBezTo>
                  <a:cubicBezTo>
                    <a:pt x="261780" y="406009"/>
                    <a:pt x="277831" y="439869"/>
                    <a:pt x="302826" y="464864"/>
                  </a:cubicBezTo>
                  <a:cubicBezTo>
                    <a:pt x="348793" y="510831"/>
                    <a:pt x="422372" y="511847"/>
                    <a:pt x="467090" y="467090"/>
                  </a:cubicBezTo>
                  <a:cubicBezTo>
                    <a:pt x="511847" y="422333"/>
                    <a:pt x="510831" y="348793"/>
                    <a:pt x="464864" y="3028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3D9C4EDC-B26C-9E89-142B-224E88AB06FB}"/>
                </a:ext>
              </a:extLst>
            </p:cNvPr>
            <p:cNvSpPr/>
            <p:nvPr/>
          </p:nvSpPr>
          <p:spPr>
            <a:xfrm>
              <a:off x="11459781" y="1557344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F4F3BF9B-0829-7045-7FA1-E2C8981CA398}"/>
                </a:ext>
              </a:extLst>
            </p:cNvPr>
            <p:cNvSpPr/>
            <p:nvPr/>
          </p:nvSpPr>
          <p:spPr>
            <a:xfrm>
              <a:off x="11456494" y="1293821"/>
              <a:ext cx="301358" cy="301387"/>
            </a:xfrm>
            <a:custGeom>
              <a:avLst/>
              <a:gdLst>
                <a:gd name="connsiteX0" fmla="*/ 280146 w 301358"/>
                <a:gd name="connsiteY0" fmla="*/ 182523 h 301387"/>
                <a:gd name="connsiteX1" fmla="*/ 220040 w 301358"/>
                <a:gd name="connsiteY1" fmla="*/ 161981 h 301387"/>
                <a:gd name="connsiteX2" fmla="*/ 220040 w 301358"/>
                <a:gd name="connsiteY2" fmla="*/ 161981 h 301387"/>
                <a:gd name="connsiteX3" fmla="*/ 159935 w 301358"/>
                <a:gd name="connsiteY3" fmla="*/ 141438 h 301387"/>
                <a:gd name="connsiteX4" fmla="*/ 139393 w 301358"/>
                <a:gd name="connsiteY4" fmla="*/ 81333 h 301387"/>
                <a:gd name="connsiteX5" fmla="*/ 139393 w 301358"/>
                <a:gd name="connsiteY5" fmla="*/ 81333 h 301387"/>
                <a:gd name="connsiteX6" fmla="*/ 118850 w 301358"/>
                <a:gd name="connsiteY6" fmla="*/ 21189 h 301387"/>
                <a:gd name="connsiteX7" fmla="*/ 19846 w 301358"/>
                <a:gd name="connsiteY7" fmla="*/ 19861 h 301387"/>
                <a:gd name="connsiteX8" fmla="*/ 21174 w 301358"/>
                <a:gd name="connsiteY8" fmla="*/ 118864 h 301387"/>
                <a:gd name="connsiteX9" fmla="*/ 75694 w 301358"/>
                <a:gd name="connsiteY9" fmla="*/ 139915 h 301387"/>
                <a:gd name="connsiteX10" fmla="*/ 142048 w 301358"/>
                <a:gd name="connsiteY10" fmla="*/ 159325 h 301387"/>
                <a:gd name="connsiteX11" fmla="*/ 161458 w 301358"/>
                <a:gd name="connsiteY11" fmla="*/ 225679 h 301387"/>
                <a:gd name="connsiteX12" fmla="*/ 182509 w 301358"/>
                <a:gd name="connsiteY12" fmla="*/ 280199 h 301387"/>
                <a:gd name="connsiteX13" fmla="*/ 281513 w 301358"/>
                <a:gd name="connsiteY13" fmla="*/ 281527 h 301387"/>
                <a:gd name="connsiteX14" fmla="*/ 280185 w 301358"/>
                <a:gd name="connsiteY14" fmla="*/ 182523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358" h="301387">
                  <a:moveTo>
                    <a:pt x="280146" y="182523"/>
                  </a:moveTo>
                  <a:cubicBezTo>
                    <a:pt x="263626" y="166003"/>
                    <a:pt x="241169" y="159130"/>
                    <a:pt x="220040" y="161981"/>
                  </a:cubicBezTo>
                  <a:lnTo>
                    <a:pt x="220040" y="161981"/>
                  </a:lnTo>
                  <a:cubicBezTo>
                    <a:pt x="198912" y="164832"/>
                    <a:pt x="176455" y="157958"/>
                    <a:pt x="159935" y="141438"/>
                  </a:cubicBezTo>
                  <a:cubicBezTo>
                    <a:pt x="143415" y="124918"/>
                    <a:pt x="136541" y="102461"/>
                    <a:pt x="139393" y="81333"/>
                  </a:cubicBezTo>
                  <a:lnTo>
                    <a:pt x="139393" y="81333"/>
                  </a:lnTo>
                  <a:cubicBezTo>
                    <a:pt x="142244" y="60165"/>
                    <a:pt x="135370" y="37748"/>
                    <a:pt x="118850" y="21189"/>
                  </a:cubicBezTo>
                  <a:cubicBezTo>
                    <a:pt x="91121" y="-6540"/>
                    <a:pt x="46794" y="-7126"/>
                    <a:pt x="19846" y="19861"/>
                  </a:cubicBezTo>
                  <a:cubicBezTo>
                    <a:pt x="-7141" y="46848"/>
                    <a:pt x="-6516" y="91175"/>
                    <a:pt x="21174" y="118864"/>
                  </a:cubicBezTo>
                  <a:cubicBezTo>
                    <a:pt x="36249" y="133939"/>
                    <a:pt x="56479" y="142727"/>
                    <a:pt x="75694" y="139915"/>
                  </a:cubicBezTo>
                  <a:cubicBezTo>
                    <a:pt x="98580" y="136595"/>
                    <a:pt x="123888" y="141165"/>
                    <a:pt x="142048" y="159325"/>
                  </a:cubicBezTo>
                  <a:cubicBezTo>
                    <a:pt x="160209" y="177485"/>
                    <a:pt x="165911" y="202676"/>
                    <a:pt x="161458" y="225679"/>
                  </a:cubicBezTo>
                  <a:cubicBezTo>
                    <a:pt x="157748" y="244738"/>
                    <a:pt x="167434" y="265124"/>
                    <a:pt x="182509" y="280199"/>
                  </a:cubicBezTo>
                  <a:cubicBezTo>
                    <a:pt x="210238" y="307928"/>
                    <a:pt x="254565" y="308514"/>
                    <a:pt x="281513" y="281527"/>
                  </a:cubicBezTo>
                  <a:cubicBezTo>
                    <a:pt x="308499" y="254540"/>
                    <a:pt x="307875" y="210213"/>
                    <a:pt x="280185" y="1825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8540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 (blanc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446AF18-DB51-8107-CB65-E151206DE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30021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467A85-749A-79A6-8C39-2914A71CF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1431" y="2965313"/>
            <a:ext cx="8709137" cy="5011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 dirty="0"/>
              <a:t>Titre de la section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C812155-406D-FB6B-78D7-4B0946A42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1431" y="4042334"/>
            <a:ext cx="8709137" cy="316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 dirty="0"/>
              <a:t>Sous-titre au besoin</a:t>
            </a: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D76A2401-2BD6-9785-6ED6-0797E1B2ADC7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144001" y="9000"/>
            <a:ext cx="2597045" cy="6840000"/>
            <a:chOff x="9322319" y="39"/>
            <a:chExt cx="2603227" cy="6856280"/>
          </a:xfrm>
          <a:gradFill flip="none" rotWithShape="1">
            <a:gsLst>
              <a:gs pos="50000">
                <a:schemeClr val="tx2">
                  <a:alpha val="50000"/>
                </a:schemeClr>
              </a:gs>
              <a:gs pos="0">
                <a:schemeClr val="tx2">
                  <a:alpha val="10000"/>
                </a:schemeClr>
              </a:gs>
              <a:gs pos="91000">
                <a:schemeClr val="tx2">
                  <a:alpha val="90000"/>
                </a:schemeClr>
              </a:gs>
            </a:gsLst>
            <a:lin ang="5400000" scaled="1"/>
            <a:tileRect/>
          </a:gradFill>
        </p:grpSpPr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5EE47E09-BCF7-DFB3-EFA8-286F39575BD5}"/>
                </a:ext>
              </a:extLst>
            </p:cNvPr>
            <p:cNvSpPr/>
            <p:nvPr/>
          </p:nvSpPr>
          <p:spPr>
            <a:xfrm>
              <a:off x="10433581" y="4217943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3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BD948A85-7B1E-FB09-A097-BC7A644FDBA2}"/>
                </a:ext>
              </a:extLst>
            </p:cNvPr>
            <p:cNvSpPr/>
            <p:nvPr/>
          </p:nvSpPr>
          <p:spPr>
            <a:xfrm>
              <a:off x="10633267" y="4423019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1AC25EDB-F100-590D-5C67-24086F1BBBB4}"/>
                </a:ext>
              </a:extLst>
            </p:cNvPr>
            <p:cNvSpPr/>
            <p:nvPr/>
          </p:nvSpPr>
          <p:spPr>
            <a:xfrm>
              <a:off x="10956210" y="5303272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605CAD4F-99B1-5CFE-0CDC-D7C8777F6F03}"/>
                </a:ext>
              </a:extLst>
            </p:cNvPr>
            <p:cNvSpPr/>
            <p:nvPr/>
          </p:nvSpPr>
          <p:spPr>
            <a:xfrm>
              <a:off x="10957733" y="446988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5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2A02E59A-6DE7-8444-1D2D-5B6DBDA88FCC}"/>
                </a:ext>
              </a:extLst>
            </p:cNvPr>
            <p:cNvSpPr/>
            <p:nvPr/>
          </p:nvSpPr>
          <p:spPr>
            <a:xfrm>
              <a:off x="11012293" y="398900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83D62EF-FAD7-0882-293D-9355D61078DB}"/>
                </a:ext>
              </a:extLst>
            </p:cNvPr>
            <p:cNvSpPr/>
            <p:nvPr/>
          </p:nvSpPr>
          <p:spPr>
            <a:xfrm>
              <a:off x="11329104" y="480220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C399A50C-A6DD-C04A-8FF3-0CCB39DA7CB9}"/>
                </a:ext>
              </a:extLst>
            </p:cNvPr>
            <p:cNvSpPr/>
            <p:nvPr/>
          </p:nvSpPr>
          <p:spPr>
            <a:xfrm>
              <a:off x="10725554" y="5050120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6 w 730244"/>
                <a:gd name="connsiteY4" fmla="*/ 56747 h 280022"/>
                <a:gd name="connsiteX5" fmla="*/ 252566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1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7"/>
                  </a:cubicBezTo>
                  <a:lnTo>
                    <a:pt x="252566" y="56747"/>
                  </a:lnTo>
                  <a:cubicBezTo>
                    <a:pt x="227064" y="22340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A1AB3667-2E61-D445-B49A-4DFCD7022755}"/>
                </a:ext>
              </a:extLst>
            </p:cNvPr>
            <p:cNvSpPr/>
            <p:nvPr/>
          </p:nvSpPr>
          <p:spPr>
            <a:xfrm>
              <a:off x="10745510" y="4163384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9E6D4091-E1D4-3158-46D5-8CE793BB42CF}"/>
                </a:ext>
              </a:extLst>
            </p:cNvPr>
            <p:cNvSpPr/>
            <p:nvPr/>
          </p:nvSpPr>
          <p:spPr>
            <a:xfrm>
              <a:off x="9646981" y="3971469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4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4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0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7"/>
                    <a:pt x="258737" y="364341"/>
                  </a:cubicBezTo>
                  <a:cubicBezTo>
                    <a:pt x="252332" y="395350"/>
                    <a:pt x="267564" y="428235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F1AA5148-3A02-0157-F565-CB0795CA8597}"/>
                </a:ext>
              </a:extLst>
            </p:cNvPr>
            <p:cNvSpPr/>
            <p:nvPr/>
          </p:nvSpPr>
          <p:spPr>
            <a:xfrm>
              <a:off x="9845847" y="502676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256E0160-A1A8-2BA1-0EEA-BAF902848707}"/>
                </a:ext>
              </a:extLst>
            </p:cNvPr>
            <p:cNvSpPr/>
            <p:nvPr/>
          </p:nvSpPr>
          <p:spPr>
            <a:xfrm>
              <a:off x="10157699" y="428238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5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5"/>
                    <a:pt x="134387" y="268775"/>
                  </a:cubicBezTo>
                  <a:cubicBezTo>
                    <a:pt x="60167" y="268775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C4DCEA27-8510-D93D-E5F5-3AAC2718CC4F}"/>
                </a:ext>
              </a:extLst>
            </p:cNvPr>
            <p:cNvSpPr/>
            <p:nvPr/>
          </p:nvSpPr>
          <p:spPr>
            <a:xfrm>
              <a:off x="9835459" y="470237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EEDB05AF-5D68-043E-D488-2A2BF73A7B8E}"/>
                </a:ext>
              </a:extLst>
            </p:cNvPr>
            <p:cNvSpPr/>
            <p:nvPr/>
          </p:nvSpPr>
          <p:spPr>
            <a:xfrm>
              <a:off x="10460568" y="518372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D96DE332-E0B4-83FE-80D8-4A8B21D54F87}"/>
                </a:ext>
              </a:extLst>
            </p:cNvPr>
            <p:cNvSpPr/>
            <p:nvPr/>
          </p:nvSpPr>
          <p:spPr>
            <a:xfrm>
              <a:off x="10450921" y="491139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23747129-CD67-975E-D691-FE8E0F78B1A6}"/>
                </a:ext>
              </a:extLst>
            </p:cNvPr>
            <p:cNvSpPr/>
            <p:nvPr/>
          </p:nvSpPr>
          <p:spPr>
            <a:xfrm>
              <a:off x="9921145" y="4491599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6 h 280022"/>
                <a:gd name="connsiteX2" fmla="*/ 252567 w 730244"/>
                <a:gd name="connsiteY2" fmla="*/ 223276 h 280022"/>
                <a:gd name="connsiteX3" fmla="*/ 365122 w 730244"/>
                <a:gd name="connsiteY3" fmla="*/ 166529 h 280022"/>
                <a:gd name="connsiteX4" fmla="*/ 477678 w 730244"/>
                <a:gd name="connsiteY4" fmla="*/ 223276 h 280022"/>
                <a:gd name="connsiteX5" fmla="*/ 477678 w 730244"/>
                <a:gd name="connsiteY5" fmla="*/ 223276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4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30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DDDFB024-5E7E-F230-00D2-4691282374A2}"/>
                </a:ext>
              </a:extLst>
            </p:cNvPr>
            <p:cNvSpPr/>
            <p:nvPr/>
          </p:nvSpPr>
          <p:spPr>
            <a:xfrm>
              <a:off x="10178749" y="5371032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5574237A-40F6-6981-7597-0BD5DB6A9A15}"/>
                </a:ext>
              </a:extLst>
            </p:cNvPr>
            <p:cNvSpPr/>
            <p:nvPr/>
          </p:nvSpPr>
          <p:spPr>
            <a:xfrm>
              <a:off x="9362399" y="4246619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8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9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1"/>
                    <a:pt x="495516" y="36467"/>
                  </a:cubicBezTo>
                  <a:cubicBezTo>
                    <a:pt x="446893" y="-12156"/>
                    <a:pt x="368120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8"/>
                    <a:pt x="282316" y="218540"/>
                    <a:pt x="250448" y="250448"/>
                  </a:cubicBezTo>
                  <a:cubicBezTo>
                    <a:pt x="218579" y="282317"/>
                    <a:pt x="173940" y="291846"/>
                    <a:pt x="132893" y="283371"/>
                  </a:cubicBezTo>
                  <a:cubicBezTo>
                    <a:pt x="98916" y="276341"/>
                    <a:pt x="62907" y="293018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F0573F35-4F3D-63F3-F572-560EA120E176}"/>
                </a:ext>
              </a:extLst>
            </p:cNvPr>
            <p:cNvSpPr/>
            <p:nvPr/>
          </p:nvSpPr>
          <p:spPr>
            <a:xfrm>
              <a:off x="9631632" y="523473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389E9669-F912-62C0-1002-672585110E32}"/>
                </a:ext>
              </a:extLst>
            </p:cNvPr>
            <p:cNvSpPr/>
            <p:nvPr/>
          </p:nvSpPr>
          <p:spPr>
            <a:xfrm>
              <a:off x="9667563" y="4550454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9 h 437490"/>
                <a:gd name="connsiteX2" fmla="*/ 320014 w 437490"/>
                <a:gd name="connsiteY2" fmla="*/ 233899 h 437490"/>
                <a:gd name="connsiteX3" fmla="*/ 232492 w 437490"/>
                <a:gd name="connsiteY3" fmla="*/ 205037 h 437490"/>
                <a:gd name="connsiteX4" fmla="*/ 203631 w 437490"/>
                <a:gd name="connsiteY4" fmla="*/ 117516 h 437490"/>
                <a:gd name="connsiteX5" fmla="*/ 203631 w 437490"/>
                <a:gd name="connsiteY5" fmla="*/ 117516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7 h 437490"/>
                <a:gd name="connsiteX12" fmla="*/ 262721 w 437490"/>
                <a:gd name="connsiteY12" fmla="*/ 407497 h 437490"/>
                <a:gd name="connsiteX13" fmla="*/ 407496 w 437490"/>
                <a:gd name="connsiteY13" fmla="*/ 407497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9"/>
                  </a:cubicBezTo>
                  <a:lnTo>
                    <a:pt x="320014" y="233899"/>
                  </a:lnTo>
                  <a:cubicBezTo>
                    <a:pt x="289044" y="238507"/>
                    <a:pt x="256355" y="228900"/>
                    <a:pt x="232492" y="205037"/>
                  </a:cubicBezTo>
                  <a:cubicBezTo>
                    <a:pt x="208630" y="181175"/>
                    <a:pt x="199023" y="148486"/>
                    <a:pt x="203631" y="117516"/>
                  </a:cubicBezTo>
                  <a:lnTo>
                    <a:pt x="203631" y="117516"/>
                  </a:lnTo>
                  <a:cubicBezTo>
                    <a:pt x="208239" y="86506"/>
                    <a:pt x="198632" y="5381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3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7"/>
                  </a:cubicBezTo>
                  <a:cubicBezTo>
                    <a:pt x="227259" y="356100"/>
                    <a:pt x="240967" y="38574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B4959246-99AF-AAEF-D796-90293C822E86}"/>
                </a:ext>
              </a:extLst>
            </p:cNvPr>
            <p:cNvSpPr/>
            <p:nvPr/>
          </p:nvSpPr>
          <p:spPr>
            <a:xfrm>
              <a:off x="9671820" y="480434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E1A43B30-1E46-B6E3-AC6B-DE229D67F8F3}"/>
                </a:ext>
              </a:extLst>
            </p:cNvPr>
            <p:cNvSpPr/>
            <p:nvPr/>
          </p:nvSpPr>
          <p:spPr>
            <a:xfrm>
              <a:off x="9916107" y="3909880"/>
              <a:ext cx="763128" cy="292675"/>
            </a:xfrm>
            <a:custGeom>
              <a:avLst/>
              <a:gdLst>
                <a:gd name="connsiteX0" fmla="*/ 146260 w 763128"/>
                <a:gd name="connsiteY0" fmla="*/ 292675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5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5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5"/>
                  </a:moveTo>
                  <a:cubicBezTo>
                    <a:pt x="194453" y="292675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2"/>
                    <a:pt x="333292" y="174106"/>
                    <a:pt x="381525" y="174106"/>
                  </a:cubicBezTo>
                  <a:cubicBezTo>
                    <a:pt x="429718" y="174106"/>
                    <a:pt x="472483" y="197422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5"/>
                    <a:pt x="616790" y="292675"/>
                  </a:cubicBezTo>
                  <a:cubicBezTo>
                    <a:pt x="697594" y="292675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5"/>
                    <a:pt x="146338" y="29267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D4C2E342-80A5-75DF-6C3A-5BB8940264AB}"/>
                </a:ext>
              </a:extLst>
            </p:cNvPr>
            <p:cNvSpPr/>
            <p:nvPr/>
          </p:nvSpPr>
          <p:spPr>
            <a:xfrm>
              <a:off x="10211750" y="4107028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2B0909A5-322C-B366-7673-65516AD17B39}"/>
                </a:ext>
              </a:extLst>
            </p:cNvPr>
            <p:cNvSpPr/>
            <p:nvPr/>
          </p:nvSpPr>
          <p:spPr>
            <a:xfrm>
              <a:off x="10483766" y="3644425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9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FB6FD85E-C7FE-DF08-FBC1-1C31C970CDD3}"/>
                </a:ext>
              </a:extLst>
            </p:cNvPr>
            <p:cNvSpPr/>
            <p:nvPr/>
          </p:nvSpPr>
          <p:spPr>
            <a:xfrm>
              <a:off x="9646786" y="625796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42F2829E-8CCA-5975-1D4B-80F1395034B4}"/>
                </a:ext>
              </a:extLst>
            </p:cNvPr>
            <p:cNvSpPr/>
            <p:nvPr/>
          </p:nvSpPr>
          <p:spPr>
            <a:xfrm>
              <a:off x="9653425" y="570729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301610E-D9A4-CA2B-709E-1901D2BBEEB2}"/>
                </a:ext>
              </a:extLst>
            </p:cNvPr>
            <p:cNvSpPr/>
            <p:nvPr/>
          </p:nvSpPr>
          <p:spPr>
            <a:xfrm>
              <a:off x="9322319" y="6211098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4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D9C36F5E-EF7C-C2B1-4741-9369B11A153A}"/>
                </a:ext>
              </a:extLst>
            </p:cNvPr>
            <p:cNvSpPr/>
            <p:nvPr/>
          </p:nvSpPr>
          <p:spPr>
            <a:xfrm>
              <a:off x="9375434" y="6303267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C667E76D-B442-9BDD-7601-BF16B223783F}"/>
                </a:ext>
              </a:extLst>
            </p:cNvPr>
            <p:cNvSpPr/>
            <p:nvPr/>
          </p:nvSpPr>
          <p:spPr>
            <a:xfrm>
              <a:off x="9422612" y="5949198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6 w 730244"/>
                <a:gd name="connsiteY1" fmla="*/ 223275 h 280021"/>
                <a:gd name="connsiteX2" fmla="*/ 252566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6" y="223275"/>
                  </a:cubicBezTo>
                  <a:lnTo>
                    <a:pt x="252566" y="223275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8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E68DFFD3-B6B6-258A-4F02-FF6421D7900A}"/>
                </a:ext>
              </a:extLst>
            </p:cNvPr>
            <p:cNvSpPr/>
            <p:nvPr/>
          </p:nvSpPr>
          <p:spPr>
            <a:xfrm>
              <a:off x="10434167" y="565421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9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759EEBE7-03FE-BDCA-81D8-711663F2F1CD}"/>
                </a:ext>
              </a:extLst>
            </p:cNvPr>
            <p:cNvSpPr/>
            <p:nvPr/>
          </p:nvSpPr>
          <p:spPr>
            <a:xfrm>
              <a:off x="10444594" y="597860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50 h 598356"/>
                <a:gd name="connsiteX8" fmla="*/ 239014 w 598356"/>
                <a:gd name="connsiteY8" fmla="*/ 557350 h 598356"/>
                <a:gd name="connsiteX9" fmla="*/ 279631 w 598356"/>
                <a:gd name="connsiteY9" fmla="*/ 448856 h 598356"/>
                <a:gd name="connsiteX10" fmla="*/ 316655 w 598356"/>
                <a:gd name="connsiteY10" fmla="*/ 316656 h 598356"/>
                <a:gd name="connsiteX11" fmla="*/ 448855 w 598356"/>
                <a:gd name="connsiteY11" fmla="*/ 279632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50"/>
                  </a:cubicBezTo>
                  <a:cubicBezTo>
                    <a:pt x="95684" y="612026"/>
                    <a:pt x="184338" y="612026"/>
                    <a:pt x="239014" y="557350"/>
                  </a:cubicBezTo>
                  <a:cubicBezTo>
                    <a:pt x="268774" y="527590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6"/>
                  </a:cubicBezTo>
                  <a:cubicBezTo>
                    <a:pt x="352507" y="280803"/>
                    <a:pt x="402732" y="270063"/>
                    <a:pt x="448855" y="279632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C8AD7701-EBD9-26D5-76BD-748C56FE705E}"/>
                </a:ext>
              </a:extLst>
            </p:cNvPr>
            <p:cNvSpPr/>
            <p:nvPr/>
          </p:nvSpPr>
          <p:spPr>
            <a:xfrm>
              <a:off x="10207025" y="588479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24EDD823-2547-B723-20C2-ED6BA5F95AFA}"/>
                </a:ext>
              </a:extLst>
            </p:cNvPr>
            <p:cNvSpPr/>
            <p:nvPr/>
          </p:nvSpPr>
          <p:spPr>
            <a:xfrm>
              <a:off x="10253617" y="6194070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2E131358-417C-D366-BB02-A5FFA0BFCC37}"/>
                </a:ext>
              </a:extLst>
            </p:cNvPr>
            <p:cNvSpPr/>
            <p:nvPr/>
          </p:nvSpPr>
          <p:spPr>
            <a:xfrm>
              <a:off x="10227021" y="6507718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5A02019A-EA61-FD94-AC25-59E4510172C1}"/>
                </a:ext>
              </a:extLst>
            </p:cNvPr>
            <p:cNvSpPr/>
            <p:nvPr/>
          </p:nvSpPr>
          <p:spPr>
            <a:xfrm>
              <a:off x="9969416" y="5628285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7 h 280021"/>
                <a:gd name="connsiteX2" fmla="*/ 477678 w 730244"/>
                <a:gd name="connsiteY2" fmla="*/ 56747 h 280021"/>
                <a:gd name="connsiteX3" fmla="*/ 365122 w 730244"/>
                <a:gd name="connsiteY3" fmla="*/ 113493 h 280021"/>
                <a:gd name="connsiteX4" fmla="*/ 252567 w 730244"/>
                <a:gd name="connsiteY4" fmla="*/ 56747 h 280021"/>
                <a:gd name="connsiteX5" fmla="*/ 252567 w 730244"/>
                <a:gd name="connsiteY5" fmla="*/ 56747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52EFB725-94D9-29FF-5C29-BA0FD38E1E72}"/>
                </a:ext>
              </a:extLst>
            </p:cNvPr>
            <p:cNvSpPr/>
            <p:nvPr/>
          </p:nvSpPr>
          <p:spPr>
            <a:xfrm>
              <a:off x="11035960" y="5833791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969BD220-F451-D756-C442-5A5DED00316F}"/>
                </a:ext>
              </a:extLst>
            </p:cNvPr>
            <p:cNvSpPr/>
            <p:nvPr/>
          </p:nvSpPr>
          <p:spPr>
            <a:xfrm>
              <a:off x="10773356" y="6291394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B40B1BE9-CC5E-FBF9-126A-050B75715568}"/>
                </a:ext>
              </a:extLst>
            </p:cNvPr>
            <p:cNvSpPr/>
            <p:nvPr/>
          </p:nvSpPr>
          <p:spPr>
            <a:xfrm>
              <a:off x="10995773" y="6264173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3A8242F2-C79F-8B51-4FAF-0A8B1919C132}"/>
                </a:ext>
              </a:extLst>
            </p:cNvPr>
            <p:cNvSpPr/>
            <p:nvPr/>
          </p:nvSpPr>
          <p:spPr>
            <a:xfrm>
              <a:off x="9966409" y="2916680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8"/>
                    <a:pt x="258737" y="364341"/>
                  </a:cubicBezTo>
                  <a:cubicBezTo>
                    <a:pt x="252332" y="395350"/>
                    <a:pt x="267563" y="428234"/>
                    <a:pt x="291699" y="452409"/>
                  </a:cubicBezTo>
                  <a:cubicBezTo>
                    <a:pt x="336065" y="496776"/>
                    <a:pt x="408043" y="496776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D2AFF7F4-1040-6811-86F0-74D26973B69E}"/>
                </a:ext>
              </a:extLst>
            </p:cNvPr>
            <p:cNvSpPr/>
            <p:nvPr/>
          </p:nvSpPr>
          <p:spPr>
            <a:xfrm>
              <a:off x="9654089" y="2598932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2"/>
                  </a:cubicBezTo>
                  <a:cubicBezTo>
                    <a:pt x="247802" y="313023"/>
                    <a:pt x="203084" y="326184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7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B9741A53-7909-9AB1-B50E-5889C7FB9B1F}"/>
                </a:ext>
              </a:extLst>
            </p:cNvPr>
            <p:cNvSpPr/>
            <p:nvPr/>
          </p:nvSpPr>
          <p:spPr>
            <a:xfrm>
              <a:off x="9660728" y="2048261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21D28A33-F26D-D071-69E8-8D788CD18EBF}"/>
                </a:ext>
              </a:extLst>
            </p:cNvPr>
            <p:cNvSpPr/>
            <p:nvPr/>
          </p:nvSpPr>
          <p:spPr>
            <a:xfrm>
              <a:off x="9329623" y="2552066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AB65AF3C-1D77-EFC6-043C-2F380D238754}"/>
                </a:ext>
              </a:extLst>
            </p:cNvPr>
            <p:cNvSpPr/>
            <p:nvPr/>
          </p:nvSpPr>
          <p:spPr>
            <a:xfrm>
              <a:off x="9662603" y="342048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C92CA681-49FE-C60F-4279-254BB4C51385}"/>
                </a:ext>
              </a:extLst>
            </p:cNvPr>
            <p:cNvSpPr/>
            <p:nvPr/>
          </p:nvSpPr>
          <p:spPr>
            <a:xfrm>
              <a:off x="9382737" y="264423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5D40488C-D2B6-BA2C-20E2-5DB9F0FC455A}"/>
                </a:ext>
              </a:extLst>
            </p:cNvPr>
            <p:cNvSpPr/>
            <p:nvPr/>
          </p:nvSpPr>
          <p:spPr>
            <a:xfrm>
              <a:off x="9429915" y="2290165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B8932D74-EE1C-16EA-9EFB-9631461BBF7B}"/>
                </a:ext>
              </a:extLst>
            </p:cNvPr>
            <p:cNvSpPr/>
            <p:nvPr/>
          </p:nvSpPr>
          <p:spPr>
            <a:xfrm>
              <a:off x="9409958" y="3176902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5 h 280022"/>
                <a:gd name="connsiteX2" fmla="*/ 252567 w 730244"/>
                <a:gd name="connsiteY2" fmla="*/ 223275 h 280022"/>
                <a:gd name="connsiteX3" fmla="*/ 365122 w 730244"/>
                <a:gd name="connsiteY3" fmla="*/ 166529 h 280022"/>
                <a:gd name="connsiteX4" fmla="*/ 477678 w 730244"/>
                <a:gd name="connsiteY4" fmla="*/ 223275 h 280022"/>
                <a:gd name="connsiteX5" fmla="*/ 477678 w 730244"/>
                <a:gd name="connsiteY5" fmla="*/ 223275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2EFD8612-460C-0F4D-145B-0F016221C419}"/>
                </a:ext>
              </a:extLst>
            </p:cNvPr>
            <p:cNvSpPr/>
            <p:nvPr/>
          </p:nvSpPr>
          <p:spPr>
            <a:xfrm>
              <a:off x="10753048" y="3163154"/>
              <a:ext cx="485683" cy="485683"/>
            </a:xfrm>
            <a:custGeom>
              <a:avLst/>
              <a:gdLst>
                <a:gd name="connsiteX0" fmla="*/ 33314 w 485683"/>
                <a:gd name="connsiteY0" fmla="*/ 193984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4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4"/>
                  </a:moveTo>
                  <a:cubicBezTo>
                    <a:pt x="59793" y="220464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4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20E76B3E-617D-129E-42E1-080472066233}"/>
                </a:ext>
              </a:extLst>
            </p:cNvPr>
            <p:cNvSpPr/>
            <p:nvPr/>
          </p:nvSpPr>
          <p:spPr>
            <a:xfrm>
              <a:off x="10441470" y="1995185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FCDF692C-E75C-9046-51B3-4381E593F99F}"/>
                </a:ext>
              </a:extLst>
            </p:cNvPr>
            <p:cNvSpPr/>
            <p:nvPr/>
          </p:nvSpPr>
          <p:spPr>
            <a:xfrm>
              <a:off x="10459201" y="3069150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6D7E4960-DA10-7D6D-7FC1-C78689138771}"/>
                </a:ext>
              </a:extLst>
            </p:cNvPr>
            <p:cNvSpPr/>
            <p:nvPr/>
          </p:nvSpPr>
          <p:spPr>
            <a:xfrm>
              <a:off x="10451897" y="231961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E9D16B1E-07ED-4CD6-7441-CE890D753DAC}"/>
                </a:ext>
              </a:extLst>
            </p:cNvPr>
            <p:cNvSpPr/>
            <p:nvPr/>
          </p:nvSpPr>
          <p:spPr>
            <a:xfrm>
              <a:off x="10214328" y="222576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8 w 210817"/>
                <a:gd name="connsiteY1" fmla="*/ 210817 h 210817"/>
                <a:gd name="connsiteX2" fmla="*/ 0 w 210817"/>
                <a:gd name="connsiteY2" fmla="*/ 105409 h 210817"/>
                <a:gd name="connsiteX3" fmla="*/ 105408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8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8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2B357C3E-E67E-1567-F404-F80259876888}"/>
                </a:ext>
              </a:extLst>
            </p:cNvPr>
            <p:cNvSpPr/>
            <p:nvPr/>
          </p:nvSpPr>
          <p:spPr>
            <a:xfrm>
              <a:off x="10260920" y="253503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C81DC461-E979-C202-53F4-F26795E44CDC}"/>
                </a:ext>
              </a:extLst>
            </p:cNvPr>
            <p:cNvSpPr/>
            <p:nvPr/>
          </p:nvSpPr>
          <p:spPr>
            <a:xfrm>
              <a:off x="10234324" y="2848725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7 w 730244"/>
                <a:gd name="connsiteY4" fmla="*/ 56747 h 280022"/>
                <a:gd name="connsiteX5" fmla="*/ 252567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EEEAF4E9-29F6-8382-B966-0F93120B93D1}"/>
                </a:ext>
              </a:extLst>
            </p:cNvPr>
            <p:cNvSpPr/>
            <p:nvPr/>
          </p:nvSpPr>
          <p:spPr>
            <a:xfrm>
              <a:off x="9976719" y="1969253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2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2167B923-138A-2E7B-A47F-0062C0A3E16F}"/>
                </a:ext>
              </a:extLst>
            </p:cNvPr>
            <p:cNvSpPr/>
            <p:nvPr/>
          </p:nvSpPr>
          <p:spPr>
            <a:xfrm>
              <a:off x="10998633" y="2834402"/>
              <a:ext cx="531983" cy="531983"/>
            </a:xfrm>
            <a:custGeom>
              <a:avLst/>
              <a:gdLst>
                <a:gd name="connsiteX0" fmla="*/ 319457 w 531983"/>
                <a:gd name="connsiteY0" fmla="*/ 36467 h 531983"/>
                <a:gd name="connsiteX1" fmla="*/ 284386 w 531983"/>
                <a:gd name="connsiteY1" fmla="*/ 142891 h 531983"/>
                <a:gd name="connsiteX2" fmla="*/ 284386 w 531983"/>
                <a:gd name="connsiteY2" fmla="*/ 142891 h 531983"/>
                <a:gd name="connsiteX3" fmla="*/ 249315 w 531983"/>
                <a:gd name="connsiteY3" fmla="*/ 249315 h 531983"/>
                <a:gd name="connsiteX4" fmla="*/ 142891 w 531983"/>
                <a:gd name="connsiteY4" fmla="*/ 284386 h 531983"/>
                <a:gd name="connsiteX5" fmla="*/ 142891 w 531983"/>
                <a:gd name="connsiteY5" fmla="*/ 284386 h 531983"/>
                <a:gd name="connsiteX6" fmla="*/ 36467 w 531983"/>
                <a:gd name="connsiteY6" fmla="*/ 319496 h 531983"/>
                <a:gd name="connsiteX7" fmla="*/ 36467 w 531983"/>
                <a:gd name="connsiteY7" fmla="*/ 495516 h 531983"/>
                <a:gd name="connsiteX8" fmla="*/ 212487 w 531983"/>
                <a:gd name="connsiteY8" fmla="*/ 495516 h 531983"/>
                <a:gd name="connsiteX9" fmla="*/ 248612 w 531983"/>
                <a:gd name="connsiteY9" fmla="*/ 399090 h 531983"/>
                <a:gd name="connsiteX10" fmla="*/ 281535 w 531983"/>
                <a:gd name="connsiteY10" fmla="*/ 281535 h 531983"/>
                <a:gd name="connsiteX11" fmla="*/ 399090 w 531983"/>
                <a:gd name="connsiteY11" fmla="*/ 248612 h 531983"/>
                <a:gd name="connsiteX12" fmla="*/ 495516 w 531983"/>
                <a:gd name="connsiteY12" fmla="*/ 212487 h 531983"/>
                <a:gd name="connsiteX13" fmla="*/ 495516 w 531983"/>
                <a:gd name="connsiteY13" fmla="*/ 36467 h 531983"/>
                <a:gd name="connsiteX14" fmla="*/ 319496 w 531983"/>
                <a:gd name="connsiteY14" fmla="*/ 36467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319457" y="36467"/>
                  </a:moveTo>
                  <a:cubicBezTo>
                    <a:pt x="290479" y="65446"/>
                    <a:pt x="278762" y="105203"/>
                    <a:pt x="284386" y="142891"/>
                  </a:cubicBezTo>
                  <a:lnTo>
                    <a:pt x="284386" y="142891"/>
                  </a:lnTo>
                  <a:cubicBezTo>
                    <a:pt x="289971" y="180579"/>
                    <a:pt x="278294" y="220297"/>
                    <a:pt x="249315" y="249315"/>
                  </a:cubicBezTo>
                  <a:cubicBezTo>
                    <a:pt x="220337" y="278294"/>
                    <a:pt x="180579" y="290010"/>
                    <a:pt x="142891" y="284386"/>
                  </a:cubicBezTo>
                  <a:lnTo>
                    <a:pt x="142891" y="284386"/>
                  </a:lnTo>
                  <a:cubicBezTo>
                    <a:pt x="105203" y="278802"/>
                    <a:pt x="65485" y="290479"/>
                    <a:pt x="36467" y="319496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ubicBezTo>
                    <a:pt x="238927" y="469076"/>
                    <a:pt x="254041" y="433341"/>
                    <a:pt x="248612" y="399090"/>
                  </a:cubicBezTo>
                  <a:cubicBezTo>
                    <a:pt x="242129" y="358356"/>
                    <a:pt x="249667" y="313443"/>
                    <a:pt x="281535" y="281535"/>
                  </a:cubicBezTo>
                  <a:cubicBezTo>
                    <a:pt x="313404" y="249667"/>
                    <a:pt x="358043" y="240137"/>
                    <a:pt x="399090" y="248612"/>
                  </a:cubicBezTo>
                  <a:cubicBezTo>
                    <a:pt x="433067" y="255642"/>
                    <a:pt x="469076" y="238966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ADE7CA25-5ED1-1C27-D29F-41927775DC53}"/>
                </a:ext>
              </a:extLst>
            </p:cNvPr>
            <p:cNvSpPr/>
            <p:nvPr/>
          </p:nvSpPr>
          <p:spPr>
            <a:xfrm>
              <a:off x="11043263" y="217475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BA045D5D-9B93-BBFA-055B-ED53FF173103}"/>
                </a:ext>
              </a:extLst>
            </p:cNvPr>
            <p:cNvSpPr/>
            <p:nvPr/>
          </p:nvSpPr>
          <p:spPr>
            <a:xfrm>
              <a:off x="10780660" y="2632401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6 h 437490"/>
                <a:gd name="connsiteX7" fmla="*/ 407496 w 437490"/>
                <a:gd name="connsiteY7" fmla="*/ 407496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4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1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4"/>
                    <a:pt x="238858" y="38367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4"/>
                  </a:cubicBezTo>
                  <a:cubicBezTo>
                    <a:pt x="205310" y="179769"/>
                    <a:pt x="197460" y="143057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01003C85-5F25-114C-6ECA-58428F025FA8}"/>
                </a:ext>
              </a:extLst>
            </p:cNvPr>
            <p:cNvSpPr/>
            <p:nvPr/>
          </p:nvSpPr>
          <p:spPr>
            <a:xfrm>
              <a:off x="11003076" y="260514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BA182715-7C9E-D8E8-B5F2-0A478A4B596F}"/>
                </a:ext>
              </a:extLst>
            </p:cNvPr>
            <p:cNvSpPr/>
            <p:nvPr/>
          </p:nvSpPr>
          <p:spPr>
            <a:xfrm>
              <a:off x="10206478" y="3417752"/>
              <a:ext cx="763128" cy="292675"/>
            </a:xfrm>
            <a:custGeom>
              <a:avLst/>
              <a:gdLst>
                <a:gd name="connsiteX0" fmla="*/ 616868 w 763128"/>
                <a:gd name="connsiteY0" fmla="*/ 0 h 292675"/>
                <a:gd name="connsiteX1" fmla="*/ 499236 w 763128"/>
                <a:gd name="connsiteY1" fmla="*/ 59285 h 292675"/>
                <a:gd name="connsiteX2" fmla="*/ 499236 w 763128"/>
                <a:gd name="connsiteY2" fmla="*/ 59285 h 292675"/>
                <a:gd name="connsiteX3" fmla="*/ 381603 w 763128"/>
                <a:gd name="connsiteY3" fmla="*/ 118570 h 292675"/>
                <a:gd name="connsiteX4" fmla="*/ 263970 w 763128"/>
                <a:gd name="connsiteY4" fmla="*/ 59285 h 292675"/>
                <a:gd name="connsiteX5" fmla="*/ 263970 w 763128"/>
                <a:gd name="connsiteY5" fmla="*/ 59285 h 292675"/>
                <a:gd name="connsiteX6" fmla="*/ 146338 w 763128"/>
                <a:gd name="connsiteY6" fmla="*/ 0 h 292675"/>
                <a:gd name="connsiteX7" fmla="*/ 0 w 763128"/>
                <a:gd name="connsiteY7" fmla="*/ 146338 h 292675"/>
                <a:gd name="connsiteX8" fmla="*/ 146338 w 763128"/>
                <a:gd name="connsiteY8" fmla="*/ 292676 h 292675"/>
                <a:gd name="connsiteX9" fmla="*/ 256511 w 763128"/>
                <a:gd name="connsiteY9" fmla="*/ 242529 h 292675"/>
                <a:gd name="connsiteX10" fmla="*/ 381564 w 763128"/>
                <a:gd name="connsiteY10" fmla="*/ 172192 h 292675"/>
                <a:gd name="connsiteX11" fmla="*/ 506617 w 763128"/>
                <a:gd name="connsiteY11" fmla="*/ 242529 h 292675"/>
                <a:gd name="connsiteX12" fmla="*/ 616790 w 763128"/>
                <a:gd name="connsiteY12" fmla="*/ 292676 h 292675"/>
                <a:gd name="connsiteX13" fmla="*/ 763128 w 763128"/>
                <a:gd name="connsiteY13" fmla="*/ 146338 h 292675"/>
                <a:gd name="connsiteX14" fmla="*/ 616790 w 763128"/>
                <a:gd name="connsiteY14" fmla="*/ 0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616868" y="0"/>
                  </a:moveTo>
                  <a:cubicBezTo>
                    <a:pt x="568675" y="0"/>
                    <a:pt x="525910" y="23316"/>
                    <a:pt x="499236" y="59285"/>
                  </a:cubicBezTo>
                  <a:lnTo>
                    <a:pt x="499236" y="59285"/>
                  </a:lnTo>
                  <a:cubicBezTo>
                    <a:pt x="472561" y="95254"/>
                    <a:pt x="429836" y="118570"/>
                    <a:pt x="381603" y="118570"/>
                  </a:cubicBezTo>
                  <a:cubicBezTo>
                    <a:pt x="333410" y="118570"/>
                    <a:pt x="290645" y="95254"/>
                    <a:pt x="263970" y="59285"/>
                  </a:cubicBezTo>
                  <a:lnTo>
                    <a:pt x="263970" y="59285"/>
                  </a:lnTo>
                  <a:cubicBezTo>
                    <a:pt x="237296" y="23316"/>
                    <a:pt x="194570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ubicBezTo>
                    <a:pt x="190313" y="292676"/>
                    <a:pt x="232570" y="275531"/>
                    <a:pt x="256511" y="242529"/>
                  </a:cubicBezTo>
                  <a:cubicBezTo>
                    <a:pt x="284982" y="203280"/>
                    <a:pt x="328606" y="172192"/>
                    <a:pt x="381564" y="172192"/>
                  </a:cubicBezTo>
                  <a:cubicBezTo>
                    <a:pt x="434522" y="172192"/>
                    <a:pt x="479591" y="201366"/>
                    <a:pt x="506617" y="242529"/>
                  </a:cubicBezTo>
                  <a:cubicBezTo>
                    <a:pt x="528995" y="276624"/>
                    <a:pt x="572815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C4C2817D-5885-FD58-E7A8-86F2E948EB1D}"/>
                </a:ext>
              </a:extLst>
            </p:cNvPr>
            <p:cNvSpPr/>
            <p:nvPr/>
          </p:nvSpPr>
          <p:spPr>
            <a:xfrm>
              <a:off x="10517587" y="3356905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3142DF7B-9716-A77A-2B3E-A140782A5338}"/>
                </a:ext>
              </a:extLst>
            </p:cNvPr>
            <p:cNvSpPr/>
            <p:nvPr/>
          </p:nvSpPr>
          <p:spPr>
            <a:xfrm>
              <a:off x="9916263" y="3490198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4 h 485683"/>
                <a:gd name="connsiteX2" fmla="*/ 355202 w 485683"/>
                <a:gd name="connsiteY2" fmla="*/ 259674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4"/>
                  </a:cubicBezTo>
                  <a:lnTo>
                    <a:pt x="355202" y="259674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1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8CDC5B4F-65BB-5652-9290-307CA7C91592}"/>
                </a:ext>
              </a:extLst>
            </p:cNvPr>
            <p:cNvSpPr/>
            <p:nvPr/>
          </p:nvSpPr>
          <p:spPr>
            <a:xfrm>
              <a:off x="10418974" y="573517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0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06939E0C-1279-DAA9-B9CF-67F80575A877}"/>
                </a:ext>
              </a:extLst>
            </p:cNvPr>
            <p:cNvSpPr/>
            <p:nvPr/>
          </p:nvSpPr>
          <p:spPr>
            <a:xfrm>
              <a:off x="10618661" y="778593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3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B480F928-455A-DC33-D855-3957585122FB}"/>
                </a:ext>
              </a:extLst>
            </p:cNvPr>
            <p:cNvSpPr/>
            <p:nvPr/>
          </p:nvSpPr>
          <p:spPr>
            <a:xfrm>
              <a:off x="10941604" y="1658886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F1EA6317-687A-6408-7E0A-C6F2E7E576B4}"/>
                </a:ext>
              </a:extLst>
            </p:cNvPr>
            <p:cNvSpPr/>
            <p:nvPr/>
          </p:nvSpPr>
          <p:spPr>
            <a:xfrm>
              <a:off x="10943127" y="825498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90154319-68AD-5E5F-C784-ABBCC17A3F18}"/>
                </a:ext>
              </a:extLst>
            </p:cNvPr>
            <p:cNvSpPr/>
            <p:nvPr/>
          </p:nvSpPr>
          <p:spPr>
            <a:xfrm>
              <a:off x="10997686" y="34457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C7F35BBE-8459-B736-3A10-7203096DF76C}"/>
                </a:ext>
              </a:extLst>
            </p:cNvPr>
            <p:cNvSpPr/>
            <p:nvPr/>
          </p:nvSpPr>
          <p:spPr>
            <a:xfrm>
              <a:off x="11314498" y="115777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E329E355-1CAC-CC05-7D1A-1E33932A5FA9}"/>
                </a:ext>
              </a:extLst>
            </p:cNvPr>
            <p:cNvSpPr/>
            <p:nvPr/>
          </p:nvSpPr>
          <p:spPr>
            <a:xfrm>
              <a:off x="10710947" y="1405733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6 h 280022"/>
                <a:gd name="connsiteX2" fmla="*/ 477678 w 730244"/>
                <a:gd name="connsiteY2" fmla="*/ 56746 h 280022"/>
                <a:gd name="connsiteX3" fmla="*/ 365122 w 730244"/>
                <a:gd name="connsiteY3" fmla="*/ 113493 h 280022"/>
                <a:gd name="connsiteX4" fmla="*/ 252567 w 730244"/>
                <a:gd name="connsiteY4" fmla="*/ 56746 h 280022"/>
                <a:gd name="connsiteX5" fmla="*/ 252567 w 730244"/>
                <a:gd name="connsiteY5" fmla="*/ 56746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AB5E481A-40A0-C18D-96AB-363F0021291F}"/>
                </a:ext>
              </a:extLst>
            </p:cNvPr>
            <p:cNvSpPr/>
            <p:nvPr/>
          </p:nvSpPr>
          <p:spPr>
            <a:xfrm>
              <a:off x="10730865" y="518997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7EDD0BE7-171C-3D2A-9B1C-5D3AD89F464A}"/>
                </a:ext>
              </a:extLst>
            </p:cNvPr>
            <p:cNvSpPr/>
            <p:nvPr/>
          </p:nvSpPr>
          <p:spPr>
            <a:xfrm>
              <a:off x="9632374" y="327082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4F2310DA-8CC9-7905-C8A5-6B7DCF1FE4B9}"/>
                </a:ext>
              </a:extLst>
            </p:cNvPr>
            <p:cNvSpPr/>
            <p:nvPr/>
          </p:nvSpPr>
          <p:spPr>
            <a:xfrm>
              <a:off x="9831241" y="1382379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96452846-3EA6-60AB-653F-7DCD0F072048}"/>
                </a:ext>
              </a:extLst>
            </p:cNvPr>
            <p:cNvSpPr/>
            <p:nvPr/>
          </p:nvSpPr>
          <p:spPr>
            <a:xfrm>
              <a:off x="10143092" y="63795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A384A9F3-6B03-2A58-1D19-C39CC76D7011}"/>
                </a:ext>
              </a:extLst>
            </p:cNvPr>
            <p:cNvSpPr/>
            <p:nvPr/>
          </p:nvSpPr>
          <p:spPr>
            <a:xfrm>
              <a:off x="9820852" y="1057952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C3B511F1-4294-9475-CECB-5F2538B4D3B0}"/>
                </a:ext>
              </a:extLst>
            </p:cNvPr>
            <p:cNvSpPr/>
            <p:nvPr/>
          </p:nvSpPr>
          <p:spPr>
            <a:xfrm>
              <a:off x="10445961" y="153930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9EC2947D-57A1-AEE4-D9F4-C7B34A63DCF5}"/>
                </a:ext>
              </a:extLst>
            </p:cNvPr>
            <p:cNvSpPr/>
            <p:nvPr/>
          </p:nvSpPr>
          <p:spPr>
            <a:xfrm>
              <a:off x="10436315" y="126701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B3098C4F-DE96-4FA3-16DA-98E46441EDC7}"/>
                </a:ext>
              </a:extLst>
            </p:cNvPr>
            <p:cNvSpPr/>
            <p:nvPr/>
          </p:nvSpPr>
          <p:spPr>
            <a:xfrm>
              <a:off x="9906538" y="847173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89908C61-4C77-5E49-CCEF-4186F7B64FE3}"/>
                </a:ext>
              </a:extLst>
            </p:cNvPr>
            <p:cNvSpPr/>
            <p:nvPr/>
          </p:nvSpPr>
          <p:spPr>
            <a:xfrm>
              <a:off x="10164143" y="1726606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CC6E4DC0-9312-D604-FA49-8FBD39B749CD}"/>
                </a:ext>
              </a:extLst>
            </p:cNvPr>
            <p:cNvSpPr/>
            <p:nvPr/>
          </p:nvSpPr>
          <p:spPr>
            <a:xfrm>
              <a:off x="9347793" y="602232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7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5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7"/>
                    <a:pt x="282316" y="218540"/>
                    <a:pt x="250448" y="250448"/>
                  </a:cubicBezTo>
                  <a:cubicBezTo>
                    <a:pt x="218579" y="282316"/>
                    <a:pt x="173940" y="291846"/>
                    <a:pt x="132893" y="283371"/>
                  </a:cubicBezTo>
                  <a:cubicBezTo>
                    <a:pt x="98916" y="276341"/>
                    <a:pt x="62907" y="293017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37EEE4F7-D68E-2BE9-5B96-0E85FCC63B8C}"/>
                </a:ext>
              </a:extLst>
            </p:cNvPr>
            <p:cNvSpPr/>
            <p:nvPr/>
          </p:nvSpPr>
          <p:spPr>
            <a:xfrm>
              <a:off x="9617026" y="1590345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DA136AFB-DA89-3F97-A5E9-56397DF4C773}"/>
                </a:ext>
              </a:extLst>
            </p:cNvPr>
            <p:cNvSpPr/>
            <p:nvPr/>
          </p:nvSpPr>
          <p:spPr>
            <a:xfrm>
              <a:off x="9652956" y="906029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8 h 437490"/>
                <a:gd name="connsiteX2" fmla="*/ 320014 w 437490"/>
                <a:gd name="connsiteY2" fmla="*/ 233898 h 437490"/>
                <a:gd name="connsiteX3" fmla="*/ 232492 w 437490"/>
                <a:gd name="connsiteY3" fmla="*/ 205037 h 437490"/>
                <a:gd name="connsiteX4" fmla="*/ 203631 w 437490"/>
                <a:gd name="connsiteY4" fmla="*/ 117515 h 437490"/>
                <a:gd name="connsiteX5" fmla="*/ 203631 w 437490"/>
                <a:gd name="connsiteY5" fmla="*/ 117515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6 h 437490"/>
                <a:gd name="connsiteX12" fmla="*/ 262721 w 437490"/>
                <a:gd name="connsiteY12" fmla="*/ 407496 h 437490"/>
                <a:gd name="connsiteX13" fmla="*/ 407496 w 437490"/>
                <a:gd name="connsiteY13" fmla="*/ 407496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8"/>
                  </a:cubicBezTo>
                  <a:lnTo>
                    <a:pt x="320014" y="233898"/>
                  </a:lnTo>
                  <a:cubicBezTo>
                    <a:pt x="289044" y="238507"/>
                    <a:pt x="256355" y="228899"/>
                    <a:pt x="232492" y="205037"/>
                  </a:cubicBezTo>
                  <a:cubicBezTo>
                    <a:pt x="208630" y="181175"/>
                    <a:pt x="199023" y="148486"/>
                    <a:pt x="203631" y="117515"/>
                  </a:cubicBezTo>
                  <a:lnTo>
                    <a:pt x="203631" y="117515"/>
                  </a:lnTo>
                  <a:cubicBezTo>
                    <a:pt x="208239" y="86506"/>
                    <a:pt x="198632" y="53817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2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6"/>
                  </a:cubicBezTo>
                  <a:cubicBezTo>
                    <a:pt x="227259" y="356101"/>
                    <a:pt x="240967" y="38574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4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6A246EB8-1C78-5F8A-611C-2883065C2B91}"/>
                </a:ext>
              </a:extLst>
            </p:cNvPr>
            <p:cNvSpPr/>
            <p:nvPr/>
          </p:nvSpPr>
          <p:spPr>
            <a:xfrm>
              <a:off x="9657213" y="1159923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3799EDD3-3404-286C-503C-6EB61FABA754}"/>
                </a:ext>
              </a:extLst>
            </p:cNvPr>
            <p:cNvSpPr/>
            <p:nvPr/>
          </p:nvSpPr>
          <p:spPr>
            <a:xfrm>
              <a:off x="9901500" y="265493"/>
              <a:ext cx="763128" cy="292675"/>
            </a:xfrm>
            <a:custGeom>
              <a:avLst/>
              <a:gdLst>
                <a:gd name="connsiteX0" fmla="*/ 146260 w 763128"/>
                <a:gd name="connsiteY0" fmla="*/ 292676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6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6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6"/>
                  </a:moveTo>
                  <a:cubicBezTo>
                    <a:pt x="194453" y="292676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1"/>
                    <a:pt x="333293" y="174106"/>
                    <a:pt x="381525" y="174106"/>
                  </a:cubicBezTo>
                  <a:cubicBezTo>
                    <a:pt x="429719" y="174106"/>
                    <a:pt x="472483" y="197421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4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DA706728-B4D1-A6AA-EF22-A96D7EA35D07}"/>
                </a:ext>
              </a:extLst>
            </p:cNvPr>
            <p:cNvSpPr/>
            <p:nvPr/>
          </p:nvSpPr>
          <p:spPr>
            <a:xfrm>
              <a:off x="10197144" y="46264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1743662C-3BAD-814C-D946-37BD4A467330}"/>
                </a:ext>
              </a:extLst>
            </p:cNvPr>
            <p:cNvSpPr/>
            <p:nvPr/>
          </p:nvSpPr>
          <p:spPr>
            <a:xfrm>
              <a:off x="10469160" y="39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28E101D3-0EDC-7B5F-ADD0-F25EF769E9C6}"/>
                </a:ext>
              </a:extLst>
            </p:cNvPr>
            <p:cNvSpPr/>
            <p:nvPr/>
          </p:nvSpPr>
          <p:spPr>
            <a:xfrm>
              <a:off x="11289073" y="5876555"/>
              <a:ext cx="227688" cy="593787"/>
            </a:xfrm>
            <a:custGeom>
              <a:avLst/>
              <a:gdLst>
                <a:gd name="connsiteX0" fmla="*/ 227689 w 227688"/>
                <a:gd name="connsiteY0" fmla="*/ 479943 h 593787"/>
                <a:gd name="connsiteX1" fmla="*/ 181565 w 227688"/>
                <a:gd name="connsiteY1" fmla="*/ 388438 h 593787"/>
                <a:gd name="connsiteX2" fmla="*/ 181565 w 227688"/>
                <a:gd name="connsiteY2" fmla="*/ 388438 h 593787"/>
                <a:gd name="connsiteX3" fmla="*/ 135442 w 227688"/>
                <a:gd name="connsiteY3" fmla="*/ 296894 h 593787"/>
                <a:gd name="connsiteX4" fmla="*/ 181565 w 227688"/>
                <a:gd name="connsiteY4" fmla="*/ 205389 h 593787"/>
                <a:gd name="connsiteX5" fmla="*/ 181565 w 227688"/>
                <a:gd name="connsiteY5" fmla="*/ 205389 h 593787"/>
                <a:gd name="connsiteX6" fmla="*/ 227689 w 227688"/>
                <a:gd name="connsiteY6" fmla="*/ 113844 h 593787"/>
                <a:gd name="connsiteX7" fmla="*/ 113844 w 227688"/>
                <a:gd name="connsiteY7" fmla="*/ 0 h 593787"/>
                <a:gd name="connsiteX8" fmla="*/ 0 w 227688"/>
                <a:gd name="connsiteY8" fmla="*/ 113844 h 593787"/>
                <a:gd name="connsiteX9" fmla="*/ 39016 w 227688"/>
                <a:gd name="connsiteY9" fmla="*/ 199570 h 593787"/>
                <a:gd name="connsiteX10" fmla="*/ 93731 w 227688"/>
                <a:gd name="connsiteY10" fmla="*/ 296894 h 593787"/>
                <a:gd name="connsiteX11" fmla="*/ 39016 w 227688"/>
                <a:gd name="connsiteY11" fmla="*/ 394218 h 593787"/>
                <a:gd name="connsiteX12" fmla="*/ 0 w 227688"/>
                <a:gd name="connsiteY12" fmla="*/ 479943 h 593787"/>
                <a:gd name="connsiteX13" fmla="*/ 113844 w 227688"/>
                <a:gd name="connsiteY13" fmla="*/ 593787 h 593787"/>
                <a:gd name="connsiteX14" fmla="*/ 227689 w 227688"/>
                <a:gd name="connsiteY14" fmla="*/ 479943 h 5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688" h="593787">
                  <a:moveTo>
                    <a:pt x="227689" y="479943"/>
                  </a:moveTo>
                  <a:cubicBezTo>
                    <a:pt x="227689" y="442451"/>
                    <a:pt x="209528" y="409176"/>
                    <a:pt x="181565" y="388438"/>
                  </a:cubicBezTo>
                  <a:lnTo>
                    <a:pt x="181565" y="388438"/>
                  </a:lnTo>
                  <a:cubicBezTo>
                    <a:pt x="153563" y="367700"/>
                    <a:pt x="135442" y="334425"/>
                    <a:pt x="135442" y="296894"/>
                  </a:cubicBezTo>
                  <a:cubicBezTo>
                    <a:pt x="135442" y="259401"/>
                    <a:pt x="153602" y="226127"/>
                    <a:pt x="181565" y="205389"/>
                  </a:cubicBezTo>
                  <a:lnTo>
                    <a:pt x="181565" y="205389"/>
                  </a:lnTo>
                  <a:cubicBezTo>
                    <a:pt x="209567" y="184651"/>
                    <a:pt x="227689" y="151376"/>
                    <a:pt x="227689" y="113844"/>
                  </a:cubicBezTo>
                  <a:cubicBezTo>
                    <a:pt x="227689" y="50967"/>
                    <a:pt x="176722" y="0"/>
                    <a:pt x="113844" y="0"/>
                  </a:cubicBezTo>
                  <a:cubicBezTo>
                    <a:pt x="50966" y="0"/>
                    <a:pt x="0" y="50967"/>
                    <a:pt x="0" y="113844"/>
                  </a:cubicBezTo>
                  <a:cubicBezTo>
                    <a:pt x="0" y="148056"/>
                    <a:pt x="13357" y="180941"/>
                    <a:pt x="39016" y="199570"/>
                  </a:cubicBezTo>
                  <a:cubicBezTo>
                    <a:pt x="69556" y="221713"/>
                    <a:pt x="93731" y="255652"/>
                    <a:pt x="93731" y="296894"/>
                  </a:cubicBezTo>
                  <a:cubicBezTo>
                    <a:pt x="93731" y="338136"/>
                    <a:pt x="71041" y="373168"/>
                    <a:pt x="39016" y="394218"/>
                  </a:cubicBezTo>
                  <a:cubicBezTo>
                    <a:pt x="12498" y="411636"/>
                    <a:pt x="0" y="445731"/>
                    <a:pt x="0" y="479943"/>
                  </a:cubicBezTo>
                  <a:cubicBezTo>
                    <a:pt x="0" y="542821"/>
                    <a:pt x="50966" y="593787"/>
                    <a:pt x="113844" y="593787"/>
                  </a:cubicBezTo>
                  <a:cubicBezTo>
                    <a:pt x="176722" y="593787"/>
                    <a:pt x="227689" y="542821"/>
                    <a:pt x="227689" y="47994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BD576590-E60B-738B-F520-D3ECC14B069A}"/>
                </a:ext>
              </a:extLst>
            </p:cNvPr>
            <p:cNvSpPr/>
            <p:nvPr/>
          </p:nvSpPr>
          <p:spPr>
            <a:xfrm>
              <a:off x="11176361" y="610151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8 w 156374"/>
                <a:gd name="connsiteY1" fmla="*/ 156375 h 156374"/>
                <a:gd name="connsiteX2" fmla="*/ 0 w 156374"/>
                <a:gd name="connsiteY2" fmla="*/ 78187 h 156374"/>
                <a:gd name="connsiteX3" fmla="*/ 78188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8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5"/>
                    <a:pt x="35006" y="0"/>
                    <a:pt x="78188" y="0"/>
                  </a:cubicBezTo>
                  <a:cubicBezTo>
                    <a:pt x="121369" y="0"/>
                    <a:pt x="156375" y="35005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421217AD-6E96-FA71-7E1B-F0740C683E76}"/>
                </a:ext>
              </a:extLst>
            </p:cNvPr>
            <p:cNvSpPr/>
            <p:nvPr/>
          </p:nvSpPr>
          <p:spPr>
            <a:xfrm>
              <a:off x="9980625" y="3758621"/>
              <a:ext cx="123647" cy="123647"/>
            </a:xfrm>
            <a:custGeom>
              <a:avLst/>
              <a:gdLst>
                <a:gd name="connsiteX0" fmla="*/ 123647 w 123647"/>
                <a:gd name="connsiteY0" fmla="*/ 61823 h 123647"/>
                <a:gd name="connsiteX1" fmla="*/ 61824 w 123647"/>
                <a:gd name="connsiteY1" fmla="*/ 123647 h 123647"/>
                <a:gd name="connsiteX2" fmla="*/ 0 w 123647"/>
                <a:gd name="connsiteY2" fmla="*/ 61823 h 123647"/>
                <a:gd name="connsiteX3" fmla="*/ 61824 w 123647"/>
                <a:gd name="connsiteY3" fmla="*/ 0 h 123647"/>
                <a:gd name="connsiteX4" fmla="*/ 123647 w 123647"/>
                <a:gd name="connsiteY4" fmla="*/ 61823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7" h="123647">
                  <a:moveTo>
                    <a:pt x="123647" y="61823"/>
                  </a:moveTo>
                  <a:cubicBezTo>
                    <a:pt x="123647" y="95968"/>
                    <a:pt x="95968" y="123647"/>
                    <a:pt x="61824" y="123647"/>
                  </a:cubicBezTo>
                  <a:cubicBezTo>
                    <a:pt x="27679" y="123647"/>
                    <a:pt x="0" y="95968"/>
                    <a:pt x="0" y="61823"/>
                  </a:cubicBezTo>
                  <a:cubicBezTo>
                    <a:pt x="0" y="27679"/>
                    <a:pt x="27679" y="0"/>
                    <a:pt x="61824" y="0"/>
                  </a:cubicBezTo>
                  <a:cubicBezTo>
                    <a:pt x="95968" y="0"/>
                    <a:pt x="123647" y="27679"/>
                    <a:pt x="123647" y="618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CF7003C1-38A9-3D00-6E88-F9EA2D060A7B}"/>
                </a:ext>
              </a:extLst>
            </p:cNvPr>
            <p:cNvSpPr/>
            <p:nvPr/>
          </p:nvSpPr>
          <p:spPr>
            <a:xfrm>
              <a:off x="9637569" y="367898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1A5CAEAF-8267-F0DD-E9B6-54C18EB33ECB}"/>
                </a:ext>
              </a:extLst>
            </p:cNvPr>
            <p:cNvSpPr/>
            <p:nvPr/>
          </p:nvSpPr>
          <p:spPr>
            <a:xfrm>
              <a:off x="11218423" y="5471637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4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4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5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F2BBA503-B3A2-0358-A82C-9C83B7F86F91}"/>
                </a:ext>
              </a:extLst>
            </p:cNvPr>
            <p:cNvSpPr/>
            <p:nvPr/>
          </p:nvSpPr>
          <p:spPr>
            <a:xfrm>
              <a:off x="11060673" y="5659755"/>
              <a:ext cx="334011" cy="202788"/>
            </a:xfrm>
            <a:custGeom>
              <a:avLst/>
              <a:gdLst>
                <a:gd name="connsiteX0" fmla="*/ 289442 w 334011"/>
                <a:gd name="connsiteY0" fmla="*/ 73939 h 202788"/>
                <a:gd name="connsiteX1" fmla="*/ 230274 w 334011"/>
                <a:gd name="connsiteY1" fmla="*/ 81749 h 202788"/>
                <a:gd name="connsiteX2" fmla="*/ 230274 w 334011"/>
                <a:gd name="connsiteY2" fmla="*/ 81749 h 202788"/>
                <a:gd name="connsiteX3" fmla="*/ 171107 w 334011"/>
                <a:gd name="connsiteY3" fmla="*/ 89560 h 202788"/>
                <a:gd name="connsiteX4" fmla="*/ 129631 w 334011"/>
                <a:gd name="connsiteY4" fmla="*/ 46639 h 202788"/>
                <a:gd name="connsiteX5" fmla="*/ 129631 w 334011"/>
                <a:gd name="connsiteY5" fmla="*/ 46639 h 202788"/>
                <a:gd name="connsiteX6" fmla="*/ 88155 w 334011"/>
                <a:gd name="connsiteY6" fmla="*/ 3718 h 202788"/>
                <a:gd name="connsiteX7" fmla="*/ 3718 w 334011"/>
                <a:gd name="connsiteY7" fmla="*/ 44491 h 202788"/>
                <a:gd name="connsiteX8" fmla="*/ 44491 w 334011"/>
                <a:gd name="connsiteY8" fmla="*/ 128927 h 202788"/>
                <a:gd name="connsiteX9" fmla="*/ 99129 w 334011"/>
                <a:gd name="connsiteY9" fmla="*/ 123890 h 202788"/>
                <a:gd name="connsiteX10" fmla="*/ 163140 w 334011"/>
                <a:gd name="connsiteY10" fmla="*/ 112446 h 202788"/>
                <a:gd name="connsiteX11" fmla="*/ 206178 w 334011"/>
                <a:gd name="connsiteY11" fmla="*/ 161187 h 202788"/>
                <a:gd name="connsiteX12" fmla="*/ 245857 w 334011"/>
                <a:gd name="connsiteY12" fmla="*/ 199070 h 202788"/>
                <a:gd name="connsiteX13" fmla="*/ 330293 w 334011"/>
                <a:gd name="connsiteY13" fmla="*/ 158297 h 202788"/>
                <a:gd name="connsiteX14" fmla="*/ 289520 w 334011"/>
                <a:gd name="connsiteY14" fmla="*/ 73860 h 2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11" h="202788">
                  <a:moveTo>
                    <a:pt x="289442" y="73939"/>
                  </a:moveTo>
                  <a:cubicBezTo>
                    <a:pt x="268821" y="66753"/>
                    <a:pt x="247029" y="70345"/>
                    <a:pt x="230274" y="81749"/>
                  </a:cubicBezTo>
                  <a:lnTo>
                    <a:pt x="230274" y="81749"/>
                  </a:lnTo>
                  <a:cubicBezTo>
                    <a:pt x="213520" y="93154"/>
                    <a:pt x="191728" y="96785"/>
                    <a:pt x="171107" y="89560"/>
                  </a:cubicBezTo>
                  <a:cubicBezTo>
                    <a:pt x="150486" y="82374"/>
                    <a:pt x="135645" y="66010"/>
                    <a:pt x="129631" y="46639"/>
                  </a:cubicBezTo>
                  <a:lnTo>
                    <a:pt x="129631" y="46639"/>
                  </a:lnTo>
                  <a:cubicBezTo>
                    <a:pt x="123577" y="27268"/>
                    <a:pt x="108775" y="10904"/>
                    <a:pt x="88155" y="3718"/>
                  </a:cubicBezTo>
                  <a:cubicBezTo>
                    <a:pt x="53591" y="-8349"/>
                    <a:pt x="15786" y="9928"/>
                    <a:pt x="3718" y="44491"/>
                  </a:cubicBezTo>
                  <a:cubicBezTo>
                    <a:pt x="-8350" y="79055"/>
                    <a:pt x="9928" y="116860"/>
                    <a:pt x="44491" y="128927"/>
                  </a:cubicBezTo>
                  <a:cubicBezTo>
                    <a:pt x="63316" y="135489"/>
                    <a:pt x="83976" y="134434"/>
                    <a:pt x="99129" y="123890"/>
                  </a:cubicBezTo>
                  <a:cubicBezTo>
                    <a:pt x="117172" y="111353"/>
                    <a:pt x="140449" y="104557"/>
                    <a:pt x="163140" y="112446"/>
                  </a:cubicBezTo>
                  <a:cubicBezTo>
                    <a:pt x="185830" y="120336"/>
                    <a:pt x="200749" y="139551"/>
                    <a:pt x="206178" y="161187"/>
                  </a:cubicBezTo>
                  <a:cubicBezTo>
                    <a:pt x="210669" y="179113"/>
                    <a:pt x="227033" y="192508"/>
                    <a:pt x="245857" y="199070"/>
                  </a:cubicBezTo>
                  <a:cubicBezTo>
                    <a:pt x="280421" y="211138"/>
                    <a:pt x="318226" y="192860"/>
                    <a:pt x="330293" y="158297"/>
                  </a:cubicBezTo>
                  <a:cubicBezTo>
                    <a:pt x="342361" y="123733"/>
                    <a:pt x="324084" y="85928"/>
                    <a:pt x="289520" y="7386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4D01C330-F4BE-E57B-44A0-1C5832B14B99}"/>
                </a:ext>
              </a:extLst>
            </p:cNvPr>
            <p:cNvSpPr/>
            <p:nvPr/>
          </p:nvSpPr>
          <p:spPr>
            <a:xfrm>
              <a:off x="11460640" y="5194700"/>
              <a:ext cx="464906" cy="464906"/>
            </a:xfrm>
            <a:custGeom>
              <a:avLst/>
              <a:gdLst>
                <a:gd name="connsiteX0" fmla="*/ 279163 w 464906"/>
                <a:gd name="connsiteY0" fmla="*/ 31908 h 464906"/>
                <a:gd name="connsiteX1" fmla="*/ 248505 w 464906"/>
                <a:gd name="connsiteY1" fmla="*/ 124897 h 464906"/>
                <a:gd name="connsiteX2" fmla="*/ 248505 w 464906"/>
                <a:gd name="connsiteY2" fmla="*/ 124897 h 464906"/>
                <a:gd name="connsiteX3" fmla="*/ 217847 w 464906"/>
                <a:gd name="connsiteY3" fmla="*/ 217886 h 464906"/>
                <a:gd name="connsiteX4" fmla="*/ 124858 w 464906"/>
                <a:gd name="connsiteY4" fmla="*/ 248544 h 464906"/>
                <a:gd name="connsiteX5" fmla="*/ 124858 w 464906"/>
                <a:gd name="connsiteY5" fmla="*/ 248544 h 464906"/>
                <a:gd name="connsiteX6" fmla="*/ 31869 w 464906"/>
                <a:gd name="connsiteY6" fmla="*/ 279202 h 464906"/>
                <a:gd name="connsiteX7" fmla="*/ 31869 w 464906"/>
                <a:gd name="connsiteY7" fmla="*/ 433038 h 464906"/>
                <a:gd name="connsiteX8" fmla="*/ 185705 w 464906"/>
                <a:gd name="connsiteY8" fmla="*/ 433038 h 464906"/>
                <a:gd name="connsiteX9" fmla="*/ 217261 w 464906"/>
                <a:gd name="connsiteY9" fmla="*/ 348758 h 464906"/>
                <a:gd name="connsiteX10" fmla="*/ 246045 w 464906"/>
                <a:gd name="connsiteY10" fmla="*/ 246044 h 464906"/>
                <a:gd name="connsiteX11" fmla="*/ 348758 w 464906"/>
                <a:gd name="connsiteY11" fmla="*/ 217261 h 464906"/>
                <a:gd name="connsiteX12" fmla="*/ 433038 w 464906"/>
                <a:gd name="connsiteY12" fmla="*/ 185705 h 464906"/>
                <a:gd name="connsiteX13" fmla="*/ 433038 w 464906"/>
                <a:gd name="connsiteY13" fmla="*/ 31869 h 464906"/>
                <a:gd name="connsiteX14" fmla="*/ 279202 w 464906"/>
                <a:gd name="connsiteY14" fmla="*/ 31869 h 4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906" h="464906">
                  <a:moveTo>
                    <a:pt x="279163" y="31908"/>
                  </a:moveTo>
                  <a:cubicBezTo>
                    <a:pt x="253816" y="57254"/>
                    <a:pt x="243623" y="91974"/>
                    <a:pt x="248505" y="124897"/>
                  </a:cubicBezTo>
                  <a:lnTo>
                    <a:pt x="248505" y="124897"/>
                  </a:lnTo>
                  <a:cubicBezTo>
                    <a:pt x="253387" y="157820"/>
                    <a:pt x="243194" y="192540"/>
                    <a:pt x="217847" y="217886"/>
                  </a:cubicBezTo>
                  <a:cubicBezTo>
                    <a:pt x="192500" y="243232"/>
                    <a:pt x="157781" y="253426"/>
                    <a:pt x="124858" y="248544"/>
                  </a:cubicBezTo>
                  <a:lnTo>
                    <a:pt x="124858" y="248544"/>
                  </a:lnTo>
                  <a:cubicBezTo>
                    <a:pt x="91935" y="243662"/>
                    <a:pt x="57215" y="253855"/>
                    <a:pt x="31869" y="279202"/>
                  </a:cubicBezTo>
                  <a:cubicBezTo>
                    <a:pt x="-10623" y="321693"/>
                    <a:pt x="-10623" y="390547"/>
                    <a:pt x="31869" y="433038"/>
                  </a:cubicBezTo>
                  <a:cubicBezTo>
                    <a:pt x="74360" y="475530"/>
                    <a:pt x="143214" y="475530"/>
                    <a:pt x="185705" y="433038"/>
                  </a:cubicBezTo>
                  <a:cubicBezTo>
                    <a:pt x="208825" y="409918"/>
                    <a:pt x="222026" y="378674"/>
                    <a:pt x="217261" y="348758"/>
                  </a:cubicBezTo>
                  <a:cubicBezTo>
                    <a:pt x="211598" y="313140"/>
                    <a:pt x="218159" y="273890"/>
                    <a:pt x="246045" y="246044"/>
                  </a:cubicBezTo>
                  <a:cubicBezTo>
                    <a:pt x="273891" y="218198"/>
                    <a:pt x="312906" y="209841"/>
                    <a:pt x="348758" y="217261"/>
                  </a:cubicBezTo>
                  <a:cubicBezTo>
                    <a:pt x="378440" y="223393"/>
                    <a:pt x="409918" y="208825"/>
                    <a:pt x="433038" y="185705"/>
                  </a:cubicBezTo>
                  <a:cubicBezTo>
                    <a:pt x="475530" y="143214"/>
                    <a:pt x="475530" y="74360"/>
                    <a:pt x="433038" y="31869"/>
                  </a:cubicBezTo>
                  <a:cubicBezTo>
                    <a:pt x="390547" y="-10623"/>
                    <a:pt x="321693" y="-10623"/>
                    <a:pt x="279202" y="3186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1AC7FB0A-10A9-038D-7F2D-C40EE7944BF3}"/>
                </a:ext>
              </a:extLst>
            </p:cNvPr>
            <p:cNvSpPr/>
            <p:nvPr/>
          </p:nvSpPr>
          <p:spPr>
            <a:xfrm>
              <a:off x="11455915" y="519056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1BE803DE-A5B9-A4EB-91C7-2E7B4AB5CF5D}"/>
                </a:ext>
              </a:extLst>
            </p:cNvPr>
            <p:cNvSpPr/>
            <p:nvPr/>
          </p:nvSpPr>
          <p:spPr>
            <a:xfrm>
              <a:off x="11358981" y="5364158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3 w 90606"/>
                <a:gd name="connsiteY1" fmla="*/ 90607 h 90606"/>
                <a:gd name="connsiteX2" fmla="*/ 0 w 90606"/>
                <a:gd name="connsiteY2" fmla="*/ 45303 h 90606"/>
                <a:gd name="connsiteX3" fmla="*/ 45303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3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3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5777AE83-0B32-492D-3E92-2A39DA4946FF}"/>
                </a:ext>
              </a:extLst>
            </p:cNvPr>
            <p:cNvSpPr/>
            <p:nvPr/>
          </p:nvSpPr>
          <p:spPr>
            <a:xfrm>
              <a:off x="11283488" y="3130934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20 w 248934"/>
                <a:gd name="connsiteY1" fmla="*/ 224525 h 649166"/>
                <a:gd name="connsiteX2" fmla="*/ 50420 w 248934"/>
                <a:gd name="connsiteY2" fmla="*/ 224525 h 649166"/>
                <a:gd name="connsiteX3" fmla="*/ 100839 w 248934"/>
                <a:gd name="connsiteY3" fmla="*/ 324583 h 649166"/>
                <a:gd name="connsiteX4" fmla="*/ 50420 w 248934"/>
                <a:gd name="connsiteY4" fmla="*/ 424641 h 649166"/>
                <a:gd name="connsiteX5" fmla="*/ 50420 w 248934"/>
                <a:gd name="connsiteY5" fmla="*/ 424641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5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3 h 649166"/>
                <a:gd name="connsiteX11" fmla="*/ 206287 w 248934"/>
                <a:gd name="connsiteY11" fmla="*/ 218198 h 649166"/>
                <a:gd name="connsiteX12" fmla="*/ 248935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20" y="224525"/>
                  </a:cubicBezTo>
                  <a:lnTo>
                    <a:pt x="50420" y="224525"/>
                  </a:lnTo>
                  <a:cubicBezTo>
                    <a:pt x="80999" y="247216"/>
                    <a:pt x="100839" y="283576"/>
                    <a:pt x="100839" y="324583"/>
                  </a:cubicBezTo>
                  <a:cubicBezTo>
                    <a:pt x="100839" y="365591"/>
                    <a:pt x="80999" y="401951"/>
                    <a:pt x="50420" y="424641"/>
                  </a:cubicBezTo>
                  <a:lnTo>
                    <a:pt x="50420" y="424641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5" y="593436"/>
                    <a:pt x="248935" y="524700"/>
                  </a:cubicBezTo>
                  <a:cubicBezTo>
                    <a:pt x="248935" y="487285"/>
                    <a:pt x="234328" y="451316"/>
                    <a:pt x="206287" y="430968"/>
                  </a:cubicBezTo>
                  <a:cubicBezTo>
                    <a:pt x="172895" y="406754"/>
                    <a:pt x="146455" y="369653"/>
                    <a:pt x="146455" y="324583"/>
                  </a:cubicBezTo>
                  <a:cubicBezTo>
                    <a:pt x="146455" y="279514"/>
                    <a:pt x="171255" y="241202"/>
                    <a:pt x="206287" y="218198"/>
                  </a:cubicBezTo>
                  <a:cubicBezTo>
                    <a:pt x="235265" y="199140"/>
                    <a:pt x="248935" y="161882"/>
                    <a:pt x="248935" y="124467"/>
                  </a:cubicBezTo>
                  <a:cubicBezTo>
                    <a:pt x="248935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20F423E4-197D-75D2-1DAF-4DC6E0BC1AB7}"/>
                </a:ext>
              </a:extLst>
            </p:cNvPr>
            <p:cNvSpPr/>
            <p:nvPr/>
          </p:nvSpPr>
          <p:spPr>
            <a:xfrm>
              <a:off x="11010409" y="3669606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4 w 445008"/>
                <a:gd name="connsiteY1" fmla="*/ 239180 h 445008"/>
                <a:gd name="connsiteX2" fmla="*/ 324944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7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6" y="245117"/>
                    <a:pt x="356149" y="234963"/>
                    <a:pt x="324944" y="239180"/>
                  </a:cubicBezTo>
                  <a:lnTo>
                    <a:pt x="324944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9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6"/>
                    <a:pt x="-9637" y="134553"/>
                    <a:pt x="31292" y="175482"/>
                  </a:cubicBezTo>
                  <a:cubicBezTo>
                    <a:pt x="53554" y="197743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7"/>
                    <a:pt x="245039" y="299247"/>
                    <a:pt x="238438" y="333224"/>
                  </a:cubicBezTo>
                  <a:cubicBezTo>
                    <a:pt x="232971" y="361344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7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1CC8133B-088C-44E6-2EDC-C7093E228DA9}"/>
                </a:ext>
              </a:extLst>
            </p:cNvPr>
            <p:cNvSpPr/>
            <p:nvPr/>
          </p:nvSpPr>
          <p:spPr>
            <a:xfrm>
              <a:off x="10796594" y="3758582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5A02A651-1002-64ED-3A8A-944250D212FC}"/>
                </a:ext>
              </a:extLst>
            </p:cNvPr>
            <p:cNvSpPr/>
            <p:nvPr/>
          </p:nvSpPr>
          <p:spPr>
            <a:xfrm>
              <a:off x="9359734" y="37219"/>
              <a:ext cx="649166" cy="248934"/>
            </a:xfrm>
            <a:custGeom>
              <a:avLst/>
              <a:gdLst>
                <a:gd name="connsiteX0" fmla="*/ 524699 w 649166"/>
                <a:gd name="connsiteY0" fmla="*/ 0 h 248934"/>
                <a:gd name="connsiteX1" fmla="*/ 424641 w 649166"/>
                <a:gd name="connsiteY1" fmla="*/ 50420 h 248934"/>
                <a:gd name="connsiteX2" fmla="*/ 424641 w 649166"/>
                <a:gd name="connsiteY2" fmla="*/ 50420 h 248934"/>
                <a:gd name="connsiteX3" fmla="*/ 324583 w 649166"/>
                <a:gd name="connsiteY3" fmla="*/ 100839 h 248934"/>
                <a:gd name="connsiteX4" fmla="*/ 224525 w 649166"/>
                <a:gd name="connsiteY4" fmla="*/ 50420 h 248934"/>
                <a:gd name="connsiteX5" fmla="*/ 224525 w 649166"/>
                <a:gd name="connsiteY5" fmla="*/ 50420 h 248934"/>
                <a:gd name="connsiteX6" fmla="*/ 124467 w 649166"/>
                <a:gd name="connsiteY6" fmla="*/ 0 h 248934"/>
                <a:gd name="connsiteX7" fmla="*/ 0 w 649166"/>
                <a:gd name="connsiteY7" fmla="*/ 124467 h 248934"/>
                <a:gd name="connsiteX8" fmla="*/ 124467 w 649166"/>
                <a:gd name="connsiteY8" fmla="*/ 248934 h 248934"/>
                <a:gd name="connsiteX9" fmla="*/ 218198 w 649166"/>
                <a:gd name="connsiteY9" fmla="*/ 206287 h 248934"/>
                <a:gd name="connsiteX10" fmla="*/ 324583 w 649166"/>
                <a:gd name="connsiteY10" fmla="*/ 146455 h 248934"/>
                <a:gd name="connsiteX11" fmla="*/ 430968 w 649166"/>
                <a:gd name="connsiteY11" fmla="*/ 206287 h 248934"/>
                <a:gd name="connsiteX12" fmla="*/ 524699 w 649166"/>
                <a:gd name="connsiteY12" fmla="*/ 248934 h 248934"/>
                <a:gd name="connsiteX13" fmla="*/ 649167 w 649166"/>
                <a:gd name="connsiteY13" fmla="*/ 124467 h 248934"/>
                <a:gd name="connsiteX14" fmla="*/ 524699 w 649166"/>
                <a:gd name="connsiteY14" fmla="*/ 0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166" h="248934">
                  <a:moveTo>
                    <a:pt x="524699" y="0"/>
                  </a:moveTo>
                  <a:cubicBezTo>
                    <a:pt x="483692" y="0"/>
                    <a:pt x="447332" y="19840"/>
                    <a:pt x="424641" y="50420"/>
                  </a:cubicBezTo>
                  <a:lnTo>
                    <a:pt x="424641" y="50420"/>
                  </a:lnTo>
                  <a:cubicBezTo>
                    <a:pt x="401951" y="80999"/>
                    <a:pt x="365591" y="100839"/>
                    <a:pt x="324583" y="100839"/>
                  </a:cubicBezTo>
                  <a:cubicBezTo>
                    <a:pt x="283576" y="100839"/>
                    <a:pt x="247216" y="80999"/>
                    <a:pt x="224525" y="50420"/>
                  </a:cubicBezTo>
                  <a:lnTo>
                    <a:pt x="224525" y="50420"/>
                  </a:lnTo>
                  <a:cubicBezTo>
                    <a:pt x="201835" y="19840"/>
                    <a:pt x="165475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ubicBezTo>
                    <a:pt x="0" y="193203"/>
                    <a:pt x="55731" y="248934"/>
                    <a:pt x="124467" y="248934"/>
                  </a:cubicBezTo>
                  <a:cubicBezTo>
                    <a:pt x="161882" y="248934"/>
                    <a:pt x="197851" y="234328"/>
                    <a:pt x="218198" y="206287"/>
                  </a:cubicBezTo>
                  <a:cubicBezTo>
                    <a:pt x="242412" y="172895"/>
                    <a:pt x="279514" y="146455"/>
                    <a:pt x="324583" y="146455"/>
                  </a:cubicBezTo>
                  <a:cubicBezTo>
                    <a:pt x="369652" y="146455"/>
                    <a:pt x="407965" y="171255"/>
                    <a:pt x="430968" y="206287"/>
                  </a:cubicBezTo>
                  <a:cubicBezTo>
                    <a:pt x="450027" y="235265"/>
                    <a:pt x="487285" y="248934"/>
                    <a:pt x="524699" y="248934"/>
                  </a:cubicBezTo>
                  <a:cubicBezTo>
                    <a:pt x="593436" y="248934"/>
                    <a:pt x="649167" y="193203"/>
                    <a:pt x="649167" y="124467"/>
                  </a:cubicBezTo>
                  <a:cubicBezTo>
                    <a:pt x="649167" y="55731"/>
                    <a:pt x="593436" y="0"/>
                    <a:pt x="524699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567EA024-3661-0E8F-200D-311BF19005DB}"/>
                </a:ext>
              </a:extLst>
            </p:cNvPr>
            <p:cNvSpPr/>
            <p:nvPr/>
          </p:nvSpPr>
          <p:spPr>
            <a:xfrm>
              <a:off x="10962459" y="36281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6 w 730244"/>
                <a:gd name="connsiteY4" fmla="*/ 56746 h 280021"/>
                <a:gd name="connsiteX5" fmla="*/ 252566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8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6"/>
                  </a:cubicBezTo>
                  <a:lnTo>
                    <a:pt x="252566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8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61A2B9C3-A591-EA65-9290-04B5915F02D6}"/>
                </a:ext>
              </a:extLst>
            </p:cNvPr>
            <p:cNvSpPr/>
            <p:nvPr/>
          </p:nvSpPr>
          <p:spPr>
            <a:xfrm>
              <a:off x="10764491" y="102479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024F4986-7B4A-F9A1-D929-27FD9BB64CC4}"/>
                </a:ext>
              </a:extLst>
            </p:cNvPr>
            <p:cNvSpPr/>
            <p:nvPr/>
          </p:nvSpPr>
          <p:spPr>
            <a:xfrm>
              <a:off x="11480675" y="3868599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19 w 248934"/>
                <a:gd name="connsiteY1" fmla="*/ 224526 h 649166"/>
                <a:gd name="connsiteX2" fmla="*/ 50419 w 248934"/>
                <a:gd name="connsiteY2" fmla="*/ 224526 h 649166"/>
                <a:gd name="connsiteX3" fmla="*/ 100839 w 248934"/>
                <a:gd name="connsiteY3" fmla="*/ 324584 h 649166"/>
                <a:gd name="connsiteX4" fmla="*/ 50419 w 248934"/>
                <a:gd name="connsiteY4" fmla="*/ 424642 h 649166"/>
                <a:gd name="connsiteX5" fmla="*/ 50419 w 248934"/>
                <a:gd name="connsiteY5" fmla="*/ 424642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4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4 h 649166"/>
                <a:gd name="connsiteX11" fmla="*/ 206287 w 248934"/>
                <a:gd name="connsiteY11" fmla="*/ 218199 h 649166"/>
                <a:gd name="connsiteX12" fmla="*/ 248934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19" y="224526"/>
                  </a:cubicBezTo>
                  <a:lnTo>
                    <a:pt x="50419" y="224526"/>
                  </a:lnTo>
                  <a:cubicBezTo>
                    <a:pt x="80999" y="247216"/>
                    <a:pt x="100839" y="283576"/>
                    <a:pt x="100839" y="324584"/>
                  </a:cubicBezTo>
                  <a:cubicBezTo>
                    <a:pt x="100839" y="365591"/>
                    <a:pt x="80999" y="401951"/>
                    <a:pt x="50419" y="424642"/>
                  </a:cubicBezTo>
                  <a:lnTo>
                    <a:pt x="50419" y="424642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4" y="593436"/>
                    <a:pt x="248934" y="524700"/>
                  </a:cubicBezTo>
                  <a:cubicBezTo>
                    <a:pt x="248934" y="487285"/>
                    <a:pt x="234328" y="451316"/>
                    <a:pt x="206287" y="430968"/>
                  </a:cubicBezTo>
                  <a:cubicBezTo>
                    <a:pt x="172895" y="406754"/>
                    <a:pt x="146455" y="369652"/>
                    <a:pt x="146455" y="324584"/>
                  </a:cubicBezTo>
                  <a:cubicBezTo>
                    <a:pt x="146455" y="279514"/>
                    <a:pt x="171255" y="241201"/>
                    <a:pt x="206287" y="218199"/>
                  </a:cubicBezTo>
                  <a:cubicBezTo>
                    <a:pt x="235265" y="199140"/>
                    <a:pt x="248934" y="161882"/>
                    <a:pt x="248934" y="124467"/>
                  </a:cubicBezTo>
                  <a:cubicBezTo>
                    <a:pt x="248934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4756FB65-CBDF-FA8D-2D6F-D45F7D82090E}"/>
                </a:ext>
              </a:extLst>
            </p:cNvPr>
            <p:cNvSpPr/>
            <p:nvPr/>
          </p:nvSpPr>
          <p:spPr>
            <a:xfrm>
              <a:off x="11439316" y="4107692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4 w 90606"/>
                <a:gd name="connsiteY1" fmla="*/ 90607 h 90606"/>
                <a:gd name="connsiteX2" fmla="*/ 0 w 90606"/>
                <a:gd name="connsiteY2" fmla="*/ 45303 h 90606"/>
                <a:gd name="connsiteX3" fmla="*/ 45304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4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4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E6D9432D-B14E-422D-A10C-E021EB571F9C}"/>
                </a:ext>
              </a:extLst>
            </p:cNvPr>
            <p:cNvSpPr/>
            <p:nvPr/>
          </p:nvSpPr>
          <p:spPr>
            <a:xfrm>
              <a:off x="11137775" y="2407486"/>
              <a:ext cx="546062" cy="209411"/>
            </a:xfrm>
            <a:custGeom>
              <a:avLst/>
              <a:gdLst>
                <a:gd name="connsiteX0" fmla="*/ 441357 w 546062"/>
                <a:gd name="connsiteY0" fmla="*/ 0 h 209411"/>
                <a:gd name="connsiteX1" fmla="*/ 357194 w 546062"/>
                <a:gd name="connsiteY1" fmla="*/ 42413 h 209411"/>
                <a:gd name="connsiteX2" fmla="*/ 357194 w 546062"/>
                <a:gd name="connsiteY2" fmla="*/ 42413 h 209411"/>
                <a:gd name="connsiteX3" fmla="*/ 273031 w 546062"/>
                <a:gd name="connsiteY3" fmla="*/ 84827 h 209411"/>
                <a:gd name="connsiteX4" fmla="*/ 188868 w 546062"/>
                <a:gd name="connsiteY4" fmla="*/ 42413 h 209411"/>
                <a:gd name="connsiteX5" fmla="*/ 188868 w 546062"/>
                <a:gd name="connsiteY5" fmla="*/ 42413 h 209411"/>
                <a:gd name="connsiteX6" fmla="*/ 104706 w 546062"/>
                <a:gd name="connsiteY6" fmla="*/ 0 h 209411"/>
                <a:gd name="connsiteX7" fmla="*/ 0 w 546062"/>
                <a:gd name="connsiteY7" fmla="*/ 104706 h 209411"/>
                <a:gd name="connsiteX8" fmla="*/ 104706 w 546062"/>
                <a:gd name="connsiteY8" fmla="*/ 209411 h 209411"/>
                <a:gd name="connsiteX9" fmla="*/ 183557 w 546062"/>
                <a:gd name="connsiteY9" fmla="*/ 173520 h 209411"/>
                <a:gd name="connsiteX10" fmla="*/ 273031 w 546062"/>
                <a:gd name="connsiteY10" fmla="*/ 123178 h 209411"/>
                <a:gd name="connsiteX11" fmla="*/ 362505 w 546062"/>
                <a:gd name="connsiteY11" fmla="*/ 173520 h 209411"/>
                <a:gd name="connsiteX12" fmla="*/ 441357 w 546062"/>
                <a:gd name="connsiteY12" fmla="*/ 209411 h 209411"/>
                <a:gd name="connsiteX13" fmla="*/ 546062 w 546062"/>
                <a:gd name="connsiteY13" fmla="*/ 104706 h 209411"/>
                <a:gd name="connsiteX14" fmla="*/ 441357 w 546062"/>
                <a:gd name="connsiteY14" fmla="*/ 0 h 2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062" h="209411">
                  <a:moveTo>
                    <a:pt x="441357" y="0"/>
                  </a:moveTo>
                  <a:cubicBezTo>
                    <a:pt x="406872" y="0"/>
                    <a:pt x="376253" y="16676"/>
                    <a:pt x="357194" y="42413"/>
                  </a:cubicBezTo>
                  <a:lnTo>
                    <a:pt x="357194" y="42413"/>
                  </a:lnTo>
                  <a:cubicBezTo>
                    <a:pt x="338135" y="68150"/>
                    <a:pt x="307517" y="84827"/>
                    <a:pt x="273031" y="84827"/>
                  </a:cubicBezTo>
                  <a:cubicBezTo>
                    <a:pt x="238546" y="84827"/>
                    <a:pt x="207927" y="68150"/>
                    <a:pt x="188868" y="42413"/>
                  </a:cubicBezTo>
                  <a:lnTo>
                    <a:pt x="188868" y="42413"/>
                  </a:lnTo>
                  <a:cubicBezTo>
                    <a:pt x="169810" y="16676"/>
                    <a:pt x="139191" y="0"/>
                    <a:pt x="104706" y="0"/>
                  </a:cubicBezTo>
                  <a:cubicBezTo>
                    <a:pt x="46866" y="0"/>
                    <a:pt x="0" y="46866"/>
                    <a:pt x="0" y="104706"/>
                  </a:cubicBezTo>
                  <a:cubicBezTo>
                    <a:pt x="0" y="162546"/>
                    <a:pt x="46866" y="209411"/>
                    <a:pt x="104706" y="209411"/>
                  </a:cubicBezTo>
                  <a:cubicBezTo>
                    <a:pt x="136184" y="209411"/>
                    <a:pt x="166412" y="197148"/>
                    <a:pt x="183557" y="173520"/>
                  </a:cubicBezTo>
                  <a:cubicBezTo>
                    <a:pt x="203943" y="145440"/>
                    <a:pt x="235148" y="123178"/>
                    <a:pt x="273031" y="123178"/>
                  </a:cubicBezTo>
                  <a:cubicBezTo>
                    <a:pt x="310914" y="123178"/>
                    <a:pt x="343173" y="144034"/>
                    <a:pt x="362505" y="173520"/>
                  </a:cubicBezTo>
                  <a:cubicBezTo>
                    <a:pt x="378518" y="197890"/>
                    <a:pt x="409879" y="209411"/>
                    <a:pt x="441357" y="209411"/>
                  </a:cubicBezTo>
                  <a:cubicBezTo>
                    <a:pt x="499197" y="209411"/>
                    <a:pt x="546062" y="162546"/>
                    <a:pt x="546062" y="104706"/>
                  </a:cubicBezTo>
                  <a:cubicBezTo>
                    <a:pt x="546062" y="46866"/>
                    <a:pt x="499197" y="0"/>
                    <a:pt x="441357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99624FE3-6AA2-7AD7-A108-5ADB4E157129}"/>
                </a:ext>
              </a:extLst>
            </p:cNvPr>
            <p:cNvSpPr/>
            <p:nvPr/>
          </p:nvSpPr>
          <p:spPr>
            <a:xfrm>
              <a:off x="11298642" y="2608578"/>
              <a:ext cx="185978" cy="185978"/>
            </a:xfrm>
            <a:custGeom>
              <a:avLst/>
              <a:gdLst>
                <a:gd name="connsiteX0" fmla="*/ 185978 w 185978"/>
                <a:gd name="connsiteY0" fmla="*/ 92989 h 185978"/>
                <a:gd name="connsiteX1" fmla="*/ 92989 w 185978"/>
                <a:gd name="connsiteY1" fmla="*/ 185978 h 185978"/>
                <a:gd name="connsiteX2" fmla="*/ 0 w 185978"/>
                <a:gd name="connsiteY2" fmla="*/ 92989 h 185978"/>
                <a:gd name="connsiteX3" fmla="*/ 92989 w 185978"/>
                <a:gd name="connsiteY3" fmla="*/ 0 h 185978"/>
                <a:gd name="connsiteX4" fmla="*/ 185978 w 185978"/>
                <a:gd name="connsiteY4" fmla="*/ 92989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8" h="185978">
                  <a:moveTo>
                    <a:pt x="185978" y="92989"/>
                  </a:moveTo>
                  <a:cubicBezTo>
                    <a:pt x="185978" y="144346"/>
                    <a:pt x="144346" y="185978"/>
                    <a:pt x="92989" y="185978"/>
                  </a:cubicBezTo>
                  <a:cubicBezTo>
                    <a:pt x="41633" y="185978"/>
                    <a:pt x="0" y="144346"/>
                    <a:pt x="0" y="92989"/>
                  </a:cubicBezTo>
                  <a:cubicBezTo>
                    <a:pt x="0" y="41633"/>
                    <a:pt x="41633" y="0"/>
                    <a:pt x="92989" y="0"/>
                  </a:cubicBezTo>
                  <a:cubicBezTo>
                    <a:pt x="144346" y="0"/>
                    <a:pt x="185978" y="41633"/>
                    <a:pt x="185978" y="9298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D0A9858E-45D4-ED62-AACA-F7D37B24E70B}"/>
                </a:ext>
              </a:extLst>
            </p:cNvPr>
            <p:cNvSpPr/>
            <p:nvPr/>
          </p:nvSpPr>
          <p:spPr>
            <a:xfrm>
              <a:off x="11061297" y="1933001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5 w 445008"/>
                <a:gd name="connsiteY1" fmla="*/ 239180 h 445008"/>
                <a:gd name="connsiteX2" fmla="*/ 324945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8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7" y="245117"/>
                    <a:pt x="356149" y="234963"/>
                    <a:pt x="324945" y="239180"/>
                  </a:cubicBezTo>
                  <a:lnTo>
                    <a:pt x="324945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8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7"/>
                    <a:pt x="-9637" y="134553"/>
                    <a:pt x="31292" y="175482"/>
                  </a:cubicBezTo>
                  <a:cubicBezTo>
                    <a:pt x="53554" y="197744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6"/>
                    <a:pt x="245039" y="299247"/>
                    <a:pt x="238438" y="333224"/>
                  </a:cubicBezTo>
                  <a:cubicBezTo>
                    <a:pt x="232971" y="361343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8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69127975-280C-F91C-1F4F-AEFA8E9CA64A}"/>
                </a:ext>
              </a:extLst>
            </p:cNvPr>
            <p:cNvSpPr/>
            <p:nvPr/>
          </p:nvSpPr>
          <p:spPr>
            <a:xfrm>
              <a:off x="11305398" y="1698604"/>
              <a:ext cx="165279" cy="430929"/>
            </a:xfrm>
            <a:custGeom>
              <a:avLst/>
              <a:gdLst>
                <a:gd name="connsiteX0" fmla="*/ 0 w 165279"/>
                <a:gd name="connsiteY0" fmla="*/ 82562 h 430929"/>
                <a:gd name="connsiteX1" fmla="*/ 33470 w 165279"/>
                <a:gd name="connsiteY1" fmla="*/ 148994 h 430929"/>
                <a:gd name="connsiteX2" fmla="*/ 33470 w 165279"/>
                <a:gd name="connsiteY2" fmla="*/ 148994 h 430929"/>
                <a:gd name="connsiteX3" fmla="*/ 66940 w 165279"/>
                <a:gd name="connsiteY3" fmla="*/ 215426 h 430929"/>
                <a:gd name="connsiteX4" fmla="*/ 33470 w 165279"/>
                <a:gd name="connsiteY4" fmla="*/ 281858 h 430929"/>
                <a:gd name="connsiteX5" fmla="*/ 33470 w 165279"/>
                <a:gd name="connsiteY5" fmla="*/ 281858 h 430929"/>
                <a:gd name="connsiteX6" fmla="*/ 0 w 165279"/>
                <a:gd name="connsiteY6" fmla="*/ 348290 h 430929"/>
                <a:gd name="connsiteX7" fmla="*/ 82640 w 165279"/>
                <a:gd name="connsiteY7" fmla="*/ 430929 h 430929"/>
                <a:gd name="connsiteX8" fmla="*/ 165279 w 165279"/>
                <a:gd name="connsiteY8" fmla="*/ 348290 h 430929"/>
                <a:gd name="connsiteX9" fmla="*/ 136965 w 165279"/>
                <a:gd name="connsiteY9" fmla="*/ 286075 h 430929"/>
                <a:gd name="connsiteX10" fmla="*/ 97246 w 165279"/>
                <a:gd name="connsiteY10" fmla="*/ 215465 h 430929"/>
                <a:gd name="connsiteX11" fmla="*/ 136965 w 165279"/>
                <a:gd name="connsiteY11" fmla="*/ 144854 h 430929"/>
                <a:gd name="connsiteX12" fmla="*/ 165279 w 165279"/>
                <a:gd name="connsiteY12" fmla="*/ 82640 h 430929"/>
                <a:gd name="connsiteX13" fmla="*/ 82640 w 165279"/>
                <a:gd name="connsiteY13" fmla="*/ 0 h 430929"/>
                <a:gd name="connsiteX14" fmla="*/ 0 w 165279"/>
                <a:gd name="connsiteY14" fmla="*/ 82640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79" h="430929">
                  <a:moveTo>
                    <a:pt x="0" y="82562"/>
                  </a:moveTo>
                  <a:cubicBezTo>
                    <a:pt x="0" y="109783"/>
                    <a:pt x="13161" y="133919"/>
                    <a:pt x="33470" y="148994"/>
                  </a:cubicBezTo>
                  <a:lnTo>
                    <a:pt x="33470" y="148994"/>
                  </a:lnTo>
                  <a:cubicBezTo>
                    <a:pt x="53778" y="164069"/>
                    <a:pt x="66940" y="188204"/>
                    <a:pt x="66940" y="215426"/>
                  </a:cubicBezTo>
                  <a:cubicBezTo>
                    <a:pt x="66940" y="242647"/>
                    <a:pt x="53778" y="266782"/>
                    <a:pt x="33470" y="281858"/>
                  </a:cubicBezTo>
                  <a:lnTo>
                    <a:pt x="33470" y="281858"/>
                  </a:lnTo>
                  <a:cubicBezTo>
                    <a:pt x="13161" y="296933"/>
                    <a:pt x="0" y="321069"/>
                    <a:pt x="0" y="348290"/>
                  </a:cubicBezTo>
                  <a:cubicBezTo>
                    <a:pt x="0" y="393905"/>
                    <a:pt x="36985" y="430929"/>
                    <a:pt x="82640" y="430929"/>
                  </a:cubicBezTo>
                  <a:cubicBezTo>
                    <a:pt x="128255" y="430929"/>
                    <a:pt x="165279" y="393944"/>
                    <a:pt x="165279" y="348290"/>
                  </a:cubicBezTo>
                  <a:cubicBezTo>
                    <a:pt x="165279" y="323451"/>
                    <a:pt x="155594" y="299588"/>
                    <a:pt x="136965" y="286075"/>
                  </a:cubicBezTo>
                  <a:cubicBezTo>
                    <a:pt x="114782" y="269985"/>
                    <a:pt x="97246" y="245381"/>
                    <a:pt x="97246" y="215465"/>
                  </a:cubicBezTo>
                  <a:cubicBezTo>
                    <a:pt x="97246" y="185549"/>
                    <a:pt x="113727" y="160124"/>
                    <a:pt x="136965" y="144854"/>
                  </a:cubicBezTo>
                  <a:cubicBezTo>
                    <a:pt x="156219" y="132200"/>
                    <a:pt x="165279" y="107479"/>
                    <a:pt x="165279" y="82640"/>
                  </a:cubicBezTo>
                  <a:cubicBezTo>
                    <a:pt x="165279" y="37024"/>
                    <a:pt x="128294" y="0"/>
                    <a:pt x="82640" y="0"/>
                  </a:cubicBezTo>
                  <a:cubicBezTo>
                    <a:pt x="37024" y="0"/>
                    <a:pt x="0" y="36985"/>
                    <a:pt x="0" y="8264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C1E1EE82-23FD-6F34-5455-C9B4B9DBA892}"/>
                </a:ext>
              </a:extLst>
            </p:cNvPr>
            <p:cNvSpPr/>
            <p:nvPr/>
          </p:nvSpPr>
          <p:spPr>
            <a:xfrm>
              <a:off x="11462974" y="1568113"/>
              <a:ext cx="445008" cy="445008"/>
            </a:xfrm>
            <a:custGeom>
              <a:avLst/>
              <a:gdLst>
                <a:gd name="connsiteX0" fmla="*/ 269526 w 445008"/>
                <a:gd name="connsiteY0" fmla="*/ 31292 h 445008"/>
                <a:gd name="connsiteX1" fmla="*/ 239180 w 445008"/>
                <a:gd name="connsiteY1" fmla="*/ 120064 h 445008"/>
                <a:gd name="connsiteX2" fmla="*/ 239180 w 445008"/>
                <a:gd name="connsiteY2" fmla="*/ 120064 h 445008"/>
                <a:gd name="connsiteX3" fmla="*/ 208835 w 445008"/>
                <a:gd name="connsiteY3" fmla="*/ 208835 h 445008"/>
                <a:gd name="connsiteX4" fmla="*/ 120064 w 445008"/>
                <a:gd name="connsiteY4" fmla="*/ 239181 h 445008"/>
                <a:gd name="connsiteX5" fmla="*/ 120064 w 445008"/>
                <a:gd name="connsiteY5" fmla="*/ 239181 h 445008"/>
                <a:gd name="connsiteX6" fmla="*/ 31292 w 445008"/>
                <a:gd name="connsiteY6" fmla="*/ 269526 h 445008"/>
                <a:gd name="connsiteX7" fmla="*/ 29301 w 445008"/>
                <a:gd name="connsiteY7" fmla="*/ 415708 h 445008"/>
                <a:gd name="connsiteX8" fmla="*/ 175482 w 445008"/>
                <a:gd name="connsiteY8" fmla="*/ 413716 h 445008"/>
                <a:gd name="connsiteX9" fmla="*/ 206570 w 445008"/>
                <a:gd name="connsiteY9" fmla="*/ 333224 h 445008"/>
                <a:gd name="connsiteX10" fmla="*/ 235236 w 445008"/>
                <a:gd name="connsiteY10" fmla="*/ 235236 h 445008"/>
                <a:gd name="connsiteX11" fmla="*/ 333224 w 445008"/>
                <a:gd name="connsiteY11" fmla="*/ 206570 h 445008"/>
                <a:gd name="connsiteX12" fmla="*/ 413716 w 445008"/>
                <a:gd name="connsiteY12" fmla="*/ 175482 h 445008"/>
                <a:gd name="connsiteX13" fmla="*/ 415708 w 445008"/>
                <a:gd name="connsiteY13" fmla="*/ 29301 h 445008"/>
                <a:gd name="connsiteX14" fmla="*/ 269526 w 445008"/>
                <a:gd name="connsiteY14" fmla="*/ 3129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269526" y="31292"/>
                  </a:moveTo>
                  <a:cubicBezTo>
                    <a:pt x="245117" y="55702"/>
                    <a:pt x="234963" y="88859"/>
                    <a:pt x="239180" y="120064"/>
                  </a:cubicBezTo>
                  <a:lnTo>
                    <a:pt x="239180" y="120064"/>
                  </a:lnTo>
                  <a:cubicBezTo>
                    <a:pt x="243398" y="151308"/>
                    <a:pt x="233244" y="184426"/>
                    <a:pt x="208835" y="208835"/>
                  </a:cubicBezTo>
                  <a:cubicBezTo>
                    <a:pt x="184426" y="233244"/>
                    <a:pt x="151269" y="243398"/>
                    <a:pt x="120064" y="239181"/>
                  </a:cubicBezTo>
                  <a:lnTo>
                    <a:pt x="120064" y="239181"/>
                  </a:lnTo>
                  <a:cubicBezTo>
                    <a:pt x="88859" y="234963"/>
                    <a:pt x="55702" y="245117"/>
                    <a:pt x="31292" y="269526"/>
                  </a:cubicBezTo>
                  <a:cubicBezTo>
                    <a:pt x="-9637" y="310455"/>
                    <a:pt x="-10535" y="375911"/>
                    <a:pt x="29301" y="415708"/>
                  </a:cubicBezTo>
                  <a:cubicBezTo>
                    <a:pt x="69136" y="455543"/>
                    <a:pt x="134553" y="454645"/>
                    <a:pt x="175482" y="413716"/>
                  </a:cubicBezTo>
                  <a:cubicBezTo>
                    <a:pt x="197743" y="391455"/>
                    <a:pt x="210710" y="361578"/>
                    <a:pt x="206570" y="333224"/>
                  </a:cubicBezTo>
                  <a:cubicBezTo>
                    <a:pt x="201649" y="299442"/>
                    <a:pt x="208405" y="262067"/>
                    <a:pt x="235236" y="235236"/>
                  </a:cubicBezTo>
                  <a:cubicBezTo>
                    <a:pt x="262067" y="208405"/>
                    <a:pt x="299246" y="199970"/>
                    <a:pt x="333224" y="206570"/>
                  </a:cubicBezTo>
                  <a:cubicBezTo>
                    <a:pt x="361343" y="212038"/>
                    <a:pt x="391455" y="197743"/>
                    <a:pt x="413716" y="175482"/>
                  </a:cubicBezTo>
                  <a:cubicBezTo>
                    <a:pt x="454645" y="134553"/>
                    <a:pt x="455543" y="69097"/>
                    <a:pt x="415708" y="29301"/>
                  </a:cubicBezTo>
                  <a:cubicBezTo>
                    <a:pt x="375872" y="-10535"/>
                    <a:pt x="310455" y="-9637"/>
                    <a:pt x="269526" y="3129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742448DD-FC80-F226-4333-13F58FF139DE}"/>
                </a:ext>
              </a:extLst>
            </p:cNvPr>
            <p:cNvSpPr/>
            <p:nvPr/>
          </p:nvSpPr>
          <p:spPr>
            <a:xfrm>
              <a:off x="11227293" y="255265"/>
              <a:ext cx="500009" cy="500009"/>
            </a:xfrm>
            <a:custGeom>
              <a:avLst/>
              <a:gdLst>
                <a:gd name="connsiteX0" fmla="*/ 464864 w 500009"/>
                <a:gd name="connsiteY0" fmla="*/ 302865 h 500009"/>
                <a:gd name="connsiteX1" fmla="*/ 365118 w 500009"/>
                <a:gd name="connsiteY1" fmla="*/ 268770 h 500009"/>
                <a:gd name="connsiteX2" fmla="*/ 365118 w 500009"/>
                <a:gd name="connsiteY2" fmla="*/ 268770 h 500009"/>
                <a:gd name="connsiteX3" fmla="*/ 265373 w 500009"/>
                <a:gd name="connsiteY3" fmla="*/ 234676 h 500009"/>
                <a:gd name="connsiteX4" fmla="*/ 231278 w 500009"/>
                <a:gd name="connsiteY4" fmla="*/ 134930 h 500009"/>
                <a:gd name="connsiteX5" fmla="*/ 231278 w 500009"/>
                <a:gd name="connsiteY5" fmla="*/ 134930 h 500009"/>
                <a:gd name="connsiteX6" fmla="*/ 197183 w 500009"/>
                <a:gd name="connsiteY6" fmla="*/ 35145 h 500009"/>
                <a:gd name="connsiteX7" fmla="*/ 32919 w 500009"/>
                <a:gd name="connsiteY7" fmla="*/ 32919 h 500009"/>
                <a:gd name="connsiteX8" fmla="*/ 35145 w 500009"/>
                <a:gd name="connsiteY8" fmla="*/ 197183 h 500009"/>
                <a:gd name="connsiteX9" fmla="*/ 125596 w 500009"/>
                <a:gd name="connsiteY9" fmla="*/ 232098 h 500009"/>
                <a:gd name="connsiteX10" fmla="*/ 235691 w 500009"/>
                <a:gd name="connsiteY10" fmla="*/ 264318 h 500009"/>
                <a:gd name="connsiteX11" fmla="*/ 267911 w 500009"/>
                <a:gd name="connsiteY11" fmla="*/ 374413 h 500009"/>
                <a:gd name="connsiteX12" fmla="*/ 302826 w 500009"/>
                <a:gd name="connsiteY12" fmla="*/ 464864 h 500009"/>
                <a:gd name="connsiteX13" fmla="*/ 467090 w 500009"/>
                <a:gd name="connsiteY13" fmla="*/ 467090 h 500009"/>
                <a:gd name="connsiteX14" fmla="*/ 464864 w 500009"/>
                <a:gd name="connsiteY14" fmla="*/ 302826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09" h="500009">
                  <a:moveTo>
                    <a:pt x="464864" y="302865"/>
                  </a:moveTo>
                  <a:cubicBezTo>
                    <a:pt x="437448" y="275449"/>
                    <a:pt x="400189" y="264006"/>
                    <a:pt x="365118" y="268770"/>
                  </a:cubicBezTo>
                  <a:lnTo>
                    <a:pt x="365118" y="268770"/>
                  </a:lnTo>
                  <a:cubicBezTo>
                    <a:pt x="330047" y="273496"/>
                    <a:pt x="292789" y="262092"/>
                    <a:pt x="265373" y="234676"/>
                  </a:cubicBezTo>
                  <a:cubicBezTo>
                    <a:pt x="237956" y="207259"/>
                    <a:pt x="226513" y="170001"/>
                    <a:pt x="231278" y="134930"/>
                  </a:cubicBezTo>
                  <a:lnTo>
                    <a:pt x="231278" y="134930"/>
                  </a:lnTo>
                  <a:cubicBezTo>
                    <a:pt x="236043" y="99820"/>
                    <a:pt x="224600" y="62601"/>
                    <a:pt x="197183" y="35145"/>
                  </a:cubicBezTo>
                  <a:cubicBezTo>
                    <a:pt x="151216" y="-10822"/>
                    <a:pt x="77637" y="-11837"/>
                    <a:pt x="32919" y="32919"/>
                  </a:cubicBezTo>
                  <a:cubicBezTo>
                    <a:pt x="-11837" y="77676"/>
                    <a:pt x="-10822" y="151216"/>
                    <a:pt x="35145" y="197183"/>
                  </a:cubicBezTo>
                  <a:cubicBezTo>
                    <a:pt x="60179" y="222217"/>
                    <a:pt x="93727" y="236746"/>
                    <a:pt x="125596" y="232098"/>
                  </a:cubicBezTo>
                  <a:cubicBezTo>
                    <a:pt x="163557" y="226552"/>
                    <a:pt x="205541" y="234168"/>
                    <a:pt x="235691" y="264318"/>
                  </a:cubicBezTo>
                  <a:cubicBezTo>
                    <a:pt x="265841" y="294468"/>
                    <a:pt x="275332" y="336257"/>
                    <a:pt x="267911" y="374413"/>
                  </a:cubicBezTo>
                  <a:cubicBezTo>
                    <a:pt x="261780" y="406009"/>
                    <a:pt x="277831" y="439869"/>
                    <a:pt x="302826" y="464864"/>
                  </a:cubicBezTo>
                  <a:cubicBezTo>
                    <a:pt x="348793" y="510831"/>
                    <a:pt x="422372" y="511847"/>
                    <a:pt x="467090" y="467090"/>
                  </a:cubicBezTo>
                  <a:cubicBezTo>
                    <a:pt x="511847" y="422333"/>
                    <a:pt x="510831" y="348793"/>
                    <a:pt x="464864" y="3028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1EC6FC9E-78D8-1930-7935-0AAAECC89139}"/>
                </a:ext>
              </a:extLst>
            </p:cNvPr>
            <p:cNvSpPr/>
            <p:nvPr/>
          </p:nvSpPr>
          <p:spPr>
            <a:xfrm>
              <a:off x="11459781" y="1557344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92F43317-82A9-F84F-C134-D3B5D04D9856}"/>
                </a:ext>
              </a:extLst>
            </p:cNvPr>
            <p:cNvSpPr/>
            <p:nvPr/>
          </p:nvSpPr>
          <p:spPr>
            <a:xfrm>
              <a:off x="11456494" y="1293821"/>
              <a:ext cx="301358" cy="301387"/>
            </a:xfrm>
            <a:custGeom>
              <a:avLst/>
              <a:gdLst>
                <a:gd name="connsiteX0" fmla="*/ 280146 w 301358"/>
                <a:gd name="connsiteY0" fmla="*/ 182523 h 301387"/>
                <a:gd name="connsiteX1" fmla="*/ 220040 w 301358"/>
                <a:gd name="connsiteY1" fmla="*/ 161981 h 301387"/>
                <a:gd name="connsiteX2" fmla="*/ 220040 w 301358"/>
                <a:gd name="connsiteY2" fmla="*/ 161981 h 301387"/>
                <a:gd name="connsiteX3" fmla="*/ 159935 w 301358"/>
                <a:gd name="connsiteY3" fmla="*/ 141438 h 301387"/>
                <a:gd name="connsiteX4" fmla="*/ 139393 w 301358"/>
                <a:gd name="connsiteY4" fmla="*/ 81333 h 301387"/>
                <a:gd name="connsiteX5" fmla="*/ 139393 w 301358"/>
                <a:gd name="connsiteY5" fmla="*/ 81333 h 301387"/>
                <a:gd name="connsiteX6" fmla="*/ 118850 w 301358"/>
                <a:gd name="connsiteY6" fmla="*/ 21189 h 301387"/>
                <a:gd name="connsiteX7" fmla="*/ 19846 w 301358"/>
                <a:gd name="connsiteY7" fmla="*/ 19861 h 301387"/>
                <a:gd name="connsiteX8" fmla="*/ 21174 w 301358"/>
                <a:gd name="connsiteY8" fmla="*/ 118864 h 301387"/>
                <a:gd name="connsiteX9" fmla="*/ 75694 w 301358"/>
                <a:gd name="connsiteY9" fmla="*/ 139915 h 301387"/>
                <a:gd name="connsiteX10" fmla="*/ 142048 w 301358"/>
                <a:gd name="connsiteY10" fmla="*/ 159325 h 301387"/>
                <a:gd name="connsiteX11" fmla="*/ 161458 w 301358"/>
                <a:gd name="connsiteY11" fmla="*/ 225679 h 301387"/>
                <a:gd name="connsiteX12" fmla="*/ 182509 w 301358"/>
                <a:gd name="connsiteY12" fmla="*/ 280199 h 301387"/>
                <a:gd name="connsiteX13" fmla="*/ 281513 w 301358"/>
                <a:gd name="connsiteY13" fmla="*/ 281527 h 301387"/>
                <a:gd name="connsiteX14" fmla="*/ 280185 w 301358"/>
                <a:gd name="connsiteY14" fmla="*/ 182523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358" h="301387">
                  <a:moveTo>
                    <a:pt x="280146" y="182523"/>
                  </a:moveTo>
                  <a:cubicBezTo>
                    <a:pt x="263626" y="166003"/>
                    <a:pt x="241169" y="159130"/>
                    <a:pt x="220040" y="161981"/>
                  </a:cubicBezTo>
                  <a:lnTo>
                    <a:pt x="220040" y="161981"/>
                  </a:lnTo>
                  <a:cubicBezTo>
                    <a:pt x="198912" y="164832"/>
                    <a:pt x="176455" y="157958"/>
                    <a:pt x="159935" y="141438"/>
                  </a:cubicBezTo>
                  <a:cubicBezTo>
                    <a:pt x="143415" y="124918"/>
                    <a:pt x="136541" y="102461"/>
                    <a:pt x="139393" y="81333"/>
                  </a:cubicBezTo>
                  <a:lnTo>
                    <a:pt x="139393" y="81333"/>
                  </a:lnTo>
                  <a:cubicBezTo>
                    <a:pt x="142244" y="60165"/>
                    <a:pt x="135370" y="37748"/>
                    <a:pt x="118850" y="21189"/>
                  </a:cubicBezTo>
                  <a:cubicBezTo>
                    <a:pt x="91121" y="-6540"/>
                    <a:pt x="46794" y="-7126"/>
                    <a:pt x="19846" y="19861"/>
                  </a:cubicBezTo>
                  <a:cubicBezTo>
                    <a:pt x="-7141" y="46848"/>
                    <a:pt x="-6516" y="91175"/>
                    <a:pt x="21174" y="118864"/>
                  </a:cubicBezTo>
                  <a:cubicBezTo>
                    <a:pt x="36249" y="133939"/>
                    <a:pt x="56479" y="142727"/>
                    <a:pt x="75694" y="139915"/>
                  </a:cubicBezTo>
                  <a:cubicBezTo>
                    <a:pt x="98580" y="136595"/>
                    <a:pt x="123888" y="141165"/>
                    <a:pt x="142048" y="159325"/>
                  </a:cubicBezTo>
                  <a:cubicBezTo>
                    <a:pt x="160209" y="177485"/>
                    <a:pt x="165911" y="202676"/>
                    <a:pt x="161458" y="225679"/>
                  </a:cubicBezTo>
                  <a:cubicBezTo>
                    <a:pt x="157748" y="244738"/>
                    <a:pt x="167434" y="265124"/>
                    <a:pt x="182509" y="280199"/>
                  </a:cubicBezTo>
                  <a:cubicBezTo>
                    <a:pt x="210238" y="307928"/>
                    <a:pt x="254565" y="308514"/>
                    <a:pt x="281513" y="281527"/>
                  </a:cubicBezTo>
                  <a:cubicBezTo>
                    <a:pt x="308499" y="254540"/>
                    <a:pt x="307875" y="210213"/>
                    <a:pt x="280185" y="1825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77432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im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0EFC-D9EF-DF84-6E8A-736E11D53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4A671E-B36A-0BE7-8745-BB834FDDD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73188"/>
            <a:ext cx="10533063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6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6"/>
              </a:buClr>
              <a:buFont typeface="Wingdings" panose="05000000000000000000" pitchFamily="2" charset="2"/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‒"/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Cliquer pour insérer texte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62A0582-BD0C-8292-2BF5-981E534AE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8EDF454-ADFB-6522-91DA-8D447BB48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508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imple (fond blanc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0EFC-D9EF-DF84-6E8A-736E11D53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4A671E-B36A-0BE7-8745-BB834FDDD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73188"/>
            <a:ext cx="10533063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6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6"/>
              </a:buClr>
              <a:buFont typeface="Wingdings" panose="05000000000000000000" pitchFamily="2" charset="2"/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‒"/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Cliquer pour insérer texte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62A0582-BD0C-8292-2BF5-981E534AE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8EDF454-ADFB-6522-91DA-8D447BB48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043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imple avec sous-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4A671E-B36A-0BE7-8745-BB834FDDD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75840"/>
            <a:ext cx="10533062" cy="36576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Clr>
                <a:schemeClr val="accent6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6"/>
              </a:buClr>
              <a:buFont typeface="Wingdings" panose="05000000000000000000" pitchFamily="2" charset="2"/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‒"/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Cliquer pour insérer texte</a:t>
            </a:r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F91A16D7-A543-5959-0454-F36878856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5091"/>
            <a:ext cx="10533062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spc="53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CA" noProof="0"/>
              <a:t>Sous-titre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5FB32F1-D632-9376-F82A-29B6AD5D5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8C1C8CF-A77E-AD7A-095F-F658A20BB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0A3430-1C41-1929-B158-226F697C5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8379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à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75F7C2-5D51-2166-67C0-33C60F31C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8800"/>
            <a:ext cx="10533063" cy="4114800"/>
          </a:xfrm>
          <a:prstGeom prst="rect">
            <a:avLst/>
          </a:prstGeom>
        </p:spPr>
        <p:txBody>
          <a:bodyPr lIns="0" tIns="0" rIns="0" bIns="0"/>
          <a:lstStyle>
            <a:lvl1pPr marL="612000" indent="-61200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75000"/>
              <a:buFont typeface="+mj-lt"/>
              <a:buAutoNum type="arabicPeriod"/>
              <a:defRPr sz="2400" b="0">
                <a:solidFill>
                  <a:schemeClr val="tx1"/>
                </a:solidFill>
              </a:defRPr>
            </a:lvl1pPr>
            <a:lvl2pPr marL="1080000" indent="-457200">
              <a:buClr>
                <a:schemeClr val="accent2"/>
              </a:buClr>
              <a:buFont typeface="+mj-lt"/>
              <a:buAutoNum type="alphaUcPeriod"/>
              <a:defRPr sz="2000" b="0">
                <a:solidFill>
                  <a:schemeClr val="tx1"/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‒"/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 dirty="0"/>
              <a:t>Ajouter du texte </a:t>
            </a:r>
          </a:p>
          <a:p>
            <a:pPr lvl="0"/>
            <a:r>
              <a:rPr lang="fr-CA" noProof="0" dirty="0"/>
              <a:t>Ajouter du texte</a:t>
            </a:r>
          </a:p>
          <a:p>
            <a:pPr lvl="0"/>
            <a:r>
              <a:rPr lang="fr-CA" noProof="0" dirty="0"/>
              <a:t>Ajouter du texte </a:t>
            </a:r>
          </a:p>
          <a:p>
            <a:pPr lvl="1"/>
            <a:r>
              <a:rPr lang="fr-CA" noProof="0" dirty="0"/>
              <a:t>Ajouter du texte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E20F180-2118-CA72-0CEF-5C57BB433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170D9E4-5C15-03CF-B92B-2E237B4BC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084144-8E41-5691-D20C-9CBA00B63F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65446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D50867D1-29D3-F28B-B263-E61DEF40CE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6801" y="985257"/>
            <a:ext cx="10515600" cy="577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D39E4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2A5749-DDF1-C51C-1C14-B625BA4468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10533063" cy="41148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Premier niveau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E46FD-FA37-E093-D645-B7FFFF407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79491-2871-1FF4-C973-FC3379235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30B368-6C10-DC7B-2C1F-F54B9C0DC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Titre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F67D253-BA9A-9C6F-4EC5-2DE3D22E9EF3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66801" y="985257"/>
            <a:ext cx="10515600" cy="577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D39E4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8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à puce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A5749-DDF1-C51C-1C14-B625BA4468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65681"/>
            <a:ext cx="10533062" cy="3657600"/>
          </a:xfrm>
          <a:prstGeom prst="rect">
            <a:avLst/>
          </a:prstGeom>
        </p:spPr>
        <p:txBody>
          <a:bodyPr lIns="0" rIns="0" bIns="0"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Premier niveau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C54BCDE-DD0C-D032-2A62-569ED752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5091"/>
            <a:ext cx="10533062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spc="53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/>
              <a:t>Sous-titre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CDB3B-1AA4-0712-9DA3-509D2EBA1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FF556D0-E941-8192-A802-3C150A898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58A786-D3F4-E8A1-D610-E6E16C36D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85183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avec deux boîtes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81135-E97A-4DDF-A6BC-371F4F74A21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5181600" cy="41148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 dirty="0"/>
              <a:t>Premier niveau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61453-83F3-801B-BBA9-7F1D368EFC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9663" y="1825625"/>
            <a:ext cx="5181600" cy="41148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‒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 dirty="0"/>
              <a:t>Premier niveau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F8FF2-322A-3F2F-35BD-6DDDEDA7E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82B183EF-D9D2-0803-8ED5-FB37EF8B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70FBEA-D680-A5C5-7625-A43F815DF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866876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 avec deux boîtes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2E16AB-CE54-7B2D-2266-E36AB8B6707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1" y="2267712"/>
            <a:ext cx="5157787" cy="36576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Premier niveau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A77443-1D11-8D7F-CB0F-9F76712CCE6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72200" y="2267712"/>
            <a:ext cx="5199063" cy="36576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Premier niveau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8C013-A406-9E31-F612-A7AB29F92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9C55E41-D69F-F102-A010-22C34757B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D792A5-2DFC-4148-0E7E-30B23C3DB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822C640-1167-8786-E774-4B4F36659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5091"/>
            <a:ext cx="5157787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spc="53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CA" noProof="0"/>
              <a:t>Sous-titre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86A9E37-D2E1-96F6-97E6-315AB6EACC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1845091"/>
            <a:ext cx="5199063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spc="53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CA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1858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photo droite (dor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37ACBC9E-295E-3EE5-9F28-BAAD3B4F27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9975" y="0"/>
            <a:ext cx="7312025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fr-CA" noProof="0"/>
              <a:t>Cliquer pour insérer photo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3F940-4708-808E-E8DF-C609BB937FAA}"/>
              </a:ext>
            </a:extLst>
          </p:cNvPr>
          <p:cNvSpPr/>
          <p:nvPr/>
        </p:nvSpPr>
        <p:spPr>
          <a:xfrm>
            <a:off x="0" y="0"/>
            <a:ext cx="487991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540D5A-A5A8-3EB8-11A8-805845EBA7AC}"/>
              </a:ext>
            </a:extLst>
          </p:cNvPr>
          <p:cNvSpPr/>
          <p:nvPr userDrawn="1"/>
        </p:nvSpPr>
        <p:spPr>
          <a:xfrm>
            <a:off x="0" y="0"/>
            <a:ext cx="487991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42A648-FD14-7796-EE53-45546D19C9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947" y="908454"/>
            <a:ext cx="4359328" cy="2070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Titre de votre présentation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EBB4C47-E0F5-837A-696F-66867FECE6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947" y="3072242"/>
            <a:ext cx="4359328" cy="10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Présenté par :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792C640-26E9-A893-9E0F-E4C079755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947" y="4218732"/>
            <a:ext cx="4359328" cy="2771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Date</a:t>
            </a: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12A663CB-4183-5030-7F80-AC897B9499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1103" y="6001615"/>
            <a:ext cx="1325558" cy="576000"/>
            <a:chOff x="4381500" y="2686050"/>
            <a:chExt cx="3425952" cy="1488693"/>
          </a:xfrm>
          <a:solidFill>
            <a:schemeClr val="bg2"/>
          </a:solidFill>
        </p:grpSpPr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27024219-6A36-04A3-D84F-60809A353C45}"/>
                </a:ext>
              </a:extLst>
            </p:cNvPr>
            <p:cNvGrpSpPr/>
            <p:nvPr userDrawn="1"/>
          </p:nvGrpSpPr>
          <p:grpSpPr>
            <a:xfrm>
              <a:off x="4381500" y="2686050"/>
              <a:ext cx="770890" cy="1488693"/>
              <a:chOff x="4381500" y="2686050"/>
              <a:chExt cx="770890" cy="1488693"/>
            </a:xfrm>
            <a:grpFill/>
          </p:grpSpPr>
          <p:sp>
            <p:nvSpPr>
              <p:cNvPr id="62" name="Freeform 47">
                <a:extLst>
                  <a:ext uri="{FF2B5EF4-FFF2-40B4-BE49-F238E27FC236}">
                    <a16:creationId xmlns:a16="http://schemas.microsoft.com/office/drawing/2014/main" id="{9750A4E6-7493-4C85-9424-2BC6EEC75315}"/>
                  </a:ext>
                </a:extLst>
              </p:cNvPr>
              <p:cNvSpPr/>
              <p:nvPr/>
            </p:nvSpPr>
            <p:spPr>
              <a:xfrm>
                <a:off x="4699666" y="3153791"/>
                <a:ext cx="350488" cy="1020952"/>
              </a:xfrm>
              <a:custGeom>
                <a:avLst/>
                <a:gdLst>
                  <a:gd name="connsiteX0" fmla="*/ 205835 w 350488"/>
                  <a:gd name="connsiteY0" fmla="*/ 1020953 h 1020952"/>
                  <a:gd name="connsiteX1" fmla="*/ 350488 w 350488"/>
                  <a:gd name="connsiteY1" fmla="*/ 876300 h 1020952"/>
                  <a:gd name="connsiteX2" fmla="*/ 350488 w 350488"/>
                  <a:gd name="connsiteY2" fmla="*/ 144653 h 1020952"/>
                  <a:gd name="connsiteX3" fmla="*/ 205835 w 350488"/>
                  <a:gd name="connsiteY3" fmla="*/ 0 h 1020952"/>
                  <a:gd name="connsiteX4" fmla="*/ 205835 w 350488"/>
                  <a:gd name="connsiteY4" fmla="*/ 1020826 h 1020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488" h="1020952">
                    <a:moveTo>
                      <a:pt x="205835" y="1020953"/>
                    </a:moveTo>
                    <a:lnTo>
                      <a:pt x="350488" y="876300"/>
                    </a:lnTo>
                    <a:cubicBezTo>
                      <a:pt x="155797" y="672973"/>
                      <a:pt x="155797" y="348107"/>
                      <a:pt x="350488" y="144653"/>
                    </a:cubicBezTo>
                    <a:lnTo>
                      <a:pt x="205835" y="0"/>
                    </a:lnTo>
                    <a:cubicBezTo>
                      <a:pt x="-68612" y="283210"/>
                      <a:pt x="-68612" y="737743"/>
                      <a:pt x="205835" y="102082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48">
                <a:extLst>
                  <a:ext uri="{FF2B5EF4-FFF2-40B4-BE49-F238E27FC236}">
                    <a16:creationId xmlns:a16="http://schemas.microsoft.com/office/drawing/2014/main" id="{88E9CCD8-D07E-813E-0C12-8928F6DFE774}"/>
                  </a:ext>
                </a:extLst>
              </p:cNvPr>
              <p:cNvSpPr/>
              <p:nvPr/>
            </p:nvSpPr>
            <p:spPr>
              <a:xfrm>
                <a:off x="4381500" y="2686050"/>
                <a:ext cx="770890" cy="966216"/>
              </a:xfrm>
              <a:custGeom>
                <a:avLst/>
                <a:gdLst>
                  <a:gd name="connsiteX0" fmla="*/ 208661 w 770890"/>
                  <a:gd name="connsiteY0" fmla="*/ 365125 h 966216"/>
                  <a:gd name="connsiteX1" fmla="*/ 0 w 770890"/>
                  <a:gd name="connsiteY1" fmla="*/ 966216 h 966216"/>
                  <a:gd name="connsiteX2" fmla="*/ 205613 w 770890"/>
                  <a:gd name="connsiteY2" fmla="*/ 966216 h 966216"/>
                  <a:gd name="connsiteX3" fmla="*/ 770890 w 770890"/>
                  <a:gd name="connsiteY3" fmla="*/ 195326 h 966216"/>
                  <a:gd name="connsiteX4" fmla="*/ 709041 w 770890"/>
                  <a:gd name="connsiteY4" fmla="*/ 0 h 966216"/>
                  <a:gd name="connsiteX5" fmla="*/ 208661 w 770890"/>
                  <a:gd name="connsiteY5" fmla="*/ 365125 h 96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0890" h="966216">
                    <a:moveTo>
                      <a:pt x="208661" y="365125"/>
                    </a:moveTo>
                    <a:cubicBezTo>
                      <a:pt x="79629" y="538226"/>
                      <a:pt x="7493" y="745998"/>
                      <a:pt x="0" y="966216"/>
                    </a:cubicBezTo>
                    <a:lnTo>
                      <a:pt x="205613" y="966216"/>
                    </a:lnTo>
                    <a:cubicBezTo>
                      <a:pt x="220853" y="612521"/>
                      <a:pt x="441706" y="311277"/>
                      <a:pt x="770890" y="195326"/>
                    </a:cubicBezTo>
                    <a:lnTo>
                      <a:pt x="709041" y="0"/>
                    </a:lnTo>
                    <a:cubicBezTo>
                      <a:pt x="508127" y="69215"/>
                      <a:pt x="335153" y="195326"/>
                      <a:pt x="208661" y="3651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CE9F0C6A-17E9-F554-802F-5C5697134D97}"/>
                </a:ext>
              </a:extLst>
            </p:cNvPr>
            <p:cNvGrpSpPr/>
            <p:nvPr userDrawn="1"/>
          </p:nvGrpSpPr>
          <p:grpSpPr>
            <a:xfrm>
              <a:off x="5293486" y="3220466"/>
              <a:ext cx="2513966" cy="917955"/>
              <a:chOff x="5293486" y="3220466"/>
              <a:chExt cx="2513966" cy="917955"/>
            </a:xfrm>
            <a:grpFill/>
          </p:grpSpPr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1A6FC2A0-3248-3A42-7F9D-F2D60D04F81C}"/>
                  </a:ext>
                </a:extLst>
              </p:cNvPr>
              <p:cNvSpPr/>
              <p:nvPr/>
            </p:nvSpPr>
            <p:spPr>
              <a:xfrm>
                <a:off x="5316982" y="3255518"/>
                <a:ext cx="239521" cy="343154"/>
              </a:xfrm>
              <a:custGeom>
                <a:avLst/>
                <a:gdLst>
                  <a:gd name="connsiteX0" fmla="*/ 0 w 239521"/>
                  <a:gd name="connsiteY0" fmla="*/ 0 h 343154"/>
                  <a:gd name="connsiteX1" fmla="*/ 239522 w 239521"/>
                  <a:gd name="connsiteY1" fmla="*/ 0 h 343154"/>
                  <a:gd name="connsiteX2" fmla="*/ 239522 w 239521"/>
                  <a:gd name="connsiteY2" fmla="*/ 60833 h 343154"/>
                  <a:gd name="connsiteX3" fmla="*/ 72517 w 239521"/>
                  <a:gd name="connsiteY3" fmla="*/ 60833 h 343154"/>
                  <a:gd name="connsiteX4" fmla="*/ 72517 w 239521"/>
                  <a:gd name="connsiteY4" fmla="*/ 144907 h 343154"/>
                  <a:gd name="connsiteX5" fmla="*/ 228981 w 239521"/>
                  <a:gd name="connsiteY5" fmla="*/ 144907 h 343154"/>
                  <a:gd name="connsiteX6" fmla="*/ 228981 w 239521"/>
                  <a:gd name="connsiteY6" fmla="*/ 205740 h 343154"/>
                  <a:gd name="connsiteX7" fmla="*/ 72517 w 239521"/>
                  <a:gd name="connsiteY7" fmla="*/ 205740 h 343154"/>
                  <a:gd name="connsiteX8" fmla="*/ 72517 w 239521"/>
                  <a:gd name="connsiteY8" fmla="*/ 343154 h 343154"/>
                  <a:gd name="connsiteX9" fmla="*/ 127 w 239521"/>
                  <a:gd name="connsiteY9" fmla="*/ 343154 h 343154"/>
                  <a:gd name="connsiteX10" fmla="*/ 127 w 239521"/>
                  <a:gd name="connsiteY10" fmla="*/ 0 h 34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521" h="343154">
                    <a:moveTo>
                      <a:pt x="0" y="0"/>
                    </a:moveTo>
                    <a:lnTo>
                      <a:pt x="239522" y="0"/>
                    </a:lnTo>
                    <a:lnTo>
                      <a:pt x="239522" y="60833"/>
                    </a:lnTo>
                    <a:lnTo>
                      <a:pt x="72517" y="60833"/>
                    </a:lnTo>
                    <a:lnTo>
                      <a:pt x="72517" y="144907"/>
                    </a:lnTo>
                    <a:lnTo>
                      <a:pt x="228981" y="144907"/>
                    </a:lnTo>
                    <a:lnTo>
                      <a:pt x="228981" y="205740"/>
                    </a:lnTo>
                    <a:lnTo>
                      <a:pt x="72517" y="205740"/>
                    </a:lnTo>
                    <a:lnTo>
                      <a:pt x="72517" y="343154"/>
                    </a:lnTo>
                    <a:lnTo>
                      <a:pt x="127" y="343154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81DB5BE5-6C95-F179-FBE7-7557E376E9E7}"/>
                  </a:ext>
                </a:extLst>
              </p:cNvPr>
              <p:cNvSpPr/>
              <p:nvPr/>
            </p:nvSpPr>
            <p:spPr>
              <a:xfrm>
                <a:off x="5590666" y="3334893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323 w 242697"/>
                  <a:gd name="connsiteY10" fmla="*/ 106299 h 269620"/>
                  <a:gd name="connsiteX11" fmla="*/ 124079 w 242697"/>
                  <a:gd name="connsiteY11" fmla="*/ 51054 h 269620"/>
                  <a:gd name="connsiteX12" fmla="*/ 73279 w 242697"/>
                  <a:gd name="connsiteY12" fmla="*/ 106299 h 269620"/>
                  <a:gd name="connsiteX13" fmla="*/ 171323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323" y="106299"/>
                    </a:moveTo>
                    <a:cubicBezTo>
                      <a:pt x="170815" y="76327"/>
                      <a:pt x="158877" y="51054"/>
                      <a:pt x="124079" y="51054"/>
                    </a:cubicBezTo>
                    <a:cubicBezTo>
                      <a:pt x="89281" y="51054"/>
                      <a:pt x="76200" y="74676"/>
                      <a:pt x="73279" y="106299"/>
                    </a:cubicBezTo>
                    <a:lnTo>
                      <a:pt x="171323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E0746FF4-AB69-54EC-9585-6C3AE4F29E99}"/>
                  </a:ext>
                </a:extLst>
              </p:cNvPr>
              <p:cNvSpPr/>
              <p:nvPr/>
            </p:nvSpPr>
            <p:spPr>
              <a:xfrm>
                <a:off x="5876671" y="3235198"/>
                <a:ext cx="251586" cy="369315"/>
              </a:xfrm>
              <a:custGeom>
                <a:avLst/>
                <a:gdLst>
                  <a:gd name="connsiteX0" fmla="*/ 251079 w 251586"/>
                  <a:gd name="connsiteY0" fmla="*/ 127 h 369315"/>
                  <a:gd name="connsiteX1" fmla="*/ 251079 w 251586"/>
                  <a:gd name="connsiteY1" fmla="*/ 292608 h 369315"/>
                  <a:gd name="connsiteX2" fmla="*/ 251587 w 251586"/>
                  <a:gd name="connsiteY2" fmla="*/ 363347 h 369315"/>
                  <a:gd name="connsiteX3" fmla="*/ 183007 w 251586"/>
                  <a:gd name="connsiteY3" fmla="*/ 363347 h 369315"/>
                  <a:gd name="connsiteX4" fmla="*/ 179705 w 251586"/>
                  <a:gd name="connsiteY4" fmla="*/ 336423 h 369315"/>
                  <a:gd name="connsiteX5" fmla="*/ 106553 w 251586"/>
                  <a:gd name="connsiteY5" fmla="*/ 369316 h 369315"/>
                  <a:gd name="connsiteX6" fmla="*/ 0 w 251586"/>
                  <a:gd name="connsiteY6" fmla="*/ 236601 h 369315"/>
                  <a:gd name="connsiteX7" fmla="*/ 116967 w 251586"/>
                  <a:gd name="connsiteY7" fmla="*/ 99695 h 369315"/>
                  <a:gd name="connsiteX8" fmla="*/ 179705 w 251586"/>
                  <a:gd name="connsiteY8" fmla="*/ 124333 h 369315"/>
                  <a:gd name="connsiteX9" fmla="*/ 179705 w 251586"/>
                  <a:gd name="connsiteY9" fmla="*/ 0 h 369315"/>
                  <a:gd name="connsiteX10" fmla="*/ 251079 w 251586"/>
                  <a:gd name="connsiteY10" fmla="*/ 0 h 369315"/>
                  <a:gd name="connsiteX11" fmla="*/ 73279 w 251586"/>
                  <a:gd name="connsiteY11" fmla="*/ 234823 h 369315"/>
                  <a:gd name="connsiteX12" fmla="*/ 127762 w 251586"/>
                  <a:gd name="connsiteY12" fmla="*/ 312166 h 369315"/>
                  <a:gd name="connsiteX13" fmla="*/ 182499 w 251586"/>
                  <a:gd name="connsiteY13" fmla="*/ 234188 h 369315"/>
                  <a:gd name="connsiteX14" fmla="*/ 129667 w 251586"/>
                  <a:gd name="connsiteY14" fmla="*/ 156845 h 369315"/>
                  <a:gd name="connsiteX15" fmla="*/ 73406 w 251586"/>
                  <a:gd name="connsiteY15" fmla="*/ 234696 h 36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586" h="369315">
                    <a:moveTo>
                      <a:pt x="251079" y="127"/>
                    </a:moveTo>
                    <a:lnTo>
                      <a:pt x="251079" y="292608"/>
                    </a:lnTo>
                    <a:cubicBezTo>
                      <a:pt x="251079" y="316103"/>
                      <a:pt x="251079" y="339852"/>
                      <a:pt x="251587" y="363347"/>
                    </a:cubicBezTo>
                    <a:lnTo>
                      <a:pt x="183007" y="363347"/>
                    </a:lnTo>
                    <a:cubicBezTo>
                      <a:pt x="181610" y="355600"/>
                      <a:pt x="180213" y="342265"/>
                      <a:pt x="179705" y="336423"/>
                    </a:cubicBezTo>
                    <a:cubicBezTo>
                      <a:pt x="167259" y="356743"/>
                      <a:pt x="145034" y="369316"/>
                      <a:pt x="106553" y="369316"/>
                    </a:cubicBezTo>
                    <a:cubicBezTo>
                      <a:pt x="41402" y="369316"/>
                      <a:pt x="0" y="316992"/>
                      <a:pt x="0" y="236601"/>
                    </a:cubicBezTo>
                    <a:cubicBezTo>
                      <a:pt x="0" y="156210"/>
                      <a:pt x="44069" y="99695"/>
                      <a:pt x="116967" y="99695"/>
                    </a:cubicBezTo>
                    <a:cubicBezTo>
                      <a:pt x="154051" y="99695"/>
                      <a:pt x="173990" y="112776"/>
                      <a:pt x="179705" y="124333"/>
                    </a:cubicBezTo>
                    <a:lnTo>
                      <a:pt x="179705" y="0"/>
                    </a:lnTo>
                    <a:lnTo>
                      <a:pt x="251079" y="0"/>
                    </a:lnTo>
                    <a:close/>
                    <a:moveTo>
                      <a:pt x="73279" y="234823"/>
                    </a:moveTo>
                    <a:cubicBezTo>
                      <a:pt x="73279" y="284988"/>
                      <a:pt x="92837" y="312166"/>
                      <a:pt x="127762" y="312166"/>
                    </a:cubicBezTo>
                    <a:cubicBezTo>
                      <a:pt x="176784" y="312166"/>
                      <a:pt x="182499" y="271272"/>
                      <a:pt x="182499" y="234188"/>
                    </a:cubicBezTo>
                    <a:cubicBezTo>
                      <a:pt x="182499" y="190119"/>
                      <a:pt x="176276" y="156845"/>
                      <a:pt x="129667" y="156845"/>
                    </a:cubicBezTo>
                    <a:cubicBezTo>
                      <a:pt x="92202" y="156845"/>
                      <a:pt x="73406" y="186055"/>
                      <a:pt x="73406" y="2346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397FB11B-057D-EE8D-D018-DD3D6A54DF0D}"/>
                  </a:ext>
                </a:extLst>
              </p:cNvPr>
              <p:cNvSpPr/>
              <p:nvPr/>
            </p:nvSpPr>
            <p:spPr>
              <a:xfrm>
                <a:off x="6180835" y="3334893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323 w 242697"/>
                  <a:gd name="connsiteY10" fmla="*/ 106299 h 269620"/>
                  <a:gd name="connsiteX11" fmla="*/ 124079 w 242697"/>
                  <a:gd name="connsiteY11" fmla="*/ 51054 h 269620"/>
                  <a:gd name="connsiteX12" fmla="*/ 73279 w 242697"/>
                  <a:gd name="connsiteY12" fmla="*/ 106299 h 269620"/>
                  <a:gd name="connsiteX13" fmla="*/ 171323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323" y="106299"/>
                    </a:moveTo>
                    <a:cubicBezTo>
                      <a:pt x="170815" y="76327"/>
                      <a:pt x="158877" y="51054"/>
                      <a:pt x="124079" y="51054"/>
                    </a:cubicBezTo>
                    <a:cubicBezTo>
                      <a:pt x="89281" y="51054"/>
                      <a:pt x="76200" y="74676"/>
                      <a:pt x="73279" y="106299"/>
                    </a:cubicBezTo>
                    <a:lnTo>
                      <a:pt x="171323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6B671ECD-BBAF-25C4-6189-469561445841}"/>
                  </a:ext>
                </a:extLst>
              </p:cNvPr>
              <p:cNvSpPr/>
              <p:nvPr/>
            </p:nvSpPr>
            <p:spPr>
              <a:xfrm>
                <a:off x="6478142" y="3335019"/>
                <a:ext cx="154558" cy="263525"/>
              </a:xfrm>
              <a:custGeom>
                <a:avLst/>
                <a:gdLst>
                  <a:gd name="connsiteX0" fmla="*/ 508 w 154558"/>
                  <a:gd name="connsiteY0" fmla="*/ 75819 h 263525"/>
                  <a:gd name="connsiteX1" fmla="*/ 0 w 154558"/>
                  <a:gd name="connsiteY1" fmla="*/ 5969 h 263525"/>
                  <a:gd name="connsiteX2" fmla="*/ 69977 w 154558"/>
                  <a:gd name="connsiteY2" fmla="*/ 5969 h 263525"/>
                  <a:gd name="connsiteX3" fmla="*/ 71882 w 154558"/>
                  <a:gd name="connsiteY3" fmla="*/ 51181 h 263525"/>
                  <a:gd name="connsiteX4" fmla="*/ 154559 w 154558"/>
                  <a:gd name="connsiteY4" fmla="*/ 0 h 263525"/>
                  <a:gd name="connsiteX5" fmla="*/ 154559 w 154558"/>
                  <a:gd name="connsiteY5" fmla="*/ 68072 h 263525"/>
                  <a:gd name="connsiteX6" fmla="*/ 71882 w 154558"/>
                  <a:gd name="connsiteY6" fmla="*/ 151257 h 263525"/>
                  <a:gd name="connsiteX7" fmla="*/ 71882 w 154558"/>
                  <a:gd name="connsiteY7" fmla="*/ 263525 h 263525"/>
                  <a:gd name="connsiteX8" fmla="*/ 508 w 154558"/>
                  <a:gd name="connsiteY8" fmla="*/ 263525 h 263525"/>
                  <a:gd name="connsiteX9" fmla="*/ 508 w 154558"/>
                  <a:gd name="connsiteY9" fmla="*/ 75819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558" h="263525">
                    <a:moveTo>
                      <a:pt x="508" y="75819"/>
                    </a:moveTo>
                    <a:cubicBezTo>
                      <a:pt x="508" y="50165"/>
                      <a:pt x="508" y="27432"/>
                      <a:pt x="0" y="5969"/>
                    </a:cubicBezTo>
                    <a:lnTo>
                      <a:pt x="69977" y="5969"/>
                    </a:lnTo>
                    <a:cubicBezTo>
                      <a:pt x="70866" y="11684"/>
                      <a:pt x="71882" y="37338"/>
                      <a:pt x="71882" y="51181"/>
                    </a:cubicBezTo>
                    <a:cubicBezTo>
                      <a:pt x="83185" y="21717"/>
                      <a:pt x="110744" y="254"/>
                      <a:pt x="154559" y="0"/>
                    </a:cubicBezTo>
                    <a:lnTo>
                      <a:pt x="154559" y="68072"/>
                    </a:lnTo>
                    <a:cubicBezTo>
                      <a:pt x="102743" y="66802"/>
                      <a:pt x="71882" y="80645"/>
                      <a:pt x="71882" y="151257"/>
                    </a:cubicBezTo>
                    <a:lnTo>
                      <a:pt x="71882" y="263525"/>
                    </a:lnTo>
                    <a:lnTo>
                      <a:pt x="508" y="263525"/>
                    </a:lnTo>
                    <a:lnTo>
                      <a:pt x="508" y="7581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A7CECFDF-2B8C-CC51-7EBF-EDDD9CB6D44A}"/>
                  </a:ext>
                </a:extLst>
              </p:cNvPr>
              <p:cNvSpPr/>
              <p:nvPr/>
            </p:nvSpPr>
            <p:spPr>
              <a:xfrm>
                <a:off x="6655816" y="3335017"/>
                <a:ext cx="232410" cy="269496"/>
              </a:xfrm>
              <a:custGeom>
                <a:avLst/>
                <a:gdLst>
                  <a:gd name="connsiteX0" fmla="*/ 228981 w 232410"/>
                  <a:gd name="connsiteY0" fmla="*/ 196980 h 269496"/>
                  <a:gd name="connsiteX1" fmla="*/ 232410 w 232410"/>
                  <a:gd name="connsiteY1" fmla="*/ 263528 h 269496"/>
                  <a:gd name="connsiteX2" fmla="*/ 164211 w 232410"/>
                  <a:gd name="connsiteY2" fmla="*/ 263528 h 269496"/>
                  <a:gd name="connsiteX3" fmla="*/ 160655 w 232410"/>
                  <a:gd name="connsiteY3" fmla="*/ 238382 h 269496"/>
                  <a:gd name="connsiteX4" fmla="*/ 88265 w 232410"/>
                  <a:gd name="connsiteY4" fmla="*/ 269497 h 269496"/>
                  <a:gd name="connsiteX5" fmla="*/ 0 w 232410"/>
                  <a:gd name="connsiteY5" fmla="*/ 188725 h 269496"/>
                  <a:gd name="connsiteX6" fmla="*/ 122682 w 232410"/>
                  <a:gd name="connsiteY6" fmla="*/ 103000 h 269496"/>
                  <a:gd name="connsiteX7" fmla="*/ 159385 w 232410"/>
                  <a:gd name="connsiteY7" fmla="*/ 103000 h 269496"/>
                  <a:gd name="connsiteX8" fmla="*/ 159385 w 232410"/>
                  <a:gd name="connsiteY8" fmla="*/ 87252 h 269496"/>
                  <a:gd name="connsiteX9" fmla="*/ 119761 w 232410"/>
                  <a:gd name="connsiteY9" fmla="*/ 50930 h 269496"/>
                  <a:gd name="connsiteX10" fmla="*/ 79756 w 232410"/>
                  <a:gd name="connsiteY10" fmla="*/ 82426 h 269496"/>
                  <a:gd name="connsiteX11" fmla="*/ 11938 w 232410"/>
                  <a:gd name="connsiteY11" fmla="*/ 82426 h 269496"/>
                  <a:gd name="connsiteX12" fmla="*/ 122428 w 232410"/>
                  <a:gd name="connsiteY12" fmla="*/ 3 h 269496"/>
                  <a:gd name="connsiteX13" fmla="*/ 228981 w 232410"/>
                  <a:gd name="connsiteY13" fmla="*/ 88649 h 269496"/>
                  <a:gd name="connsiteX14" fmla="*/ 228981 w 232410"/>
                  <a:gd name="connsiteY14" fmla="*/ 196980 h 269496"/>
                  <a:gd name="connsiteX15" fmla="*/ 159512 w 232410"/>
                  <a:gd name="connsiteY15" fmla="*/ 146307 h 269496"/>
                  <a:gd name="connsiteX16" fmla="*/ 130429 w 232410"/>
                  <a:gd name="connsiteY16" fmla="*/ 146307 h 269496"/>
                  <a:gd name="connsiteX17" fmla="*/ 71501 w 232410"/>
                  <a:gd name="connsiteY17" fmla="*/ 184280 h 269496"/>
                  <a:gd name="connsiteX18" fmla="*/ 108585 w 232410"/>
                  <a:gd name="connsiteY18" fmla="*/ 218570 h 269496"/>
                  <a:gd name="connsiteX19" fmla="*/ 159512 w 232410"/>
                  <a:gd name="connsiteY19" fmla="*/ 153038 h 269496"/>
                  <a:gd name="connsiteX20" fmla="*/ 159512 w 232410"/>
                  <a:gd name="connsiteY20" fmla="*/ 146307 h 26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2410" h="269496">
                    <a:moveTo>
                      <a:pt x="228981" y="196980"/>
                    </a:moveTo>
                    <a:cubicBezTo>
                      <a:pt x="228981" y="221491"/>
                      <a:pt x="231013" y="257305"/>
                      <a:pt x="232410" y="263528"/>
                    </a:cubicBezTo>
                    <a:lnTo>
                      <a:pt x="164211" y="263528"/>
                    </a:lnTo>
                    <a:cubicBezTo>
                      <a:pt x="162179" y="258448"/>
                      <a:pt x="160782" y="244859"/>
                      <a:pt x="160655" y="238382"/>
                    </a:cubicBezTo>
                    <a:cubicBezTo>
                      <a:pt x="151257" y="252860"/>
                      <a:pt x="133858" y="269497"/>
                      <a:pt x="88265" y="269497"/>
                    </a:cubicBezTo>
                    <a:cubicBezTo>
                      <a:pt x="26162" y="269497"/>
                      <a:pt x="0" y="228730"/>
                      <a:pt x="0" y="188725"/>
                    </a:cubicBezTo>
                    <a:cubicBezTo>
                      <a:pt x="0" y="130051"/>
                      <a:pt x="47117" y="103000"/>
                      <a:pt x="122682" y="103000"/>
                    </a:cubicBezTo>
                    <a:lnTo>
                      <a:pt x="159385" y="103000"/>
                    </a:lnTo>
                    <a:lnTo>
                      <a:pt x="159385" y="87252"/>
                    </a:lnTo>
                    <a:cubicBezTo>
                      <a:pt x="159385" y="68964"/>
                      <a:pt x="152781" y="50930"/>
                      <a:pt x="119761" y="50930"/>
                    </a:cubicBezTo>
                    <a:cubicBezTo>
                      <a:pt x="89662" y="50930"/>
                      <a:pt x="83058" y="63757"/>
                      <a:pt x="79756" y="82426"/>
                    </a:cubicBezTo>
                    <a:lnTo>
                      <a:pt x="11938" y="82426"/>
                    </a:lnTo>
                    <a:cubicBezTo>
                      <a:pt x="15748" y="36706"/>
                      <a:pt x="44069" y="-378"/>
                      <a:pt x="122428" y="3"/>
                    </a:cubicBezTo>
                    <a:cubicBezTo>
                      <a:pt x="191389" y="384"/>
                      <a:pt x="228981" y="27435"/>
                      <a:pt x="228981" y="88649"/>
                    </a:cubicBezTo>
                    <a:lnTo>
                      <a:pt x="228981" y="196980"/>
                    </a:lnTo>
                    <a:close/>
                    <a:moveTo>
                      <a:pt x="159512" y="146307"/>
                    </a:moveTo>
                    <a:lnTo>
                      <a:pt x="130429" y="146307"/>
                    </a:lnTo>
                    <a:cubicBezTo>
                      <a:pt x="87503" y="146307"/>
                      <a:pt x="71501" y="159388"/>
                      <a:pt x="71501" y="184280"/>
                    </a:cubicBezTo>
                    <a:cubicBezTo>
                      <a:pt x="71501" y="202949"/>
                      <a:pt x="82931" y="218570"/>
                      <a:pt x="108585" y="218570"/>
                    </a:cubicBezTo>
                    <a:cubicBezTo>
                      <a:pt x="153924" y="218570"/>
                      <a:pt x="159512" y="187074"/>
                      <a:pt x="159512" y="153038"/>
                    </a:cubicBezTo>
                    <a:lnTo>
                      <a:pt x="159512" y="14630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8073B0F3-BB8E-A9DE-CCBF-E64CF09B1EAE}"/>
                  </a:ext>
                </a:extLst>
              </p:cNvPr>
              <p:cNvSpPr/>
              <p:nvPr/>
            </p:nvSpPr>
            <p:spPr>
              <a:xfrm>
                <a:off x="6924294" y="3271266"/>
                <a:ext cx="161544" cy="330834"/>
              </a:xfrm>
              <a:custGeom>
                <a:avLst/>
                <a:gdLst>
                  <a:gd name="connsiteX0" fmla="*/ 0 w 161544"/>
                  <a:gd name="connsiteY0" fmla="*/ 69723 h 330834"/>
                  <a:gd name="connsiteX1" fmla="*/ 39751 w 161544"/>
                  <a:gd name="connsiteY1" fmla="*/ 69723 h 330834"/>
                  <a:gd name="connsiteX2" fmla="*/ 39751 w 161544"/>
                  <a:gd name="connsiteY2" fmla="*/ 0 h 330834"/>
                  <a:gd name="connsiteX3" fmla="*/ 111125 w 161544"/>
                  <a:gd name="connsiteY3" fmla="*/ 0 h 330834"/>
                  <a:gd name="connsiteX4" fmla="*/ 111125 w 161544"/>
                  <a:gd name="connsiteY4" fmla="*/ 69723 h 330834"/>
                  <a:gd name="connsiteX5" fmla="*/ 161544 w 161544"/>
                  <a:gd name="connsiteY5" fmla="*/ 69723 h 330834"/>
                  <a:gd name="connsiteX6" fmla="*/ 161544 w 161544"/>
                  <a:gd name="connsiteY6" fmla="*/ 123317 h 330834"/>
                  <a:gd name="connsiteX7" fmla="*/ 111125 w 161544"/>
                  <a:gd name="connsiteY7" fmla="*/ 123317 h 330834"/>
                  <a:gd name="connsiteX8" fmla="*/ 111125 w 161544"/>
                  <a:gd name="connsiteY8" fmla="*/ 250444 h 330834"/>
                  <a:gd name="connsiteX9" fmla="*/ 138303 w 161544"/>
                  <a:gd name="connsiteY9" fmla="*/ 277622 h 330834"/>
                  <a:gd name="connsiteX10" fmla="*/ 154559 w 161544"/>
                  <a:gd name="connsiteY10" fmla="*/ 276860 h 330834"/>
                  <a:gd name="connsiteX11" fmla="*/ 154559 w 161544"/>
                  <a:gd name="connsiteY11" fmla="*/ 325882 h 330834"/>
                  <a:gd name="connsiteX12" fmla="*/ 106680 w 161544"/>
                  <a:gd name="connsiteY12" fmla="*/ 330835 h 330834"/>
                  <a:gd name="connsiteX13" fmla="*/ 39878 w 161544"/>
                  <a:gd name="connsiteY13" fmla="*/ 258826 h 330834"/>
                  <a:gd name="connsiteX14" fmla="*/ 39878 w 161544"/>
                  <a:gd name="connsiteY14" fmla="*/ 123317 h 330834"/>
                  <a:gd name="connsiteX15" fmla="*/ 127 w 161544"/>
                  <a:gd name="connsiteY15" fmla="*/ 123317 h 330834"/>
                  <a:gd name="connsiteX16" fmla="*/ 127 w 161544"/>
                  <a:gd name="connsiteY16" fmla="*/ 69723 h 3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1544" h="330834">
                    <a:moveTo>
                      <a:pt x="0" y="69723"/>
                    </a:moveTo>
                    <a:lnTo>
                      <a:pt x="39751" y="69723"/>
                    </a:lnTo>
                    <a:lnTo>
                      <a:pt x="39751" y="0"/>
                    </a:lnTo>
                    <a:lnTo>
                      <a:pt x="111125" y="0"/>
                    </a:lnTo>
                    <a:lnTo>
                      <a:pt x="111125" y="69723"/>
                    </a:lnTo>
                    <a:lnTo>
                      <a:pt x="161544" y="69723"/>
                    </a:lnTo>
                    <a:lnTo>
                      <a:pt x="161544" y="123317"/>
                    </a:lnTo>
                    <a:lnTo>
                      <a:pt x="111125" y="123317"/>
                    </a:lnTo>
                    <a:lnTo>
                      <a:pt x="111125" y="250444"/>
                    </a:lnTo>
                    <a:cubicBezTo>
                      <a:pt x="111125" y="270002"/>
                      <a:pt x="117094" y="277622"/>
                      <a:pt x="138303" y="277622"/>
                    </a:cubicBezTo>
                    <a:cubicBezTo>
                      <a:pt x="142240" y="277622"/>
                      <a:pt x="149225" y="277622"/>
                      <a:pt x="154559" y="276860"/>
                    </a:cubicBezTo>
                    <a:lnTo>
                      <a:pt x="154559" y="325882"/>
                    </a:lnTo>
                    <a:cubicBezTo>
                      <a:pt x="140462" y="330708"/>
                      <a:pt x="121031" y="330835"/>
                      <a:pt x="106680" y="330835"/>
                    </a:cubicBezTo>
                    <a:cubicBezTo>
                      <a:pt x="56388" y="330835"/>
                      <a:pt x="39878" y="303911"/>
                      <a:pt x="39878" y="258826"/>
                    </a:cubicBezTo>
                    <a:lnTo>
                      <a:pt x="39878" y="123317"/>
                    </a:lnTo>
                    <a:lnTo>
                      <a:pt x="127" y="123317"/>
                    </a:lnTo>
                    <a:lnTo>
                      <a:pt x="127" y="6972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4A7540B2-80D4-87F2-1458-B92DC8D707CA}"/>
                  </a:ext>
                </a:extLst>
              </p:cNvPr>
              <p:cNvSpPr/>
              <p:nvPr/>
            </p:nvSpPr>
            <p:spPr>
              <a:xfrm>
                <a:off x="7130542" y="3235325"/>
                <a:ext cx="71373" cy="363219"/>
              </a:xfrm>
              <a:custGeom>
                <a:avLst/>
                <a:gdLst>
                  <a:gd name="connsiteX0" fmla="*/ 0 w 71373"/>
                  <a:gd name="connsiteY0" fmla="*/ 0 h 363219"/>
                  <a:gd name="connsiteX1" fmla="*/ 71374 w 71373"/>
                  <a:gd name="connsiteY1" fmla="*/ 0 h 363219"/>
                  <a:gd name="connsiteX2" fmla="*/ 71374 w 71373"/>
                  <a:gd name="connsiteY2" fmla="*/ 63627 h 363219"/>
                  <a:gd name="connsiteX3" fmla="*/ 0 w 71373"/>
                  <a:gd name="connsiteY3" fmla="*/ 63627 h 363219"/>
                  <a:gd name="connsiteX4" fmla="*/ 0 w 71373"/>
                  <a:gd name="connsiteY4" fmla="*/ 0 h 363219"/>
                  <a:gd name="connsiteX5" fmla="*/ 0 w 71373"/>
                  <a:gd name="connsiteY5" fmla="*/ 105664 h 363219"/>
                  <a:gd name="connsiteX6" fmla="*/ 71374 w 71373"/>
                  <a:gd name="connsiteY6" fmla="*/ 105664 h 363219"/>
                  <a:gd name="connsiteX7" fmla="*/ 71374 w 71373"/>
                  <a:gd name="connsiteY7" fmla="*/ 363220 h 363219"/>
                  <a:gd name="connsiteX8" fmla="*/ 0 w 71373"/>
                  <a:gd name="connsiteY8" fmla="*/ 363220 h 363219"/>
                  <a:gd name="connsiteX9" fmla="*/ 0 w 71373"/>
                  <a:gd name="connsiteY9" fmla="*/ 105664 h 36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73" h="363219">
                    <a:moveTo>
                      <a:pt x="0" y="0"/>
                    </a:moveTo>
                    <a:lnTo>
                      <a:pt x="71374" y="0"/>
                    </a:lnTo>
                    <a:lnTo>
                      <a:pt x="71374" y="63627"/>
                    </a:lnTo>
                    <a:lnTo>
                      <a:pt x="0" y="63627"/>
                    </a:lnTo>
                    <a:lnTo>
                      <a:pt x="0" y="0"/>
                    </a:lnTo>
                    <a:close/>
                    <a:moveTo>
                      <a:pt x="0" y="105664"/>
                    </a:moveTo>
                    <a:lnTo>
                      <a:pt x="71374" y="105664"/>
                    </a:lnTo>
                    <a:lnTo>
                      <a:pt x="71374" y="363220"/>
                    </a:lnTo>
                    <a:lnTo>
                      <a:pt x="0" y="363220"/>
                    </a:lnTo>
                    <a:lnTo>
                      <a:pt x="0" y="10566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0CA5FF03-7FDA-427C-3495-180BFCCE5E0F}"/>
                  </a:ext>
                </a:extLst>
              </p:cNvPr>
              <p:cNvSpPr/>
              <p:nvPr/>
            </p:nvSpPr>
            <p:spPr>
              <a:xfrm>
                <a:off x="7255764" y="3335019"/>
                <a:ext cx="254761" cy="269494"/>
              </a:xfrm>
              <a:custGeom>
                <a:avLst/>
                <a:gdLst>
                  <a:gd name="connsiteX0" fmla="*/ 254762 w 254761"/>
                  <a:gd name="connsiteY0" fmla="*/ 134239 h 269494"/>
                  <a:gd name="connsiteX1" fmla="*/ 126492 w 254761"/>
                  <a:gd name="connsiteY1" fmla="*/ 269494 h 269494"/>
                  <a:gd name="connsiteX2" fmla="*/ 0 w 254761"/>
                  <a:gd name="connsiteY2" fmla="*/ 135636 h 269494"/>
                  <a:gd name="connsiteX3" fmla="*/ 129921 w 254761"/>
                  <a:gd name="connsiteY3" fmla="*/ 0 h 269494"/>
                  <a:gd name="connsiteX4" fmla="*/ 254762 w 254761"/>
                  <a:gd name="connsiteY4" fmla="*/ 134239 h 269494"/>
                  <a:gd name="connsiteX5" fmla="*/ 72390 w 254761"/>
                  <a:gd name="connsiteY5" fmla="*/ 134747 h 269494"/>
                  <a:gd name="connsiteX6" fmla="*/ 128143 w 254761"/>
                  <a:gd name="connsiteY6" fmla="*/ 213741 h 269494"/>
                  <a:gd name="connsiteX7" fmla="*/ 182499 w 254761"/>
                  <a:gd name="connsiteY7" fmla="*/ 135255 h 269494"/>
                  <a:gd name="connsiteX8" fmla="*/ 127127 w 254761"/>
                  <a:gd name="connsiteY8" fmla="*/ 55880 h 269494"/>
                  <a:gd name="connsiteX9" fmla="*/ 72390 w 254761"/>
                  <a:gd name="connsiteY9" fmla="*/ 134874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61" h="269494">
                    <a:moveTo>
                      <a:pt x="254762" y="134239"/>
                    </a:moveTo>
                    <a:cubicBezTo>
                      <a:pt x="254762" y="212217"/>
                      <a:pt x="208153" y="269494"/>
                      <a:pt x="126492" y="269494"/>
                    </a:cubicBezTo>
                    <a:cubicBezTo>
                      <a:pt x="44831" y="269494"/>
                      <a:pt x="0" y="212471"/>
                      <a:pt x="0" y="135636"/>
                    </a:cubicBezTo>
                    <a:cubicBezTo>
                      <a:pt x="0" y="58801"/>
                      <a:pt x="48133" y="0"/>
                      <a:pt x="129921" y="0"/>
                    </a:cubicBezTo>
                    <a:cubicBezTo>
                      <a:pt x="205740" y="0"/>
                      <a:pt x="254762" y="53467"/>
                      <a:pt x="254762" y="134239"/>
                    </a:cubicBezTo>
                    <a:close/>
                    <a:moveTo>
                      <a:pt x="72390" y="134747"/>
                    </a:moveTo>
                    <a:cubicBezTo>
                      <a:pt x="72390" y="184277"/>
                      <a:pt x="93726" y="213741"/>
                      <a:pt x="128143" y="213741"/>
                    </a:cubicBezTo>
                    <a:cubicBezTo>
                      <a:pt x="162560" y="213741"/>
                      <a:pt x="182499" y="184404"/>
                      <a:pt x="182499" y="135255"/>
                    </a:cubicBezTo>
                    <a:cubicBezTo>
                      <a:pt x="182499" y="81407"/>
                      <a:pt x="162687" y="55880"/>
                      <a:pt x="127127" y="55880"/>
                    </a:cubicBezTo>
                    <a:cubicBezTo>
                      <a:pt x="94107" y="55880"/>
                      <a:pt x="72390" y="80391"/>
                      <a:pt x="72390" y="13487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236C79B4-5D14-9DA2-250F-616B8531B933}"/>
                  </a:ext>
                </a:extLst>
              </p:cNvPr>
              <p:cNvSpPr/>
              <p:nvPr/>
            </p:nvSpPr>
            <p:spPr>
              <a:xfrm>
                <a:off x="7564373" y="3335019"/>
                <a:ext cx="231902" cy="263525"/>
              </a:xfrm>
              <a:custGeom>
                <a:avLst/>
                <a:gdLst>
                  <a:gd name="connsiteX0" fmla="*/ 508 w 231902"/>
                  <a:gd name="connsiteY0" fmla="*/ 70866 h 263525"/>
                  <a:gd name="connsiteX1" fmla="*/ 0 w 231902"/>
                  <a:gd name="connsiteY1" fmla="*/ 5969 h 263525"/>
                  <a:gd name="connsiteX2" fmla="*/ 69088 w 231902"/>
                  <a:gd name="connsiteY2" fmla="*/ 5969 h 263525"/>
                  <a:gd name="connsiteX3" fmla="*/ 71882 w 231902"/>
                  <a:gd name="connsiteY3" fmla="*/ 38735 h 263525"/>
                  <a:gd name="connsiteX4" fmla="*/ 146558 w 231902"/>
                  <a:gd name="connsiteY4" fmla="*/ 0 h 263525"/>
                  <a:gd name="connsiteX5" fmla="*/ 231902 w 231902"/>
                  <a:gd name="connsiteY5" fmla="*/ 99695 h 263525"/>
                  <a:gd name="connsiteX6" fmla="*/ 231902 w 231902"/>
                  <a:gd name="connsiteY6" fmla="*/ 263525 h 263525"/>
                  <a:gd name="connsiteX7" fmla="*/ 160528 w 231902"/>
                  <a:gd name="connsiteY7" fmla="*/ 263525 h 263525"/>
                  <a:gd name="connsiteX8" fmla="*/ 160528 w 231902"/>
                  <a:gd name="connsiteY8" fmla="*/ 107569 h 263525"/>
                  <a:gd name="connsiteX9" fmla="*/ 119380 w 231902"/>
                  <a:gd name="connsiteY9" fmla="*/ 57658 h 263525"/>
                  <a:gd name="connsiteX10" fmla="*/ 71755 w 231902"/>
                  <a:gd name="connsiteY10" fmla="*/ 120015 h 263525"/>
                  <a:gd name="connsiteX11" fmla="*/ 71755 w 231902"/>
                  <a:gd name="connsiteY11" fmla="*/ 263525 h 263525"/>
                  <a:gd name="connsiteX12" fmla="*/ 381 w 231902"/>
                  <a:gd name="connsiteY12" fmla="*/ 263525 h 263525"/>
                  <a:gd name="connsiteX13" fmla="*/ 381 w 231902"/>
                  <a:gd name="connsiteY13" fmla="*/ 70866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902" h="263525">
                    <a:moveTo>
                      <a:pt x="508" y="70866"/>
                    </a:moveTo>
                    <a:cubicBezTo>
                      <a:pt x="508" y="49022"/>
                      <a:pt x="508" y="25019"/>
                      <a:pt x="0" y="5969"/>
                    </a:cubicBezTo>
                    <a:lnTo>
                      <a:pt x="69088" y="5969"/>
                    </a:lnTo>
                    <a:cubicBezTo>
                      <a:pt x="70485" y="12573"/>
                      <a:pt x="71501" y="30480"/>
                      <a:pt x="71882" y="38735"/>
                    </a:cubicBezTo>
                    <a:cubicBezTo>
                      <a:pt x="80645" y="22606"/>
                      <a:pt x="101473" y="0"/>
                      <a:pt x="146558" y="0"/>
                    </a:cubicBezTo>
                    <a:cubicBezTo>
                      <a:pt x="198247" y="0"/>
                      <a:pt x="231902" y="34925"/>
                      <a:pt x="231902" y="99695"/>
                    </a:cubicBezTo>
                    <a:lnTo>
                      <a:pt x="231902" y="263525"/>
                    </a:lnTo>
                    <a:lnTo>
                      <a:pt x="160528" y="263525"/>
                    </a:lnTo>
                    <a:lnTo>
                      <a:pt x="160528" y="107569"/>
                    </a:lnTo>
                    <a:cubicBezTo>
                      <a:pt x="160528" y="78613"/>
                      <a:pt x="150876" y="57658"/>
                      <a:pt x="119380" y="57658"/>
                    </a:cubicBezTo>
                    <a:cubicBezTo>
                      <a:pt x="87884" y="57658"/>
                      <a:pt x="71755" y="74549"/>
                      <a:pt x="71755" y="120015"/>
                    </a:cubicBezTo>
                    <a:lnTo>
                      <a:pt x="71755" y="263525"/>
                    </a:lnTo>
                    <a:lnTo>
                      <a:pt x="381" y="263525"/>
                    </a:lnTo>
                    <a:lnTo>
                      <a:pt x="381" y="708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49E20B3E-3538-AA82-670B-1ECED7F93E56}"/>
                  </a:ext>
                </a:extLst>
              </p:cNvPr>
              <p:cNvSpPr/>
              <p:nvPr/>
            </p:nvSpPr>
            <p:spPr>
              <a:xfrm>
                <a:off x="5293486" y="3671442"/>
                <a:ext cx="251587" cy="369316"/>
              </a:xfrm>
              <a:custGeom>
                <a:avLst/>
                <a:gdLst>
                  <a:gd name="connsiteX0" fmla="*/ 251079 w 251587"/>
                  <a:gd name="connsiteY0" fmla="*/ 127 h 369316"/>
                  <a:gd name="connsiteX1" fmla="*/ 251079 w 251587"/>
                  <a:gd name="connsiteY1" fmla="*/ 292608 h 369316"/>
                  <a:gd name="connsiteX2" fmla="*/ 251587 w 251587"/>
                  <a:gd name="connsiteY2" fmla="*/ 363347 h 369316"/>
                  <a:gd name="connsiteX3" fmla="*/ 183007 w 251587"/>
                  <a:gd name="connsiteY3" fmla="*/ 363347 h 369316"/>
                  <a:gd name="connsiteX4" fmla="*/ 179705 w 251587"/>
                  <a:gd name="connsiteY4" fmla="*/ 336423 h 369316"/>
                  <a:gd name="connsiteX5" fmla="*/ 106553 w 251587"/>
                  <a:gd name="connsiteY5" fmla="*/ 369316 h 369316"/>
                  <a:gd name="connsiteX6" fmla="*/ 0 w 251587"/>
                  <a:gd name="connsiteY6" fmla="*/ 236601 h 369316"/>
                  <a:gd name="connsiteX7" fmla="*/ 116967 w 251587"/>
                  <a:gd name="connsiteY7" fmla="*/ 99695 h 369316"/>
                  <a:gd name="connsiteX8" fmla="*/ 179705 w 251587"/>
                  <a:gd name="connsiteY8" fmla="*/ 124333 h 369316"/>
                  <a:gd name="connsiteX9" fmla="*/ 179705 w 251587"/>
                  <a:gd name="connsiteY9" fmla="*/ 0 h 369316"/>
                  <a:gd name="connsiteX10" fmla="*/ 251079 w 251587"/>
                  <a:gd name="connsiteY10" fmla="*/ 0 h 369316"/>
                  <a:gd name="connsiteX11" fmla="*/ 73279 w 251587"/>
                  <a:gd name="connsiteY11" fmla="*/ 234823 h 369316"/>
                  <a:gd name="connsiteX12" fmla="*/ 127762 w 251587"/>
                  <a:gd name="connsiteY12" fmla="*/ 312166 h 369316"/>
                  <a:gd name="connsiteX13" fmla="*/ 182499 w 251587"/>
                  <a:gd name="connsiteY13" fmla="*/ 234188 h 369316"/>
                  <a:gd name="connsiteX14" fmla="*/ 129667 w 251587"/>
                  <a:gd name="connsiteY14" fmla="*/ 156845 h 369316"/>
                  <a:gd name="connsiteX15" fmla="*/ 73406 w 251587"/>
                  <a:gd name="connsiteY15" fmla="*/ 234696 h 36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587" h="369316">
                    <a:moveTo>
                      <a:pt x="251079" y="127"/>
                    </a:moveTo>
                    <a:lnTo>
                      <a:pt x="251079" y="292608"/>
                    </a:lnTo>
                    <a:cubicBezTo>
                      <a:pt x="251079" y="316103"/>
                      <a:pt x="251079" y="339852"/>
                      <a:pt x="251587" y="363347"/>
                    </a:cubicBezTo>
                    <a:lnTo>
                      <a:pt x="183007" y="363347"/>
                    </a:lnTo>
                    <a:cubicBezTo>
                      <a:pt x="181610" y="355600"/>
                      <a:pt x="180213" y="342265"/>
                      <a:pt x="179705" y="336423"/>
                    </a:cubicBezTo>
                    <a:cubicBezTo>
                      <a:pt x="167259" y="356743"/>
                      <a:pt x="145034" y="369316"/>
                      <a:pt x="106553" y="369316"/>
                    </a:cubicBezTo>
                    <a:cubicBezTo>
                      <a:pt x="41402" y="369316"/>
                      <a:pt x="0" y="316992"/>
                      <a:pt x="0" y="236601"/>
                    </a:cubicBezTo>
                    <a:cubicBezTo>
                      <a:pt x="0" y="156210"/>
                      <a:pt x="44069" y="99695"/>
                      <a:pt x="116967" y="99695"/>
                    </a:cubicBezTo>
                    <a:cubicBezTo>
                      <a:pt x="154051" y="99695"/>
                      <a:pt x="173990" y="112776"/>
                      <a:pt x="179705" y="124333"/>
                    </a:cubicBezTo>
                    <a:lnTo>
                      <a:pt x="179705" y="0"/>
                    </a:lnTo>
                    <a:lnTo>
                      <a:pt x="251079" y="0"/>
                    </a:lnTo>
                    <a:close/>
                    <a:moveTo>
                      <a:pt x="73279" y="234823"/>
                    </a:moveTo>
                    <a:cubicBezTo>
                      <a:pt x="73279" y="284988"/>
                      <a:pt x="92837" y="312166"/>
                      <a:pt x="127762" y="312166"/>
                    </a:cubicBezTo>
                    <a:cubicBezTo>
                      <a:pt x="176784" y="312166"/>
                      <a:pt x="182499" y="271272"/>
                      <a:pt x="182499" y="234188"/>
                    </a:cubicBezTo>
                    <a:cubicBezTo>
                      <a:pt x="182499" y="190119"/>
                      <a:pt x="176276" y="156845"/>
                      <a:pt x="129667" y="156845"/>
                    </a:cubicBezTo>
                    <a:cubicBezTo>
                      <a:pt x="92202" y="156845"/>
                      <a:pt x="73406" y="186055"/>
                      <a:pt x="73406" y="2346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BD31ED94-5A17-F299-6223-0DC01EB61530}"/>
                  </a:ext>
                </a:extLst>
              </p:cNvPr>
              <p:cNvSpPr/>
              <p:nvPr/>
            </p:nvSpPr>
            <p:spPr>
              <a:xfrm>
                <a:off x="557517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F6686909-73C8-5C73-B15E-FF35E102963B}"/>
                  </a:ext>
                </a:extLst>
              </p:cNvPr>
              <p:cNvSpPr/>
              <p:nvPr/>
            </p:nvSpPr>
            <p:spPr>
              <a:xfrm>
                <a:off x="5836411" y="3771138"/>
                <a:ext cx="227076" cy="269494"/>
              </a:xfrm>
              <a:custGeom>
                <a:avLst/>
                <a:gdLst>
                  <a:gd name="connsiteX0" fmla="*/ 70104 w 227076"/>
                  <a:gd name="connsiteY0" fmla="*/ 186182 h 269494"/>
                  <a:gd name="connsiteX1" fmla="*/ 118872 w 227076"/>
                  <a:gd name="connsiteY1" fmla="*/ 218186 h 269494"/>
                  <a:gd name="connsiteX2" fmla="*/ 154813 w 227076"/>
                  <a:gd name="connsiteY2" fmla="*/ 193167 h 269494"/>
                  <a:gd name="connsiteX3" fmla="*/ 106807 w 227076"/>
                  <a:gd name="connsiteY3" fmla="*/ 161036 h 269494"/>
                  <a:gd name="connsiteX4" fmla="*/ 9144 w 227076"/>
                  <a:gd name="connsiteY4" fmla="*/ 77978 h 269494"/>
                  <a:gd name="connsiteX5" fmla="*/ 113665 w 227076"/>
                  <a:gd name="connsiteY5" fmla="*/ 0 h 269494"/>
                  <a:gd name="connsiteX6" fmla="*/ 220472 w 227076"/>
                  <a:gd name="connsiteY6" fmla="*/ 77597 h 269494"/>
                  <a:gd name="connsiteX7" fmla="*/ 152654 w 227076"/>
                  <a:gd name="connsiteY7" fmla="*/ 77597 h 269494"/>
                  <a:gd name="connsiteX8" fmla="*/ 110490 w 227076"/>
                  <a:gd name="connsiteY8" fmla="*/ 50038 h 269494"/>
                  <a:gd name="connsiteX9" fmla="*/ 79248 w 227076"/>
                  <a:gd name="connsiteY9" fmla="*/ 72009 h 269494"/>
                  <a:gd name="connsiteX10" fmla="*/ 129032 w 227076"/>
                  <a:gd name="connsiteY10" fmla="*/ 100711 h 269494"/>
                  <a:gd name="connsiteX11" fmla="*/ 227076 w 227076"/>
                  <a:gd name="connsiteY11" fmla="*/ 187960 h 269494"/>
                  <a:gd name="connsiteX12" fmla="*/ 116078 w 227076"/>
                  <a:gd name="connsiteY12" fmla="*/ 269494 h 269494"/>
                  <a:gd name="connsiteX13" fmla="*/ 0 w 227076"/>
                  <a:gd name="connsiteY13" fmla="*/ 186055 h 269494"/>
                  <a:gd name="connsiteX14" fmla="*/ 70104 w 227076"/>
                  <a:gd name="connsiteY14" fmla="*/ 186055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6" h="269494">
                    <a:moveTo>
                      <a:pt x="70104" y="186182"/>
                    </a:moveTo>
                    <a:cubicBezTo>
                      <a:pt x="75438" y="206756"/>
                      <a:pt x="92202" y="218186"/>
                      <a:pt x="118872" y="218186"/>
                    </a:cubicBezTo>
                    <a:cubicBezTo>
                      <a:pt x="145542" y="218186"/>
                      <a:pt x="154813" y="208788"/>
                      <a:pt x="154813" y="193167"/>
                    </a:cubicBezTo>
                    <a:cubicBezTo>
                      <a:pt x="154813" y="176657"/>
                      <a:pt x="143764" y="170180"/>
                      <a:pt x="106807" y="161036"/>
                    </a:cubicBezTo>
                    <a:cubicBezTo>
                      <a:pt x="22860" y="140335"/>
                      <a:pt x="9144" y="114427"/>
                      <a:pt x="9144" y="77978"/>
                    </a:cubicBezTo>
                    <a:cubicBezTo>
                      <a:pt x="9144" y="41529"/>
                      <a:pt x="35941" y="0"/>
                      <a:pt x="113665" y="0"/>
                    </a:cubicBezTo>
                    <a:cubicBezTo>
                      <a:pt x="191389" y="0"/>
                      <a:pt x="218186" y="42672"/>
                      <a:pt x="220472" y="77597"/>
                    </a:cubicBezTo>
                    <a:lnTo>
                      <a:pt x="152654" y="77597"/>
                    </a:lnTo>
                    <a:cubicBezTo>
                      <a:pt x="150368" y="68072"/>
                      <a:pt x="144018" y="50038"/>
                      <a:pt x="110490" y="50038"/>
                    </a:cubicBezTo>
                    <a:cubicBezTo>
                      <a:pt x="86868" y="50038"/>
                      <a:pt x="79248" y="60452"/>
                      <a:pt x="79248" y="72009"/>
                    </a:cubicBezTo>
                    <a:cubicBezTo>
                      <a:pt x="79248" y="84836"/>
                      <a:pt x="87249" y="91059"/>
                      <a:pt x="129032" y="100711"/>
                    </a:cubicBezTo>
                    <a:cubicBezTo>
                      <a:pt x="215011" y="120650"/>
                      <a:pt x="227076" y="150114"/>
                      <a:pt x="227076" y="187960"/>
                    </a:cubicBezTo>
                    <a:cubicBezTo>
                      <a:pt x="227076" y="230632"/>
                      <a:pt x="194691" y="269494"/>
                      <a:pt x="116078" y="269494"/>
                    </a:cubicBezTo>
                    <a:cubicBezTo>
                      <a:pt x="37465" y="269494"/>
                      <a:pt x="5588" y="231775"/>
                      <a:pt x="0" y="186055"/>
                    </a:cubicBezTo>
                    <a:lnTo>
                      <a:pt x="70104" y="18605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6EC4FFA9-FADE-E8F8-307D-2D5773C3D278}"/>
                  </a:ext>
                </a:extLst>
              </p:cNvPr>
              <p:cNvSpPr/>
              <p:nvPr/>
            </p:nvSpPr>
            <p:spPr>
              <a:xfrm>
                <a:off x="6229095" y="3771264"/>
                <a:ext cx="237236" cy="269494"/>
              </a:xfrm>
              <a:custGeom>
                <a:avLst/>
                <a:gdLst>
                  <a:gd name="connsiteX0" fmla="*/ 237236 w 237236"/>
                  <a:gd name="connsiteY0" fmla="*/ 180340 h 269494"/>
                  <a:gd name="connsiteX1" fmla="*/ 121412 w 237236"/>
                  <a:gd name="connsiteY1" fmla="*/ 269494 h 269494"/>
                  <a:gd name="connsiteX2" fmla="*/ 0 w 237236"/>
                  <a:gd name="connsiteY2" fmla="*/ 136652 h 269494"/>
                  <a:gd name="connsiteX3" fmla="*/ 124841 w 237236"/>
                  <a:gd name="connsiteY3" fmla="*/ 0 h 269494"/>
                  <a:gd name="connsiteX4" fmla="*/ 237236 w 237236"/>
                  <a:gd name="connsiteY4" fmla="*/ 91440 h 269494"/>
                  <a:gd name="connsiteX5" fmla="*/ 167640 w 237236"/>
                  <a:gd name="connsiteY5" fmla="*/ 91440 h 269494"/>
                  <a:gd name="connsiteX6" fmla="*/ 123444 w 237236"/>
                  <a:gd name="connsiteY6" fmla="*/ 55753 h 269494"/>
                  <a:gd name="connsiteX7" fmla="*/ 72390 w 237236"/>
                  <a:gd name="connsiteY7" fmla="*/ 134239 h 269494"/>
                  <a:gd name="connsiteX8" fmla="*/ 123190 w 237236"/>
                  <a:gd name="connsiteY8" fmla="*/ 214122 h 269494"/>
                  <a:gd name="connsiteX9" fmla="*/ 167132 w 237236"/>
                  <a:gd name="connsiteY9" fmla="*/ 180340 h 269494"/>
                  <a:gd name="connsiteX10" fmla="*/ 237236 w 237236"/>
                  <a:gd name="connsiteY10" fmla="*/ 180340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7236" h="269494">
                    <a:moveTo>
                      <a:pt x="237236" y="180340"/>
                    </a:moveTo>
                    <a:cubicBezTo>
                      <a:pt x="228346" y="223266"/>
                      <a:pt x="198120" y="269494"/>
                      <a:pt x="121412" y="269494"/>
                    </a:cubicBezTo>
                    <a:cubicBezTo>
                      <a:pt x="44704" y="269494"/>
                      <a:pt x="0" y="213995"/>
                      <a:pt x="0" y="136652"/>
                    </a:cubicBezTo>
                    <a:cubicBezTo>
                      <a:pt x="0" y="59309"/>
                      <a:pt x="46355" y="0"/>
                      <a:pt x="124841" y="0"/>
                    </a:cubicBezTo>
                    <a:cubicBezTo>
                      <a:pt x="211709" y="0"/>
                      <a:pt x="235839" y="62357"/>
                      <a:pt x="237236" y="91440"/>
                    </a:cubicBezTo>
                    <a:lnTo>
                      <a:pt x="167640" y="91440"/>
                    </a:lnTo>
                    <a:cubicBezTo>
                      <a:pt x="163195" y="70485"/>
                      <a:pt x="151384" y="55753"/>
                      <a:pt x="123444" y="55753"/>
                    </a:cubicBezTo>
                    <a:cubicBezTo>
                      <a:pt x="90805" y="55753"/>
                      <a:pt x="72390" y="84328"/>
                      <a:pt x="72390" y="134239"/>
                    </a:cubicBezTo>
                    <a:cubicBezTo>
                      <a:pt x="72390" y="189103"/>
                      <a:pt x="91948" y="214122"/>
                      <a:pt x="123190" y="214122"/>
                    </a:cubicBezTo>
                    <a:cubicBezTo>
                      <a:pt x="147701" y="214122"/>
                      <a:pt x="160782" y="199644"/>
                      <a:pt x="167132" y="180340"/>
                    </a:cubicBezTo>
                    <a:lnTo>
                      <a:pt x="237236" y="180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9EDAF675-DE8D-67F8-6E1A-1BF9C94FB25F}"/>
                  </a:ext>
                </a:extLst>
              </p:cNvPr>
              <p:cNvSpPr/>
              <p:nvPr/>
            </p:nvSpPr>
            <p:spPr>
              <a:xfrm>
                <a:off x="648449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FF8AA031-2FD8-1BD5-BBA6-3AEC5FCD4394}"/>
                  </a:ext>
                </a:extLst>
              </p:cNvPr>
              <p:cNvSpPr/>
              <p:nvPr/>
            </p:nvSpPr>
            <p:spPr>
              <a:xfrm>
                <a:off x="6751827" y="3771138"/>
                <a:ext cx="249554" cy="367283"/>
              </a:xfrm>
              <a:custGeom>
                <a:avLst/>
                <a:gdLst>
                  <a:gd name="connsiteX0" fmla="*/ 249174 w 249554"/>
                  <a:gd name="connsiteY0" fmla="*/ 232283 h 367283"/>
                  <a:gd name="connsiteX1" fmla="*/ 121031 w 249554"/>
                  <a:gd name="connsiteY1" fmla="*/ 367284 h 367283"/>
                  <a:gd name="connsiteX2" fmla="*/ 5969 w 249554"/>
                  <a:gd name="connsiteY2" fmla="*/ 285623 h 367283"/>
                  <a:gd name="connsiteX3" fmla="*/ 78613 w 249554"/>
                  <a:gd name="connsiteY3" fmla="*/ 285623 h 367283"/>
                  <a:gd name="connsiteX4" fmla="*/ 124206 w 249554"/>
                  <a:gd name="connsiteY4" fmla="*/ 315341 h 367283"/>
                  <a:gd name="connsiteX5" fmla="*/ 179197 w 249554"/>
                  <a:gd name="connsiteY5" fmla="*/ 236601 h 367283"/>
                  <a:gd name="connsiteX6" fmla="*/ 179197 w 249554"/>
                  <a:gd name="connsiteY6" fmla="*/ 224282 h 367283"/>
                  <a:gd name="connsiteX7" fmla="*/ 106553 w 249554"/>
                  <a:gd name="connsiteY7" fmla="*/ 260477 h 367283"/>
                  <a:gd name="connsiteX8" fmla="*/ 0 w 249554"/>
                  <a:gd name="connsiteY8" fmla="*/ 135636 h 367283"/>
                  <a:gd name="connsiteX9" fmla="*/ 112649 w 249554"/>
                  <a:gd name="connsiteY9" fmla="*/ 0 h 367283"/>
                  <a:gd name="connsiteX10" fmla="*/ 179070 w 249554"/>
                  <a:gd name="connsiteY10" fmla="*/ 32893 h 367283"/>
                  <a:gd name="connsiteX11" fmla="*/ 181864 w 249554"/>
                  <a:gd name="connsiteY11" fmla="*/ 5969 h 367283"/>
                  <a:gd name="connsiteX12" fmla="*/ 249555 w 249554"/>
                  <a:gd name="connsiteY12" fmla="*/ 5969 h 367283"/>
                  <a:gd name="connsiteX13" fmla="*/ 249047 w 249554"/>
                  <a:gd name="connsiteY13" fmla="*/ 79883 h 367283"/>
                  <a:gd name="connsiteX14" fmla="*/ 249047 w 249554"/>
                  <a:gd name="connsiteY14" fmla="*/ 232156 h 367283"/>
                  <a:gd name="connsiteX15" fmla="*/ 73406 w 249554"/>
                  <a:gd name="connsiteY15" fmla="*/ 132588 h 367283"/>
                  <a:gd name="connsiteX16" fmla="*/ 127127 w 249554"/>
                  <a:gd name="connsiteY16" fmla="*/ 203073 h 367283"/>
                  <a:gd name="connsiteX17" fmla="*/ 181483 w 249554"/>
                  <a:gd name="connsiteY17" fmla="*/ 130429 h 367283"/>
                  <a:gd name="connsiteX18" fmla="*/ 128524 w 249554"/>
                  <a:gd name="connsiteY18" fmla="*/ 57277 h 367283"/>
                  <a:gd name="connsiteX19" fmla="*/ 73279 w 249554"/>
                  <a:gd name="connsiteY19" fmla="*/ 132588 h 36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9554" h="367283">
                    <a:moveTo>
                      <a:pt x="249174" y="232283"/>
                    </a:moveTo>
                    <a:cubicBezTo>
                      <a:pt x="249174" y="314960"/>
                      <a:pt x="218694" y="367284"/>
                      <a:pt x="121031" y="367284"/>
                    </a:cubicBezTo>
                    <a:cubicBezTo>
                      <a:pt x="23368" y="367284"/>
                      <a:pt x="8382" y="314706"/>
                      <a:pt x="5969" y="285623"/>
                    </a:cubicBezTo>
                    <a:lnTo>
                      <a:pt x="78613" y="285623"/>
                    </a:lnTo>
                    <a:cubicBezTo>
                      <a:pt x="83566" y="303276"/>
                      <a:pt x="96647" y="315341"/>
                      <a:pt x="124206" y="315341"/>
                    </a:cubicBezTo>
                    <a:cubicBezTo>
                      <a:pt x="170561" y="315341"/>
                      <a:pt x="179197" y="287147"/>
                      <a:pt x="179197" y="236601"/>
                    </a:cubicBezTo>
                    <a:lnTo>
                      <a:pt x="179197" y="224282"/>
                    </a:lnTo>
                    <a:cubicBezTo>
                      <a:pt x="165735" y="246507"/>
                      <a:pt x="144399" y="260477"/>
                      <a:pt x="106553" y="260477"/>
                    </a:cubicBezTo>
                    <a:cubicBezTo>
                      <a:pt x="38735" y="260477"/>
                      <a:pt x="0" y="204851"/>
                      <a:pt x="0" y="135636"/>
                    </a:cubicBezTo>
                    <a:cubicBezTo>
                      <a:pt x="0" y="55118"/>
                      <a:pt x="48260" y="0"/>
                      <a:pt x="112649" y="0"/>
                    </a:cubicBezTo>
                    <a:cubicBezTo>
                      <a:pt x="156845" y="0"/>
                      <a:pt x="175260" y="20828"/>
                      <a:pt x="179070" y="32893"/>
                    </a:cubicBezTo>
                    <a:cubicBezTo>
                      <a:pt x="179578" y="25908"/>
                      <a:pt x="181356" y="10287"/>
                      <a:pt x="181864" y="5969"/>
                    </a:cubicBezTo>
                    <a:lnTo>
                      <a:pt x="249555" y="5969"/>
                    </a:lnTo>
                    <a:cubicBezTo>
                      <a:pt x="249174" y="28956"/>
                      <a:pt x="249047" y="55118"/>
                      <a:pt x="249047" y="79883"/>
                    </a:cubicBezTo>
                    <a:lnTo>
                      <a:pt x="249047" y="232156"/>
                    </a:lnTo>
                    <a:close/>
                    <a:moveTo>
                      <a:pt x="73406" y="132588"/>
                    </a:moveTo>
                    <a:cubicBezTo>
                      <a:pt x="73406" y="176911"/>
                      <a:pt x="95504" y="203073"/>
                      <a:pt x="127127" y="203073"/>
                    </a:cubicBezTo>
                    <a:cubicBezTo>
                      <a:pt x="170053" y="203073"/>
                      <a:pt x="181483" y="173609"/>
                      <a:pt x="181483" y="130429"/>
                    </a:cubicBezTo>
                    <a:cubicBezTo>
                      <a:pt x="181483" y="87249"/>
                      <a:pt x="173863" y="57277"/>
                      <a:pt x="128524" y="57277"/>
                    </a:cubicBezTo>
                    <a:cubicBezTo>
                      <a:pt x="97536" y="57277"/>
                      <a:pt x="73279" y="81153"/>
                      <a:pt x="73279" y="13258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35506803-45BA-107D-123B-C5BAC2CE236E}"/>
                  </a:ext>
                </a:extLst>
              </p:cNvPr>
              <p:cNvSpPr/>
              <p:nvPr/>
            </p:nvSpPr>
            <p:spPr>
              <a:xfrm>
                <a:off x="703529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1A935945-2038-03AD-A3C5-8AA6B096EC7B}"/>
                  </a:ext>
                </a:extLst>
              </p:cNvPr>
              <p:cNvSpPr/>
              <p:nvPr/>
            </p:nvSpPr>
            <p:spPr>
              <a:xfrm>
                <a:off x="7313676" y="3771264"/>
                <a:ext cx="248919" cy="362204"/>
              </a:xfrm>
              <a:custGeom>
                <a:avLst/>
                <a:gdLst>
                  <a:gd name="connsiteX0" fmla="*/ 71374 w 248919"/>
                  <a:gd name="connsiteY0" fmla="*/ 240792 h 362204"/>
                  <a:gd name="connsiteX1" fmla="*/ 71374 w 248919"/>
                  <a:gd name="connsiteY1" fmla="*/ 362204 h 362204"/>
                  <a:gd name="connsiteX2" fmla="*/ 508 w 248919"/>
                  <a:gd name="connsiteY2" fmla="*/ 362204 h 362204"/>
                  <a:gd name="connsiteX3" fmla="*/ 508 w 248919"/>
                  <a:gd name="connsiteY3" fmla="*/ 68072 h 362204"/>
                  <a:gd name="connsiteX4" fmla="*/ 0 w 248919"/>
                  <a:gd name="connsiteY4" fmla="*/ 5969 h 362204"/>
                  <a:gd name="connsiteX5" fmla="*/ 69088 w 248919"/>
                  <a:gd name="connsiteY5" fmla="*/ 5969 h 362204"/>
                  <a:gd name="connsiteX6" fmla="*/ 71374 w 248919"/>
                  <a:gd name="connsiteY6" fmla="*/ 38100 h 362204"/>
                  <a:gd name="connsiteX7" fmla="*/ 146304 w 248919"/>
                  <a:gd name="connsiteY7" fmla="*/ 0 h 362204"/>
                  <a:gd name="connsiteX8" fmla="*/ 248920 w 248919"/>
                  <a:gd name="connsiteY8" fmla="*/ 128270 h 362204"/>
                  <a:gd name="connsiteX9" fmla="*/ 136525 w 248919"/>
                  <a:gd name="connsiteY9" fmla="*/ 269494 h 362204"/>
                  <a:gd name="connsiteX10" fmla="*/ 71374 w 248919"/>
                  <a:gd name="connsiteY10" fmla="*/ 240665 h 362204"/>
                  <a:gd name="connsiteX11" fmla="*/ 176530 w 248919"/>
                  <a:gd name="connsiteY11" fmla="*/ 131064 h 362204"/>
                  <a:gd name="connsiteX12" fmla="*/ 123444 w 248919"/>
                  <a:gd name="connsiteY12" fmla="*/ 57150 h 362204"/>
                  <a:gd name="connsiteX13" fmla="*/ 68580 w 248919"/>
                  <a:gd name="connsiteY13" fmla="*/ 135001 h 362204"/>
                  <a:gd name="connsiteX14" fmla="*/ 120396 w 248919"/>
                  <a:gd name="connsiteY14" fmla="*/ 212725 h 362204"/>
                  <a:gd name="connsiteX15" fmla="*/ 176530 w 248919"/>
                  <a:gd name="connsiteY15" fmla="*/ 130937 h 36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919" h="362204">
                    <a:moveTo>
                      <a:pt x="71374" y="240792"/>
                    </a:moveTo>
                    <a:lnTo>
                      <a:pt x="71374" y="362204"/>
                    </a:lnTo>
                    <a:lnTo>
                      <a:pt x="508" y="362204"/>
                    </a:lnTo>
                    <a:lnTo>
                      <a:pt x="508" y="68072"/>
                    </a:lnTo>
                    <a:cubicBezTo>
                      <a:pt x="508" y="47244"/>
                      <a:pt x="508" y="26670"/>
                      <a:pt x="0" y="5969"/>
                    </a:cubicBezTo>
                    <a:lnTo>
                      <a:pt x="69088" y="5969"/>
                    </a:lnTo>
                    <a:cubicBezTo>
                      <a:pt x="70104" y="12827"/>
                      <a:pt x="71374" y="28575"/>
                      <a:pt x="71374" y="38100"/>
                    </a:cubicBezTo>
                    <a:cubicBezTo>
                      <a:pt x="82423" y="19177"/>
                      <a:pt x="105410" y="0"/>
                      <a:pt x="146304" y="0"/>
                    </a:cubicBezTo>
                    <a:cubicBezTo>
                      <a:pt x="204216" y="0"/>
                      <a:pt x="248920" y="48387"/>
                      <a:pt x="248920" y="128270"/>
                    </a:cubicBezTo>
                    <a:cubicBezTo>
                      <a:pt x="248920" y="219202"/>
                      <a:pt x="199009" y="269494"/>
                      <a:pt x="136525" y="269494"/>
                    </a:cubicBezTo>
                    <a:cubicBezTo>
                      <a:pt x="100203" y="269494"/>
                      <a:pt x="81280" y="255778"/>
                      <a:pt x="71374" y="240665"/>
                    </a:cubicBezTo>
                    <a:close/>
                    <a:moveTo>
                      <a:pt x="176530" y="131064"/>
                    </a:moveTo>
                    <a:cubicBezTo>
                      <a:pt x="176530" y="83820"/>
                      <a:pt x="157480" y="57150"/>
                      <a:pt x="123444" y="57150"/>
                    </a:cubicBezTo>
                    <a:cubicBezTo>
                      <a:pt x="82931" y="57150"/>
                      <a:pt x="68580" y="83185"/>
                      <a:pt x="68580" y="135001"/>
                    </a:cubicBezTo>
                    <a:cubicBezTo>
                      <a:pt x="68580" y="184150"/>
                      <a:pt x="81915" y="212725"/>
                      <a:pt x="120396" y="212725"/>
                    </a:cubicBezTo>
                    <a:cubicBezTo>
                      <a:pt x="158877" y="212725"/>
                      <a:pt x="176530" y="183388"/>
                      <a:pt x="176530" y="1309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56CA62A7-D230-4694-DF69-746A2C2EB29A}"/>
                  </a:ext>
                </a:extLst>
              </p:cNvPr>
              <p:cNvSpPr/>
              <p:nvPr/>
            </p:nvSpPr>
            <p:spPr>
              <a:xfrm>
                <a:off x="7580376" y="3771138"/>
                <a:ext cx="227076" cy="269494"/>
              </a:xfrm>
              <a:custGeom>
                <a:avLst/>
                <a:gdLst>
                  <a:gd name="connsiteX0" fmla="*/ 70104 w 227076"/>
                  <a:gd name="connsiteY0" fmla="*/ 186182 h 269494"/>
                  <a:gd name="connsiteX1" fmla="*/ 118872 w 227076"/>
                  <a:gd name="connsiteY1" fmla="*/ 218186 h 269494"/>
                  <a:gd name="connsiteX2" fmla="*/ 154813 w 227076"/>
                  <a:gd name="connsiteY2" fmla="*/ 193167 h 269494"/>
                  <a:gd name="connsiteX3" fmla="*/ 106807 w 227076"/>
                  <a:gd name="connsiteY3" fmla="*/ 161036 h 269494"/>
                  <a:gd name="connsiteX4" fmla="*/ 9144 w 227076"/>
                  <a:gd name="connsiteY4" fmla="*/ 77978 h 269494"/>
                  <a:gd name="connsiteX5" fmla="*/ 113665 w 227076"/>
                  <a:gd name="connsiteY5" fmla="*/ 0 h 269494"/>
                  <a:gd name="connsiteX6" fmla="*/ 220472 w 227076"/>
                  <a:gd name="connsiteY6" fmla="*/ 77597 h 269494"/>
                  <a:gd name="connsiteX7" fmla="*/ 152654 w 227076"/>
                  <a:gd name="connsiteY7" fmla="*/ 77597 h 269494"/>
                  <a:gd name="connsiteX8" fmla="*/ 110490 w 227076"/>
                  <a:gd name="connsiteY8" fmla="*/ 50038 h 269494"/>
                  <a:gd name="connsiteX9" fmla="*/ 79248 w 227076"/>
                  <a:gd name="connsiteY9" fmla="*/ 72009 h 269494"/>
                  <a:gd name="connsiteX10" fmla="*/ 129032 w 227076"/>
                  <a:gd name="connsiteY10" fmla="*/ 100711 h 269494"/>
                  <a:gd name="connsiteX11" fmla="*/ 227076 w 227076"/>
                  <a:gd name="connsiteY11" fmla="*/ 187960 h 269494"/>
                  <a:gd name="connsiteX12" fmla="*/ 116078 w 227076"/>
                  <a:gd name="connsiteY12" fmla="*/ 269494 h 269494"/>
                  <a:gd name="connsiteX13" fmla="*/ 0 w 227076"/>
                  <a:gd name="connsiteY13" fmla="*/ 186055 h 269494"/>
                  <a:gd name="connsiteX14" fmla="*/ 70104 w 227076"/>
                  <a:gd name="connsiteY14" fmla="*/ 186055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6" h="269494">
                    <a:moveTo>
                      <a:pt x="70104" y="186182"/>
                    </a:moveTo>
                    <a:cubicBezTo>
                      <a:pt x="75438" y="206756"/>
                      <a:pt x="92202" y="218186"/>
                      <a:pt x="118872" y="218186"/>
                    </a:cubicBezTo>
                    <a:cubicBezTo>
                      <a:pt x="145542" y="218186"/>
                      <a:pt x="154813" y="208788"/>
                      <a:pt x="154813" y="193167"/>
                    </a:cubicBezTo>
                    <a:cubicBezTo>
                      <a:pt x="154813" y="176657"/>
                      <a:pt x="143764" y="170180"/>
                      <a:pt x="106807" y="161036"/>
                    </a:cubicBezTo>
                    <a:cubicBezTo>
                      <a:pt x="22860" y="140335"/>
                      <a:pt x="9144" y="114427"/>
                      <a:pt x="9144" y="77978"/>
                    </a:cubicBezTo>
                    <a:cubicBezTo>
                      <a:pt x="9144" y="41529"/>
                      <a:pt x="35941" y="0"/>
                      <a:pt x="113665" y="0"/>
                    </a:cubicBezTo>
                    <a:cubicBezTo>
                      <a:pt x="191389" y="0"/>
                      <a:pt x="218186" y="42672"/>
                      <a:pt x="220472" y="77597"/>
                    </a:cubicBezTo>
                    <a:lnTo>
                      <a:pt x="152654" y="77597"/>
                    </a:lnTo>
                    <a:cubicBezTo>
                      <a:pt x="150368" y="68072"/>
                      <a:pt x="144018" y="50038"/>
                      <a:pt x="110490" y="50038"/>
                    </a:cubicBezTo>
                    <a:cubicBezTo>
                      <a:pt x="86868" y="50038"/>
                      <a:pt x="79248" y="60452"/>
                      <a:pt x="79248" y="72009"/>
                    </a:cubicBezTo>
                    <a:cubicBezTo>
                      <a:pt x="79248" y="84836"/>
                      <a:pt x="87249" y="91059"/>
                      <a:pt x="129032" y="100711"/>
                    </a:cubicBezTo>
                    <a:cubicBezTo>
                      <a:pt x="215011" y="120650"/>
                      <a:pt x="227076" y="150114"/>
                      <a:pt x="227076" y="187960"/>
                    </a:cubicBezTo>
                    <a:cubicBezTo>
                      <a:pt x="227076" y="230632"/>
                      <a:pt x="194691" y="269494"/>
                      <a:pt x="116078" y="269494"/>
                    </a:cubicBezTo>
                    <a:cubicBezTo>
                      <a:pt x="37465" y="269494"/>
                      <a:pt x="5588" y="231775"/>
                      <a:pt x="0" y="186055"/>
                    </a:cubicBezTo>
                    <a:lnTo>
                      <a:pt x="70104" y="18605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81377A0A-E2D2-B896-F21F-CA86547F8490}"/>
                  </a:ext>
                </a:extLst>
              </p:cNvPr>
              <p:cNvSpPr/>
              <p:nvPr/>
            </p:nvSpPr>
            <p:spPr>
              <a:xfrm>
                <a:off x="5684138" y="3220466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71108D64-E078-2A64-58E5-1ABA3B72F04C}"/>
                  </a:ext>
                </a:extLst>
              </p:cNvPr>
              <p:cNvSpPr/>
              <p:nvPr/>
            </p:nvSpPr>
            <p:spPr>
              <a:xfrm>
                <a:off x="6273419" y="3220466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FAB5A268-179F-0581-4744-05173610AA19}"/>
                  </a:ext>
                </a:extLst>
              </p:cNvPr>
              <p:cNvSpPr/>
              <p:nvPr/>
            </p:nvSpPr>
            <p:spPr>
              <a:xfrm>
                <a:off x="6577076" y="3658108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01FF87B-C234-E2B1-EA0F-9EA27ED0E736}"/>
              </a:ext>
            </a:extLst>
          </p:cNvPr>
          <p:cNvCxnSpPr>
            <a:cxnSpLocks/>
          </p:cNvCxnSpPr>
          <p:nvPr userDrawn="1"/>
        </p:nvCxnSpPr>
        <p:spPr>
          <a:xfrm>
            <a:off x="1847869" y="5956738"/>
            <a:ext cx="0" cy="65209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Image 64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9B8B339D-B799-F110-87F6-408859D20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56" y="5876321"/>
            <a:ext cx="1332000" cy="7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48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F8031C2-F48F-9BC2-0331-8A306239A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0DD0FAD-3C40-7F08-9ED9-7BCCE7B3B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F10393-B85E-CEF3-DAC3-72D4C56A7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350528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s contenu (fond blanc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F8031C2-F48F-9BC2-0331-8A306239A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0DD0FAD-3C40-7F08-9ED9-7BCCE7B3B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85A57-A11E-E904-E502-D316A33A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53904"/>
            <a:ext cx="10533063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2542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grande photo (dor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7C6E7B-592A-49C9-4282-B5C6CAA62180}"/>
              </a:ext>
            </a:extLst>
          </p:cNvPr>
          <p:cNvSpPr/>
          <p:nvPr/>
        </p:nvSpPr>
        <p:spPr>
          <a:xfrm>
            <a:off x="0" y="1"/>
            <a:ext cx="487991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32FD023-09E3-1690-0EB0-DC420B32C5CC}"/>
              </a:ext>
            </a:extLst>
          </p:cNvPr>
          <p:cNvSpPr txBox="1">
            <a:spLocks/>
          </p:cNvSpPr>
          <p:nvPr/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kern="1200">
                <a:solidFill>
                  <a:schemeClr val="accent5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0E5DF-F741-49D6-9CAF-FC2F8A3715EA}" type="slidenum">
              <a:rPr lang="fr-CA" noProof="0" smtClean="0">
                <a:solidFill>
                  <a:schemeClr val="tx2"/>
                </a:solidFill>
              </a:rPr>
              <a:pPr/>
              <a:t>‹n°›</a:t>
            </a:fld>
            <a:endParaRPr lang="fr-CA" noProof="0">
              <a:solidFill>
                <a:schemeClr val="tx2"/>
              </a:solidFill>
            </a:endParaRP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B87A0C1-E910-9F2D-12A4-D8254B91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D64ED4B-8155-2170-C05A-91898F14E9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9975" y="0"/>
            <a:ext cx="731202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fr-CA" noProof="0"/>
              <a:t>Cliquer pour insérer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65BA3-F819-FCD4-1DC9-E7191F243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690648" cy="140426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56D0-4BD6-E096-B22F-0605A760DC4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690648" cy="4044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noProof="0"/>
              <a:t>Ajouter votre texte ici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6CCB7-5032-7842-D089-EB787F30271C}"/>
              </a:ext>
            </a:extLst>
          </p:cNvPr>
          <p:cNvSpPr/>
          <p:nvPr userDrawn="1"/>
        </p:nvSpPr>
        <p:spPr>
          <a:xfrm>
            <a:off x="0" y="1"/>
            <a:ext cx="487991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165F459-E1C9-BE40-A983-0FC0ADB50AA4}"/>
              </a:ext>
            </a:extLst>
          </p:cNvPr>
          <p:cNvSpPr txBox="1">
            <a:spLocks/>
          </p:cNvSpPr>
          <p:nvPr userDrawn="1"/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kern="1200">
                <a:solidFill>
                  <a:schemeClr val="accent5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0E5DF-F741-49D6-9CAF-FC2F8A3715EA}" type="slidenum">
              <a:rPr lang="fr-CA" noProof="0" smtClean="0">
                <a:solidFill>
                  <a:schemeClr val="tx2"/>
                </a:solidFill>
              </a:rPr>
              <a:pPr/>
              <a:t>‹n°›</a:t>
            </a:fld>
            <a:endParaRPr lang="fr-CA" noProof="0">
              <a:solidFill>
                <a:schemeClr val="tx2"/>
              </a:solidFill>
            </a:endParaRPr>
          </a:p>
        </p:txBody>
      </p:sp>
      <p:pic>
        <p:nvPicPr>
          <p:cNvPr id="8" name="Image 7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DBD9A6CC-78D6-4AE6-C452-64D47FCEF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2" y="6297014"/>
            <a:ext cx="648000" cy="34272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ADCA426-316F-3D40-2200-5D3B8F21FD17}"/>
              </a:ext>
            </a:extLst>
          </p:cNvPr>
          <p:cNvCxnSpPr/>
          <p:nvPr userDrawn="1"/>
        </p:nvCxnSpPr>
        <p:spPr>
          <a:xfrm>
            <a:off x="836359" y="6335757"/>
            <a:ext cx="0" cy="288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4F5E12A7-F0E2-8726-74CB-33CE8377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2" y="6334218"/>
            <a:ext cx="504000" cy="3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7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petite photo (dor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7C6E7B-592A-49C9-4282-B5C6CAA62180}"/>
              </a:ext>
            </a:extLst>
          </p:cNvPr>
          <p:cNvSpPr/>
          <p:nvPr/>
        </p:nvSpPr>
        <p:spPr>
          <a:xfrm>
            <a:off x="7312090" y="0"/>
            <a:ext cx="487991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5" name="Espace réservé pour une image  7">
            <a:extLst>
              <a:ext uri="{FF2B5EF4-FFF2-40B4-BE49-F238E27FC236}">
                <a16:creationId xmlns:a16="http://schemas.microsoft.com/office/drawing/2014/main" id="{73A5E0E0-1260-0743-8F82-7C4B89153E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2090" y="0"/>
            <a:ext cx="4879910" cy="2354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CA" noProof="0"/>
              <a:t>Cliquer pour insérer photo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CFAEE71-0C41-5F86-2504-E0F812A3FF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2025" y="2557463"/>
            <a:ext cx="4879975" cy="3636962"/>
          </a:xfrm>
          <a:prstGeom prst="rect">
            <a:avLst/>
          </a:prstGeom>
        </p:spPr>
        <p:txBody>
          <a:bodyPr lIns="457200" rIns="4572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CA" noProof="0"/>
              <a:t>AU BESOIN, </a:t>
            </a:r>
            <a:br>
              <a:rPr lang="fr-CA" noProof="0"/>
            </a:br>
            <a:r>
              <a:rPr lang="fr-CA" noProof="0"/>
              <a:t>INSÉRER UN MOT D’INSPIRATION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EFDBA-501F-F506-1B96-141C51AC5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0469F-37F9-FF89-2378-ED562A50E5C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3CED62-BFC4-9268-D579-25A3BDF9D4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6127865" cy="41148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Clr>
                <a:schemeClr val="accent6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6"/>
              </a:buClr>
              <a:buFont typeface="Wingdings" panose="05000000000000000000" pitchFamily="2" charset="2"/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‒"/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 dirty="0"/>
              <a:t>Cliquer pour insérer texte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55BFE0-6D03-3B7F-0FB7-557C94A0F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3904"/>
            <a:ext cx="6127866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03C5A-73C1-976F-D24F-799EB5AFE83B}"/>
              </a:ext>
            </a:extLst>
          </p:cNvPr>
          <p:cNvSpPr/>
          <p:nvPr userDrawn="1"/>
        </p:nvSpPr>
        <p:spPr>
          <a:xfrm>
            <a:off x="7312090" y="0"/>
            <a:ext cx="487991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967243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grande photo (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7C6E7B-592A-49C9-4282-B5C6CAA62180}"/>
              </a:ext>
            </a:extLst>
          </p:cNvPr>
          <p:cNvSpPr/>
          <p:nvPr/>
        </p:nvSpPr>
        <p:spPr>
          <a:xfrm>
            <a:off x="0" y="0"/>
            <a:ext cx="487991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65BA3-F819-FCD4-1DC9-E7191F243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690648" cy="140426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56D0-4BD6-E096-B22F-0605A760DC4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690648" cy="4044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noProof="0"/>
              <a:t>Ajouter votre texte ici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32FD023-09E3-1690-0EB0-DC420B32C5CC}"/>
              </a:ext>
            </a:extLst>
          </p:cNvPr>
          <p:cNvSpPr txBox="1">
            <a:spLocks/>
          </p:cNvSpPr>
          <p:nvPr/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kern="1200">
                <a:solidFill>
                  <a:schemeClr val="accent5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0E5DF-F741-49D6-9CAF-FC2F8A3715EA}" type="slidenum">
              <a:rPr lang="fr-CA" noProof="0" smtClean="0">
                <a:solidFill>
                  <a:schemeClr val="tx2"/>
                </a:solidFill>
              </a:rPr>
              <a:pPr/>
              <a:t>‹n°›</a:t>
            </a:fld>
            <a:endParaRPr lang="fr-CA" noProof="0">
              <a:solidFill>
                <a:schemeClr val="tx2"/>
              </a:solidFill>
            </a:endParaRP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B87A0C1-E910-9F2D-12A4-D8254B91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noProof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5C69F049-737E-AD08-C55F-3D9839C36D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9975" y="0"/>
            <a:ext cx="731202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fr-CA" noProof="0"/>
              <a:t>Cliquer pour insérer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32296B-4C49-4473-BFAF-92CFFE2D9CB7}"/>
              </a:ext>
            </a:extLst>
          </p:cNvPr>
          <p:cNvSpPr/>
          <p:nvPr userDrawn="1"/>
        </p:nvSpPr>
        <p:spPr>
          <a:xfrm>
            <a:off x="0" y="0"/>
            <a:ext cx="487991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2685E2D-F0C0-5938-4623-BBDB401B6938}"/>
              </a:ext>
            </a:extLst>
          </p:cNvPr>
          <p:cNvSpPr txBox="1">
            <a:spLocks/>
          </p:cNvSpPr>
          <p:nvPr userDrawn="1"/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kern="1200">
                <a:solidFill>
                  <a:schemeClr val="accent5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0E5DF-F741-49D6-9CAF-FC2F8A3715EA}" type="slidenum">
              <a:rPr lang="fr-CA" noProof="0" smtClean="0">
                <a:solidFill>
                  <a:schemeClr val="tx2"/>
                </a:solidFill>
              </a:rPr>
              <a:pPr/>
              <a:t>‹n°›</a:t>
            </a:fld>
            <a:endParaRPr lang="fr-CA" noProof="0">
              <a:solidFill>
                <a:schemeClr val="tx2"/>
              </a:solidFill>
            </a:endParaRPr>
          </a:p>
        </p:txBody>
      </p:sp>
      <p:pic>
        <p:nvPicPr>
          <p:cNvPr id="24" name="Image 23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5D8A7739-74B2-4BE9-64FA-594FC1A8A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2" y="6297014"/>
            <a:ext cx="648000" cy="342720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915737E-F965-EC9F-EEDB-9C9FB89FB3CE}"/>
              </a:ext>
            </a:extLst>
          </p:cNvPr>
          <p:cNvCxnSpPr/>
          <p:nvPr userDrawn="1"/>
        </p:nvCxnSpPr>
        <p:spPr>
          <a:xfrm>
            <a:off x="827567" y="6335757"/>
            <a:ext cx="0" cy="288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C1A2A78-A734-9223-8AD7-A80601629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4" y="6239893"/>
            <a:ext cx="82711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5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petite photo (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7C6E7B-592A-49C9-4282-B5C6CAA62180}"/>
              </a:ext>
            </a:extLst>
          </p:cNvPr>
          <p:cNvSpPr/>
          <p:nvPr/>
        </p:nvSpPr>
        <p:spPr>
          <a:xfrm>
            <a:off x="7312090" y="0"/>
            <a:ext cx="48799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5" name="Espace réservé pour une image  7">
            <a:extLst>
              <a:ext uri="{FF2B5EF4-FFF2-40B4-BE49-F238E27FC236}">
                <a16:creationId xmlns:a16="http://schemas.microsoft.com/office/drawing/2014/main" id="{73A5E0E0-1260-0743-8F82-7C4B89153E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2090" y="0"/>
            <a:ext cx="4879910" cy="23542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CA" noProof="0"/>
              <a:t>Cliquer pour insérer photo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CFAEE71-0C41-5F86-2504-E0F812A3FF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2025" y="2557463"/>
            <a:ext cx="4879975" cy="3636962"/>
          </a:xfrm>
          <a:prstGeom prst="rect">
            <a:avLst/>
          </a:prstGeom>
        </p:spPr>
        <p:txBody>
          <a:bodyPr lIns="457200" rIns="4572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CA" noProof="0"/>
              <a:t>AU BESOIN, </a:t>
            </a:r>
            <a:br>
              <a:rPr lang="fr-CA" noProof="0"/>
            </a:br>
            <a:r>
              <a:rPr lang="fr-CA" noProof="0"/>
              <a:t>INSÉRER UN MOT D’INSPIRATION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EFDBA-501F-F506-1B96-141C51AC5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noProof="0" smtClean="0"/>
              <a:pPr/>
              <a:t>‹n°›</a:t>
            </a:fld>
            <a:endParaRPr lang="fr-CA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0469F-37F9-FF89-2378-ED562A50E5C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3CED62-BFC4-9268-D579-25A3BDF9D4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6127865" cy="41148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Clr>
                <a:schemeClr val="accent6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6"/>
              </a:buClr>
              <a:buFont typeface="Wingdings" panose="05000000000000000000" pitchFamily="2" charset="2"/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‒"/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Cliquer pour insérer texte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55BFE0-6D03-3B7F-0FB7-557C94A0F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3904"/>
            <a:ext cx="6127866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9898C4-6096-8B39-D5D1-5FC0D93CACC8}"/>
              </a:ext>
            </a:extLst>
          </p:cNvPr>
          <p:cNvSpPr/>
          <p:nvPr userDrawn="1"/>
        </p:nvSpPr>
        <p:spPr>
          <a:xfrm>
            <a:off x="7312090" y="0"/>
            <a:ext cx="48799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13357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auche 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0469F-37F9-FF89-2378-ED562A50E5C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3CED62-BFC4-9268-D579-25A3BDF9D4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5028525" cy="41148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Clr>
                <a:schemeClr val="accent6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6"/>
              </a:buClr>
              <a:buFont typeface="Wingdings" panose="05000000000000000000" pitchFamily="2" charset="2"/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‒"/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Cliquer pour insérer texte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55BFE0-6D03-3B7F-0FB7-557C94A0F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3904"/>
            <a:ext cx="5028526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249657C4-D7C4-7496-C33E-AE385A6F60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8684" y="6298159"/>
            <a:ext cx="51596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Espace réservé pour une image  7">
            <a:extLst>
              <a:ext uri="{FF2B5EF4-FFF2-40B4-BE49-F238E27FC236}">
                <a16:creationId xmlns:a16="http://schemas.microsoft.com/office/drawing/2014/main" id="{9CCBEB30-DAAF-F12A-141F-D67B3F6DE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0011" y="0"/>
            <a:ext cx="580198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CA" noProof="0"/>
              <a:t>Cliquer pour insérer photo</a:t>
            </a:r>
          </a:p>
        </p:txBody>
      </p:sp>
    </p:spTree>
    <p:extLst>
      <p:ext uri="{BB962C8B-B14F-4D97-AF65-F5344CB8AC3E}">
        <p14:creationId xmlns:p14="http://schemas.microsoft.com/office/powerpoint/2010/main" val="1912805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uche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7">
            <a:extLst>
              <a:ext uri="{FF2B5EF4-FFF2-40B4-BE49-F238E27FC236}">
                <a16:creationId xmlns:a16="http://schemas.microsoft.com/office/drawing/2014/main" id="{73A5E0E0-1260-0743-8F82-7C4B89153E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80198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CA" noProof="0"/>
              <a:t>Cliquer pour insérer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0469F-37F9-FF89-2378-ED562A50E5C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60496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3CED62-BFC4-9268-D579-25A3BDF9D4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8809" y="1874520"/>
            <a:ext cx="4852453" cy="41148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Clr>
                <a:schemeClr val="accent6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6"/>
              </a:buClr>
              <a:buFont typeface="Wingdings" panose="05000000000000000000" pitchFamily="2" charset="2"/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‒"/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CA" noProof="0"/>
              <a:t>Cliquer pour insérer texte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55BFE0-6D03-3B7F-0FB7-557C94A0F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8809" y="453904"/>
            <a:ext cx="4852454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FA4F2E72-0DFF-C184-B16E-ED2C1ACD3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8684" y="6298159"/>
            <a:ext cx="51596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526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7564CB2-2E45-59C2-015B-7AE8E28D84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CA"/>
              <a:t>Cliquer pour insérer photo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139601-5168-7C40-7984-4A539371E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AB31C7-C11D-3836-AD4F-5A60AD1768E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607898" y="6298159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6993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36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photo droite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37ACBC9E-295E-3EE5-9F28-BAAD3B4F27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9975" y="0"/>
            <a:ext cx="7312025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fr-CA" noProof="0"/>
              <a:t>Cliquer pour insérer photo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3F940-4708-808E-E8DF-C609BB937FAA}"/>
              </a:ext>
            </a:extLst>
          </p:cNvPr>
          <p:cNvSpPr/>
          <p:nvPr/>
        </p:nvSpPr>
        <p:spPr>
          <a:xfrm>
            <a:off x="0" y="0"/>
            <a:ext cx="487991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A96199-B644-AD36-2FC7-F6612CD2CC57}"/>
              </a:ext>
            </a:extLst>
          </p:cNvPr>
          <p:cNvSpPr/>
          <p:nvPr userDrawn="1"/>
        </p:nvSpPr>
        <p:spPr>
          <a:xfrm>
            <a:off x="0" y="0"/>
            <a:ext cx="487991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42A648-FD14-7796-EE53-45546D19C9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947" y="908454"/>
            <a:ext cx="4359328" cy="2070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Titre de votre présentation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EBB4C47-E0F5-837A-696F-66867FECE6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947" y="3072242"/>
            <a:ext cx="4359328" cy="10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Présenté par :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792C640-26E9-A893-9E0F-E4C079755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947" y="4218732"/>
            <a:ext cx="4359328" cy="2771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563A6E53-54D1-A330-1083-6ADE341BC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1" y="5879291"/>
            <a:ext cx="1565545" cy="828000"/>
          </a:xfrm>
          <a:prstGeom prst="rect">
            <a:avLst/>
          </a:prstGeom>
        </p:spPr>
      </p:pic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6744A240-E947-D3E9-E426-3F7D2D9D35C0}"/>
              </a:ext>
            </a:extLst>
          </p:cNvPr>
          <p:cNvCxnSpPr>
            <a:cxnSpLocks/>
          </p:cNvCxnSpPr>
          <p:nvPr userDrawn="1"/>
        </p:nvCxnSpPr>
        <p:spPr>
          <a:xfrm>
            <a:off x="1846245" y="5975507"/>
            <a:ext cx="0" cy="65209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3B04DE18-5F56-AC0E-A38B-519687CFC5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75" y="5880375"/>
            <a:ext cx="1332000" cy="7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(fond blanc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11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sans photo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42A648-FD14-7796-EE53-45546D19C9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324" y="2228738"/>
            <a:ext cx="6133367" cy="2070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Titre de votre présentation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EBB4C47-E0F5-837A-696F-66867FECE6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324" y="4392526"/>
            <a:ext cx="6133367" cy="1052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Présenté par :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792C640-26E9-A893-9E0F-E4C079755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324" y="5539016"/>
            <a:ext cx="6133367" cy="2771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Date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C93A64-5A57-8FB4-86DE-FE2443DE92F7}"/>
              </a:ext>
            </a:extLst>
          </p:cNvPr>
          <p:cNvSpPr/>
          <p:nvPr/>
        </p:nvSpPr>
        <p:spPr>
          <a:xfrm>
            <a:off x="203200" y="6135077"/>
            <a:ext cx="2452914" cy="5861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52581F64-C0C1-6482-D240-38CFCE510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1" y="430991"/>
            <a:ext cx="1565545" cy="82800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70E1839-71F9-80E2-98CF-C1C6AE4C7F03}"/>
              </a:ext>
            </a:extLst>
          </p:cNvPr>
          <p:cNvCxnSpPr>
            <a:cxnSpLocks/>
          </p:cNvCxnSpPr>
          <p:nvPr userDrawn="1"/>
        </p:nvCxnSpPr>
        <p:spPr>
          <a:xfrm>
            <a:off x="2379645" y="527207"/>
            <a:ext cx="0" cy="65209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8ACA8BAA-0EFC-D890-17A9-5C18F6F15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75" y="432075"/>
            <a:ext cx="1332000" cy="79809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E98D514-660D-2AB3-FCC8-77F9C98D37F2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144001" y="9000"/>
            <a:ext cx="2597045" cy="6840000"/>
            <a:chOff x="9322319" y="39"/>
            <a:chExt cx="2603227" cy="6856280"/>
          </a:xfrm>
          <a:gradFill flip="none" rotWithShape="1">
            <a:gsLst>
              <a:gs pos="42000">
                <a:schemeClr val="accent2">
                  <a:lumMod val="100000"/>
                  <a:alpha val="85000"/>
                </a:schemeClr>
              </a:gs>
              <a:gs pos="62000">
                <a:schemeClr val="accent4">
                  <a:alpha val="85000"/>
                </a:schemeClr>
              </a:gs>
              <a:gs pos="0">
                <a:schemeClr val="accent2">
                  <a:lumMod val="20000"/>
                  <a:lumOff val="80000"/>
                  <a:alpha val="85000"/>
                </a:schemeClr>
              </a:gs>
              <a:gs pos="91000">
                <a:schemeClr val="tx2">
                  <a:alpha val="85000"/>
                </a:schemeClr>
              </a:gs>
            </a:gsLst>
            <a:lin ang="5400000" scaled="1"/>
            <a:tileRect/>
          </a:gra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985CA43-78F8-77BA-9CF5-018CFA972495}"/>
                </a:ext>
              </a:extLst>
            </p:cNvPr>
            <p:cNvSpPr/>
            <p:nvPr/>
          </p:nvSpPr>
          <p:spPr>
            <a:xfrm>
              <a:off x="10433581" y="4217943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3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82C85080-EA7A-8F34-DA6E-3E58075DAFD7}"/>
                </a:ext>
              </a:extLst>
            </p:cNvPr>
            <p:cNvSpPr/>
            <p:nvPr/>
          </p:nvSpPr>
          <p:spPr>
            <a:xfrm>
              <a:off x="10633267" y="4423019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BA71ECD-5135-0CFC-4A35-235F10FF9387}"/>
                </a:ext>
              </a:extLst>
            </p:cNvPr>
            <p:cNvSpPr/>
            <p:nvPr/>
          </p:nvSpPr>
          <p:spPr>
            <a:xfrm>
              <a:off x="10956210" y="5303272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3B81F56-A5BF-B532-8CAF-3FC771369A1D}"/>
                </a:ext>
              </a:extLst>
            </p:cNvPr>
            <p:cNvSpPr/>
            <p:nvPr/>
          </p:nvSpPr>
          <p:spPr>
            <a:xfrm>
              <a:off x="10957733" y="446988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5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7811971-90A1-FAA6-32F1-575B9A01C7AF}"/>
                </a:ext>
              </a:extLst>
            </p:cNvPr>
            <p:cNvSpPr/>
            <p:nvPr/>
          </p:nvSpPr>
          <p:spPr>
            <a:xfrm>
              <a:off x="11012293" y="398900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A58445D-E171-6A57-C368-CE779B128A04}"/>
                </a:ext>
              </a:extLst>
            </p:cNvPr>
            <p:cNvSpPr/>
            <p:nvPr/>
          </p:nvSpPr>
          <p:spPr>
            <a:xfrm>
              <a:off x="11329104" y="480220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67A083E-1B0E-9BC7-84C6-C28F41917871}"/>
                </a:ext>
              </a:extLst>
            </p:cNvPr>
            <p:cNvSpPr/>
            <p:nvPr/>
          </p:nvSpPr>
          <p:spPr>
            <a:xfrm>
              <a:off x="10725554" y="5050120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6 w 730244"/>
                <a:gd name="connsiteY4" fmla="*/ 56747 h 280022"/>
                <a:gd name="connsiteX5" fmla="*/ 252566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1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7"/>
                  </a:cubicBezTo>
                  <a:lnTo>
                    <a:pt x="252566" y="56747"/>
                  </a:lnTo>
                  <a:cubicBezTo>
                    <a:pt x="227064" y="22340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8475B74-C657-9781-FD07-675CFACA6E8B}"/>
                </a:ext>
              </a:extLst>
            </p:cNvPr>
            <p:cNvSpPr/>
            <p:nvPr/>
          </p:nvSpPr>
          <p:spPr>
            <a:xfrm>
              <a:off x="10745510" y="4163384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6ACA76C-D17E-DB4E-97F7-9BA307051D37}"/>
                </a:ext>
              </a:extLst>
            </p:cNvPr>
            <p:cNvSpPr/>
            <p:nvPr/>
          </p:nvSpPr>
          <p:spPr>
            <a:xfrm>
              <a:off x="9646981" y="3971469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4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4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0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7"/>
                    <a:pt x="258737" y="364341"/>
                  </a:cubicBezTo>
                  <a:cubicBezTo>
                    <a:pt x="252332" y="395350"/>
                    <a:pt x="267564" y="428235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94BC798-E094-97FD-8870-DC08D61E78CF}"/>
                </a:ext>
              </a:extLst>
            </p:cNvPr>
            <p:cNvSpPr/>
            <p:nvPr/>
          </p:nvSpPr>
          <p:spPr>
            <a:xfrm>
              <a:off x="9845847" y="502676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601BAC4-43EF-58E2-77B1-5B0C5F91ABEB}"/>
                </a:ext>
              </a:extLst>
            </p:cNvPr>
            <p:cNvSpPr/>
            <p:nvPr/>
          </p:nvSpPr>
          <p:spPr>
            <a:xfrm>
              <a:off x="10157699" y="428238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5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5"/>
                    <a:pt x="134387" y="268775"/>
                  </a:cubicBezTo>
                  <a:cubicBezTo>
                    <a:pt x="60167" y="268775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4E7B3BA-292D-C3F8-71EB-932A7179FEE0}"/>
                </a:ext>
              </a:extLst>
            </p:cNvPr>
            <p:cNvSpPr/>
            <p:nvPr/>
          </p:nvSpPr>
          <p:spPr>
            <a:xfrm>
              <a:off x="9835459" y="470237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6C6AD76-4C64-AB18-EDBA-27297A81B199}"/>
                </a:ext>
              </a:extLst>
            </p:cNvPr>
            <p:cNvSpPr/>
            <p:nvPr/>
          </p:nvSpPr>
          <p:spPr>
            <a:xfrm>
              <a:off x="10460568" y="518372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E9BF195-9FD9-ADEC-6C29-95EDD7FA1BE0}"/>
                </a:ext>
              </a:extLst>
            </p:cNvPr>
            <p:cNvSpPr/>
            <p:nvPr/>
          </p:nvSpPr>
          <p:spPr>
            <a:xfrm>
              <a:off x="10450921" y="491139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AF1053A-5778-948B-614E-DD1A554C67E9}"/>
                </a:ext>
              </a:extLst>
            </p:cNvPr>
            <p:cNvSpPr/>
            <p:nvPr/>
          </p:nvSpPr>
          <p:spPr>
            <a:xfrm>
              <a:off x="9921145" y="4491599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6 h 280022"/>
                <a:gd name="connsiteX2" fmla="*/ 252567 w 730244"/>
                <a:gd name="connsiteY2" fmla="*/ 223276 h 280022"/>
                <a:gd name="connsiteX3" fmla="*/ 365122 w 730244"/>
                <a:gd name="connsiteY3" fmla="*/ 166529 h 280022"/>
                <a:gd name="connsiteX4" fmla="*/ 477678 w 730244"/>
                <a:gd name="connsiteY4" fmla="*/ 223276 h 280022"/>
                <a:gd name="connsiteX5" fmla="*/ 477678 w 730244"/>
                <a:gd name="connsiteY5" fmla="*/ 223276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4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30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AFCD9FC-D255-8CF1-12D7-C6F2F3C5360D}"/>
                </a:ext>
              </a:extLst>
            </p:cNvPr>
            <p:cNvSpPr/>
            <p:nvPr/>
          </p:nvSpPr>
          <p:spPr>
            <a:xfrm>
              <a:off x="10178749" y="5371032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B3CDE10-DAFE-6D4B-20A4-403B97CD8EF9}"/>
                </a:ext>
              </a:extLst>
            </p:cNvPr>
            <p:cNvSpPr/>
            <p:nvPr/>
          </p:nvSpPr>
          <p:spPr>
            <a:xfrm>
              <a:off x="9362399" y="4246619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8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9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1"/>
                    <a:pt x="495516" y="36467"/>
                  </a:cubicBezTo>
                  <a:cubicBezTo>
                    <a:pt x="446893" y="-12156"/>
                    <a:pt x="368120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8"/>
                    <a:pt x="282316" y="218540"/>
                    <a:pt x="250448" y="250448"/>
                  </a:cubicBezTo>
                  <a:cubicBezTo>
                    <a:pt x="218579" y="282317"/>
                    <a:pt x="173940" y="291846"/>
                    <a:pt x="132893" y="283371"/>
                  </a:cubicBezTo>
                  <a:cubicBezTo>
                    <a:pt x="98916" y="276341"/>
                    <a:pt x="62907" y="293018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9964B42-76AE-4A95-F085-0D00E2E73DCD}"/>
                </a:ext>
              </a:extLst>
            </p:cNvPr>
            <p:cNvSpPr/>
            <p:nvPr/>
          </p:nvSpPr>
          <p:spPr>
            <a:xfrm>
              <a:off x="9631632" y="523473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76F5569-D696-7400-DB82-B8F63A263AE4}"/>
                </a:ext>
              </a:extLst>
            </p:cNvPr>
            <p:cNvSpPr/>
            <p:nvPr/>
          </p:nvSpPr>
          <p:spPr>
            <a:xfrm>
              <a:off x="9667563" y="4550454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9 h 437490"/>
                <a:gd name="connsiteX2" fmla="*/ 320014 w 437490"/>
                <a:gd name="connsiteY2" fmla="*/ 233899 h 437490"/>
                <a:gd name="connsiteX3" fmla="*/ 232492 w 437490"/>
                <a:gd name="connsiteY3" fmla="*/ 205037 h 437490"/>
                <a:gd name="connsiteX4" fmla="*/ 203631 w 437490"/>
                <a:gd name="connsiteY4" fmla="*/ 117516 h 437490"/>
                <a:gd name="connsiteX5" fmla="*/ 203631 w 437490"/>
                <a:gd name="connsiteY5" fmla="*/ 117516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7 h 437490"/>
                <a:gd name="connsiteX12" fmla="*/ 262721 w 437490"/>
                <a:gd name="connsiteY12" fmla="*/ 407497 h 437490"/>
                <a:gd name="connsiteX13" fmla="*/ 407496 w 437490"/>
                <a:gd name="connsiteY13" fmla="*/ 407497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9"/>
                  </a:cubicBezTo>
                  <a:lnTo>
                    <a:pt x="320014" y="233899"/>
                  </a:lnTo>
                  <a:cubicBezTo>
                    <a:pt x="289044" y="238507"/>
                    <a:pt x="256355" y="228900"/>
                    <a:pt x="232492" y="205037"/>
                  </a:cubicBezTo>
                  <a:cubicBezTo>
                    <a:pt x="208630" y="181175"/>
                    <a:pt x="199023" y="148486"/>
                    <a:pt x="203631" y="117516"/>
                  </a:cubicBezTo>
                  <a:lnTo>
                    <a:pt x="203631" y="117516"/>
                  </a:lnTo>
                  <a:cubicBezTo>
                    <a:pt x="208239" y="86506"/>
                    <a:pt x="198632" y="5381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3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7"/>
                  </a:cubicBezTo>
                  <a:cubicBezTo>
                    <a:pt x="227259" y="356100"/>
                    <a:pt x="240967" y="38574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1CBA877E-03E0-20BD-B89A-4610FFB52058}"/>
                </a:ext>
              </a:extLst>
            </p:cNvPr>
            <p:cNvSpPr/>
            <p:nvPr/>
          </p:nvSpPr>
          <p:spPr>
            <a:xfrm>
              <a:off x="9671820" y="480434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A936872-A5CE-2B93-0016-147582BF677C}"/>
                </a:ext>
              </a:extLst>
            </p:cNvPr>
            <p:cNvSpPr/>
            <p:nvPr/>
          </p:nvSpPr>
          <p:spPr>
            <a:xfrm>
              <a:off x="9916107" y="3909880"/>
              <a:ext cx="763128" cy="292675"/>
            </a:xfrm>
            <a:custGeom>
              <a:avLst/>
              <a:gdLst>
                <a:gd name="connsiteX0" fmla="*/ 146260 w 763128"/>
                <a:gd name="connsiteY0" fmla="*/ 292675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5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5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5"/>
                  </a:moveTo>
                  <a:cubicBezTo>
                    <a:pt x="194453" y="292675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2"/>
                    <a:pt x="333292" y="174106"/>
                    <a:pt x="381525" y="174106"/>
                  </a:cubicBezTo>
                  <a:cubicBezTo>
                    <a:pt x="429718" y="174106"/>
                    <a:pt x="472483" y="197422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5"/>
                    <a:pt x="616790" y="292675"/>
                  </a:cubicBezTo>
                  <a:cubicBezTo>
                    <a:pt x="697594" y="292675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5"/>
                    <a:pt x="146338" y="29267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5BBBA49-B2EE-93C9-1119-1700C561A67A}"/>
                </a:ext>
              </a:extLst>
            </p:cNvPr>
            <p:cNvSpPr/>
            <p:nvPr/>
          </p:nvSpPr>
          <p:spPr>
            <a:xfrm>
              <a:off x="10211750" y="4107028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1BC41952-7CB9-78AC-E258-ABD6CD0ABA44}"/>
                </a:ext>
              </a:extLst>
            </p:cNvPr>
            <p:cNvSpPr/>
            <p:nvPr/>
          </p:nvSpPr>
          <p:spPr>
            <a:xfrm>
              <a:off x="10483766" y="3644425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9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E566452-6377-150A-7CB1-F0BFE48685C5}"/>
                </a:ext>
              </a:extLst>
            </p:cNvPr>
            <p:cNvSpPr/>
            <p:nvPr/>
          </p:nvSpPr>
          <p:spPr>
            <a:xfrm>
              <a:off x="9646786" y="625796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7C0D277-A61C-6B9A-D4D0-877205545FCD}"/>
                </a:ext>
              </a:extLst>
            </p:cNvPr>
            <p:cNvSpPr/>
            <p:nvPr/>
          </p:nvSpPr>
          <p:spPr>
            <a:xfrm>
              <a:off x="9653425" y="570729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55E5E7F-4CF4-1733-11EB-DE95DC913B3F}"/>
                </a:ext>
              </a:extLst>
            </p:cNvPr>
            <p:cNvSpPr/>
            <p:nvPr/>
          </p:nvSpPr>
          <p:spPr>
            <a:xfrm>
              <a:off x="9322319" y="6211098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4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4DBE378-81AC-7589-8AA3-C303E3285691}"/>
                </a:ext>
              </a:extLst>
            </p:cNvPr>
            <p:cNvSpPr/>
            <p:nvPr/>
          </p:nvSpPr>
          <p:spPr>
            <a:xfrm>
              <a:off x="9375434" y="6303267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05676FF-F830-F322-53E5-283D86461CA6}"/>
                </a:ext>
              </a:extLst>
            </p:cNvPr>
            <p:cNvSpPr/>
            <p:nvPr/>
          </p:nvSpPr>
          <p:spPr>
            <a:xfrm>
              <a:off x="9422612" y="5949198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6 w 730244"/>
                <a:gd name="connsiteY1" fmla="*/ 223275 h 280021"/>
                <a:gd name="connsiteX2" fmla="*/ 252566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6" y="223275"/>
                  </a:cubicBezTo>
                  <a:lnTo>
                    <a:pt x="252566" y="223275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8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3401460-FD9D-3A97-FA97-0C04E2C918FA}"/>
                </a:ext>
              </a:extLst>
            </p:cNvPr>
            <p:cNvSpPr/>
            <p:nvPr/>
          </p:nvSpPr>
          <p:spPr>
            <a:xfrm>
              <a:off x="10434167" y="565421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9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A316B91-EF68-021A-AB23-629E02AD0BDD}"/>
                </a:ext>
              </a:extLst>
            </p:cNvPr>
            <p:cNvSpPr/>
            <p:nvPr/>
          </p:nvSpPr>
          <p:spPr>
            <a:xfrm>
              <a:off x="10444594" y="597860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50 h 598356"/>
                <a:gd name="connsiteX8" fmla="*/ 239014 w 598356"/>
                <a:gd name="connsiteY8" fmla="*/ 557350 h 598356"/>
                <a:gd name="connsiteX9" fmla="*/ 279631 w 598356"/>
                <a:gd name="connsiteY9" fmla="*/ 448856 h 598356"/>
                <a:gd name="connsiteX10" fmla="*/ 316655 w 598356"/>
                <a:gd name="connsiteY10" fmla="*/ 316656 h 598356"/>
                <a:gd name="connsiteX11" fmla="*/ 448855 w 598356"/>
                <a:gd name="connsiteY11" fmla="*/ 279632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50"/>
                  </a:cubicBezTo>
                  <a:cubicBezTo>
                    <a:pt x="95684" y="612026"/>
                    <a:pt x="184338" y="612026"/>
                    <a:pt x="239014" y="557350"/>
                  </a:cubicBezTo>
                  <a:cubicBezTo>
                    <a:pt x="268774" y="527590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6"/>
                  </a:cubicBezTo>
                  <a:cubicBezTo>
                    <a:pt x="352507" y="280803"/>
                    <a:pt x="402732" y="270063"/>
                    <a:pt x="448855" y="279632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52A1D3FF-DD85-3E39-87F2-73A5C765614B}"/>
                </a:ext>
              </a:extLst>
            </p:cNvPr>
            <p:cNvSpPr/>
            <p:nvPr/>
          </p:nvSpPr>
          <p:spPr>
            <a:xfrm>
              <a:off x="10207025" y="588479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DCF5CC6-1EBC-9316-ADB1-BDAF68A3EFDB}"/>
                </a:ext>
              </a:extLst>
            </p:cNvPr>
            <p:cNvSpPr/>
            <p:nvPr/>
          </p:nvSpPr>
          <p:spPr>
            <a:xfrm>
              <a:off x="10253617" y="6194070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DCC8AD05-C671-47C5-3552-8EB97C26A5C4}"/>
                </a:ext>
              </a:extLst>
            </p:cNvPr>
            <p:cNvSpPr/>
            <p:nvPr/>
          </p:nvSpPr>
          <p:spPr>
            <a:xfrm>
              <a:off x="10227021" y="6507718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878FAEE3-F5BC-A38E-2F58-DF469F0F1D3E}"/>
                </a:ext>
              </a:extLst>
            </p:cNvPr>
            <p:cNvSpPr/>
            <p:nvPr/>
          </p:nvSpPr>
          <p:spPr>
            <a:xfrm>
              <a:off x="9969416" y="5628285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7 h 280021"/>
                <a:gd name="connsiteX2" fmla="*/ 477678 w 730244"/>
                <a:gd name="connsiteY2" fmla="*/ 56747 h 280021"/>
                <a:gd name="connsiteX3" fmla="*/ 365122 w 730244"/>
                <a:gd name="connsiteY3" fmla="*/ 113493 h 280021"/>
                <a:gd name="connsiteX4" fmla="*/ 252567 w 730244"/>
                <a:gd name="connsiteY4" fmla="*/ 56747 h 280021"/>
                <a:gd name="connsiteX5" fmla="*/ 252567 w 730244"/>
                <a:gd name="connsiteY5" fmla="*/ 56747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12FAC626-A364-94EA-E69C-850C94FA0B20}"/>
                </a:ext>
              </a:extLst>
            </p:cNvPr>
            <p:cNvSpPr/>
            <p:nvPr/>
          </p:nvSpPr>
          <p:spPr>
            <a:xfrm>
              <a:off x="11035960" y="5833791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A29C2DA-7F97-1A39-D54F-92C87738423F}"/>
                </a:ext>
              </a:extLst>
            </p:cNvPr>
            <p:cNvSpPr/>
            <p:nvPr/>
          </p:nvSpPr>
          <p:spPr>
            <a:xfrm>
              <a:off x="10773356" y="6291394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98B17A13-3AC2-C132-9693-09F079E74DF0}"/>
                </a:ext>
              </a:extLst>
            </p:cNvPr>
            <p:cNvSpPr/>
            <p:nvPr/>
          </p:nvSpPr>
          <p:spPr>
            <a:xfrm>
              <a:off x="10995773" y="6264173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DA562E63-AD70-C6B1-98B8-3CE0D2832320}"/>
                </a:ext>
              </a:extLst>
            </p:cNvPr>
            <p:cNvSpPr/>
            <p:nvPr/>
          </p:nvSpPr>
          <p:spPr>
            <a:xfrm>
              <a:off x="9966409" y="2916680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8"/>
                    <a:pt x="258737" y="364341"/>
                  </a:cubicBezTo>
                  <a:cubicBezTo>
                    <a:pt x="252332" y="395350"/>
                    <a:pt x="267563" y="428234"/>
                    <a:pt x="291699" y="452409"/>
                  </a:cubicBezTo>
                  <a:cubicBezTo>
                    <a:pt x="336065" y="496776"/>
                    <a:pt x="408043" y="496776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67904E29-FF8E-E92D-5714-4A23DEACA417}"/>
                </a:ext>
              </a:extLst>
            </p:cNvPr>
            <p:cNvSpPr/>
            <p:nvPr/>
          </p:nvSpPr>
          <p:spPr>
            <a:xfrm>
              <a:off x="9654089" y="2598932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2"/>
                  </a:cubicBezTo>
                  <a:cubicBezTo>
                    <a:pt x="247802" y="313023"/>
                    <a:pt x="203084" y="326184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7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1F52391-8681-60E3-DE8E-27CFE9E7B77E}"/>
                </a:ext>
              </a:extLst>
            </p:cNvPr>
            <p:cNvSpPr/>
            <p:nvPr/>
          </p:nvSpPr>
          <p:spPr>
            <a:xfrm>
              <a:off x="9660728" y="2048261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F98F60AE-E67A-C65E-51DE-0A0BEA3C44C9}"/>
                </a:ext>
              </a:extLst>
            </p:cNvPr>
            <p:cNvSpPr/>
            <p:nvPr/>
          </p:nvSpPr>
          <p:spPr>
            <a:xfrm>
              <a:off x="9329623" y="2552066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2F9D4F6-E936-2166-3756-16B2978BE33E}"/>
                </a:ext>
              </a:extLst>
            </p:cNvPr>
            <p:cNvSpPr/>
            <p:nvPr/>
          </p:nvSpPr>
          <p:spPr>
            <a:xfrm>
              <a:off x="9662603" y="342048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59A5AE1A-3480-33B7-E6B4-1182267F13FC}"/>
                </a:ext>
              </a:extLst>
            </p:cNvPr>
            <p:cNvSpPr/>
            <p:nvPr/>
          </p:nvSpPr>
          <p:spPr>
            <a:xfrm>
              <a:off x="9382737" y="264423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52052324-D245-EA05-E0E5-01F4D4EDB341}"/>
                </a:ext>
              </a:extLst>
            </p:cNvPr>
            <p:cNvSpPr/>
            <p:nvPr/>
          </p:nvSpPr>
          <p:spPr>
            <a:xfrm>
              <a:off x="9429915" y="2290165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898CB527-E757-B298-3C4C-57455880D3F0}"/>
                </a:ext>
              </a:extLst>
            </p:cNvPr>
            <p:cNvSpPr/>
            <p:nvPr/>
          </p:nvSpPr>
          <p:spPr>
            <a:xfrm>
              <a:off x="9409958" y="3176902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5 h 280022"/>
                <a:gd name="connsiteX2" fmla="*/ 252567 w 730244"/>
                <a:gd name="connsiteY2" fmla="*/ 223275 h 280022"/>
                <a:gd name="connsiteX3" fmla="*/ 365122 w 730244"/>
                <a:gd name="connsiteY3" fmla="*/ 166529 h 280022"/>
                <a:gd name="connsiteX4" fmla="*/ 477678 w 730244"/>
                <a:gd name="connsiteY4" fmla="*/ 223275 h 280022"/>
                <a:gd name="connsiteX5" fmla="*/ 477678 w 730244"/>
                <a:gd name="connsiteY5" fmla="*/ 223275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10680A7-86DC-1359-6196-3802E6A1D1A0}"/>
                </a:ext>
              </a:extLst>
            </p:cNvPr>
            <p:cNvSpPr/>
            <p:nvPr/>
          </p:nvSpPr>
          <p:spPr>
            <a:xfrm>
              <a:off x="10753048" y="3163154"/>
              <a:ext cx="485683" cy="485683"/>
            </a:xfrm>
            <a:custGeom>
              <a:avLst/>
              <a:gdLst>
                <a:gd name="connsiteX0" fmla="*/ 33314 w 485683"/>
                <a:gd name="connsiteY0" fmla="*/ 193984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4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4"/>
                  </a:moveTo>
                  <a:cubicBezTo>
                    <a:pt x="59793" y="220464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4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84F40068-7654-1A93-2A91-2AA519A1A8C8}"/>
                </a:ext>
              </a:extLst>
            </p:cNvPr>
            <p:cNvSpPr/>
            <p:nvPr/>
          </p:nvSpPr>
          <p:spPr>
            <a:xfrm>
              <a:off x="10441470" y="1995185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53C13F3-CC70-154C-F117-C03A501B3C5B}"/>
                </a:ext>
              </a:extLst>
            </p:cNvPr>
            <p:cNvSpPr/>
            <p:nvPr/>
          </p:nvSpPr>
          <p:spPr>
            <a:xfrm>
              <a:off x="10459201" y="3069150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21642E4-44B8-F013-7C75-9B00BE1468FD}"/>
                </a:ext>
              </a:extLst>
            </p:cNvPr>
            <p:cNvSpPr/>
            <p:nvPr/>
          </p:nvSpPr>
          <p:spPr>
            <a:xfrm>
              <a:off x="10451897" y="231961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314EC521-E0C8-6CA5-0C07-98782F42EF68}"/>
                </a:ext>
              </a:extLst>
            </p:cNvPr>
            <p:cNvSpPr/>
            <p:nvPr/>
          </p:nvSpPr>
          <p:spPr>
            <a:xfrm>
              <a:off x="10214328" y="222576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8 w 210817"/>
                <a:gd name="connsiteY1" fmla="*/ 210817 h 210817"/>
                <a:gd name="connsiteX2" fmla="*/ 0 w 210817"/>
                <a:gd name="connsiteY2" fmla="*/ 105409 h 210817"/>
                <a:gd name="connsiteX3" fmla="*/ 105408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8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8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353BC80F-70D2-44FF-A942-8F16502CB018}"/>
                </a:ext>
              </a:extLst>
            </p:cNvPr>
            <p:cNvSpPr/>
            <p:nvPr/>
          </p:nvSpPr>
          <p:spPr>
            <a:xfrm>
              <a:off x="10260920" y="253503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648661F-BA75-BD0D-9F80-AAE16609E331}"/>
                </a:ext>
              </a:extLst>
            </p:cNvPr>
            <p:cNvSpPr/>
            <p:nvPr/>
          </p:nvSpPr>
          <p:spPr>
            <a:xfrm>
              <a:off x="10234324" y="2848725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7 w 730244"/>
                <a:gd name="connsiteY4" fmla="*/ 56747 h 280022"/>
                <a:gd name="connsiteX5" fmla="*/ 252567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0D1ADD18-B061-D06E-AA50-97926C1AC2A2}"/>
                </a:ext>
              </a:extLst>
            </p:cNvPr>
            <p:cNvSpPr/>
            <p:nvPr/>
          </p:nvSpPr>
          <p:spPr>
            <a:xfrm>
              <a:off x="9976719" y="1969253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2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42BE3093-4C3F-1EE1-888E-B5F7D42881F6}"/>
                </a:ext>
              </a:extLst>
            </p:cNvPr>
            <p:cNvSpPr/>
            <p:nvPr/>
          </p:nvSpPr>
          <p:spPr>
            <a:xfrm>
              <a:off x="10998633" y="2834402"/>
              <a:ext cx="531983" cy="531983"/>
            </a:xfrm>
            <a:custGeom>
              <a:avLst/>
              <a:gdLst>
                <a:gd name="connsiteX0" fmla="*/ 319457 w 531983"/>
                <a:gd name="connsiteY0" fmla="*/ 36467 h 531983"/>
                <a:gd name="connsiteX1" fmla="*/ 284386 w 531983"/>
                <a:gd name="connsiteY1" fmla="*/ 142891 h 531983"/>
                <a:gd name="connsiteX2" fmla="*/ 284386 w 531983"/>
                <a:gd name="connsiteY2" fmla="*/ 142891 h 531983"/>
                <a:gd name="connsiteX3" fmla="*/ 249315 w 531983"/>
                <a:gd name="connsiteY3" fmla="*/ 249315 h 531983"/>
                <a:gd name="connsiteX4" fmla="*/ 142891 w 531983"/>
                <a:gd name="connsiteY4" fmla="*/ 284386 h 531983"/>
                <a:gd name="connsiteX5" fmla="*/ 142891 w 531983"/>
                <a:gd name="connsiteY5" fmla="*/ 284386 h 531983"/>
                <a:gd name="connsiteX6" fmla="*/ 36467 w 531983"/>
                <a:gd name="connsiteY6" fmla="*/ 319496 h 531983"/>
                <a:gd name="connsiteX7" fmla="*/ 36467 w 531983"/>
                <a:gd name="connsiteY7" fmla="*/ 495516 h 531983"/>
                <a:gd name="connsiteX8" fmla="*/ 212487 w 531983"/>
                <a:gd name="connsiteY8" fmla="*/ 495516 h 531983"/>
                <a:gd name="connsiteX9" fmla="*/ 248612 w 531983"/>
                <a:gd name="connsiteY9" fmla="*/ 399090 h 531983"/>
                <a:gd name="connsiteX10" fmla="*/ 281535 w 531983"/>
                <a:gd name="connsiteY10" fmla="*/ 281535 h 531983"/>
                <a:gd name="connsiteX11" fmla="*/ 399090 w 531983"/>
                <a:gd name="connsiteY11" fmla="*/ 248612 h 531983"/>
                <a:gd name="connsiteX12" fmla="*/ 495516 w 531983"/>
                <a:gd name="connsiteY12" fmla="*/ 212487 h 531983"/>
                <a:gd name="connsiteX13" fmla="*/ 495516 w 531983"/>
                <a:gd name="connsiteY13" fmla="*/ 36467 h 531983"/>
                <a:gd name="connsiteX14" fmla="*/ 319496 w 531983"/>
                <a:gd name="connsiteY14" fmla="*/ 36467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319457" y="36467"/>
                  </a:moveTo>
                  <a:cubicBezTo>
                    <a:pt x="290479" y="65446"/>
                    <a:pt x="278762" y="105203"/>
                    <a:pt x="284386" y="142891"/>
                  </a:cubicBezTo>
                  <a:lnTo>
                    <a:pt x="284386" y="142891"/>
                  </a:lnTo>
                  <a:cubicBezTo>
                    <a:pt x="289971" y="180579"/>
                    <a:pt x="278294" y="220297"/>
                    <a:pt x="249315" y="249315"/>
                  </a:cubicBezTo>
                  <a:cubicBezTo>
                    <a:pt x="220337" y="278294"/>
                    <a:pt x="180579" y="290010"/>
                    <a:pt x="142891" y="284386"/>
                  </a:cubicBezTo>
                  <a:lnTo>
                    <a:pt x="142891" y="284386"/>
                  </a:lnTo>
                  <a:cubicBezTo>
                    <a:pt x="105203" y="278802"/>
                    <a:pt x="65485" y="290479"/>
                    <a:pt x="36467" y="319496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ubicBezTo>
                    <a:pt x="238927" y="469076"/>
                    <a:pt x="254041" y="433341"/>
                    <a:pt x="248612" y="399090"/>
                  </a:cubicBezTo>
                  <a:cubicBezTo>
                    <a:pt x="242129" y="358356"/>
                    <a:pt x="249667" y="313443"/>
                    <a:pt x="281535" y="281535"/>
                  </a:cubicBezTo>
                  <a:cubicBezTo>
                    <a:pt x="313404" y="249667"/>
                    <a:pt x="358043" y="240137"/>
                    <a:pt x="399090" y="248612"/>
                  </a:cubicBezTo>
                  <a:cubicBezTo>
                    <a:pt x="433067" y="255642"/>
                    <a:pt x="469076" y="238966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719899A-E8F0-BF72-3C2A-1243B4A5A775}"/>
                </a:ext>
              </a:extLst>
            </p:cNvPr>
            <p:cNvSpPr/>
            <p:nvPr/>
          </p:nvSpPr>
          <p:spPr>
            <a:xfrm>
              <a:off x="11043263" y="217475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7D39E6C2-2298-8373-C14A-8C10F3CCA234}"/>
                </a:ext>
              </a:extLst>
            </p:cNvPr>
            <p:cNvSpPr/>
            <p:nvPr/>
          </p:nvSpPr>
          <p:spPr>
            <a:xfrm>
              <a:off x="10780660" y="2632401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6 h 437490"/>
                <a:gd name="connsiteX7" fmla="*/ 407496 w 437490"/>
                <a:gd name="connsiteY7" fmla="*/ 407496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4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1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4"/>
                    <a:pt x="238858" y="38367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4"/>
                  </a:cubicBezTo>
                  <a:cubicBezTo>
                    <a:pt x="205310" y="179769"/>
                    <a:pt x="197460" y="143057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EA01086-76BF-3B34-6E72-3F8E0D95002B}"/>
                </a:ext>
              </a:extLst>
            </p:cNvPr>
            <p:cNvSpPr/>
            <p:nvPr/>
          </p:nvSpPr>
          <p:spPr>
            <a:xfrm>
              <a:off x="11003076" y="260514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2E07A11-EDCA-95A4-0C7E-4694E9C41889}"/>
                </a:ext>
              </a:extLst>
            </p:cNvPr>
            <p:cNvSpPr/>
            <p:nvPr/>
          </p:nvSpPr>
          <p:spPr>
            <a:xfrm>
              <a:off x="10206478" y="3417752"/>
              <a:ext cx="763128" cy="292675"/>
            </a:xfrm>
            <a:custGeom>
              <a:avLst/>
              <a:gdLst>
                <a:gd name="connsiteX0" fmla="*/ 616868 w 763128"/>
                <a:gd name="connsiteY0" fmla="*/ 0 h 292675"/>
                <a:gd name="connsiteX1" fmla="*/ 499236 w 763128"/>
                <a:gd name="connsiteY1" fmla="*/ 59285 h 292675"/>
                <a:gd name="connsiteX2" fmla="*/ 499236 w 763128"/>
                <a:gd name="connsiteY2" fmla="*/ 59285 h 292675"/>
                <a:gd name="connsiteX3" fmla="*/ 381603 w 763128"/>
                <a:gd name="connsiteY3" fmla="*/ 118570 h 292675"/>
                <a:gd name="connsiteX4" fmla="*/ 263970 w 763128"/>
                <a:gd name="connsiteY4" fmla="*/ 59285 h 292675"/>
                <a:gd name="connsiteX5" fmla="*/ 263970 w 763128"/>
                <a:gd name="connsiteY5" fmla="*/ 59285 h 292675"/>
                <a:gd name="connsiteX6" fmla="*/ 146338 w 763128"/>
                <a:gd name="connsiteY6" fmla="*/ 0 h 292675"/>
                <a:gd name="connsiteX7" fmla="*/ 0 w 763128"/>
                <a:gd name="connsiteY7" fmla="*/ 146338 h 292675"/>
                <a:gd name="connsiteX8" fmla="*/ 146338 w 763128"/>
                <a:gd name="connsiteY8" fmla="*/ 292676 h 292675"/>
                <a:gd name="connsiteX9" fmla="*/ 256511 w 763128"/>
                <a:gd name="connsiteY9" fmla="*/ 242529 h 292675"/>
                <a:gd name="connsiteX10" fmla="*/ 381564 w 763128"/>
                <a:gd name="connsiteY10" fmla="*/ 172192 h 292675"/>
                <a:gd name="connsiteX11" fmla="*/ 506617 w 763128"/>
                <a:gd name="connsiteY11" fmla="*/ 242529 h 292675"/>
                <a:gd name="connsiteX12" fmla="*/ 616790 w 763128"/>
                <a:gd name="connsiteY12" fmla="*/ 292676 h 292675"/>
                <a:gd name="connsiteX13" fmla="*/ 763128 w 763128"/>
                <a:gd name="connsiteY13" fmla="*/ 146338 h 292675"/>
                <a:gd name="connsiteX14" fmla="*/ 616790 w 763128"/>
                <a:gd name="connsiteY14" fmla="*/ 0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616868" y="0"/>
                  </a:moveTo>
                  <a:cubicBezTo>
                    <a:pt x="568675" y="0"/>
                    <a:pt x="525910" y="23316"/>
                    <a:pt x="499236" y="59285"/>
                  </a:cubicBezTo>
                  <a:lnTo>
                    <a:pt x="499236" y="59285"/>
                  </a:lnTo>
                  <a:cubicBezTo>
                    <a:pt x="472561" y="95254"/>
                    <a:pt x="429836" y="118570"/>
                    <a:pt x="381603" y="118570"/>
                  </a:cubicBezTo>
                  <a:cubicBezTo>
                    <a:pt x="333410" y="118570"/>
                    <a:pt x="290645" y="95254"/>
                    <a:pt x="263970" y="59285"/>
                  </a:cubicBezTo>
                  <a:lnTo>
                    <a:pt x="263970" y="59285"/>
                  </a:lnTo>
                  <a:cubicBezTo>
                    <a:pt x="237296" y="23316"/>
                    <a:pt x="194570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ubicBezTo>
                    <a:pt x="190313" y="292676"/>
                    <a:pt x="232570" y="275531"/>
                    <a:pt x="256511" y="242529"/>
                  </a:cubicBezTo>
                  <a:cubicBezTo>
                    <a:pt x="284982" y="203280"/>
                    <a:pt x="328606" y="172192"/>
                    <a:pt x="381564" y="172192"/>
                  </a:cubicBezTo>
                  <a:cubicBezTo>
                    <a:pt x="434522" y="172192"/>
                    <a:pt x="479591" y="201366"/>
                    <a:pt x="506617" y="242529"/>
                  </a:cubicBezTo>
                  <a:cubicBezTo>
                    <a:pt x="528995" y="276624"/>
                    <a:pt x="572815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C294F4A1-4C47-1D7D-7FF1-660C7E0DF1EC}"/>
                </a:ext>
              </a:extLst>
            </p:cNvPr>
            <p:cNvSpPr/>
            <p:nvPr/>
          </p:nvSpPr>
          <p:spPr>
            <a:xfrm>
              <a:off x="10517587" y="3356905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10227C97-24F8-771E-5CDD-A03795FF1C72}"/>
                </a:ext>
              </a:extLst>
            </p:cNvPr>
            <p:cNvSpPr/>
            <p:nvPr/>
          </p:nvSpPr>
          <p:spPr>
            <a:xfrm>
              <a:off x="9916263" y="3490198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4 h 485683"/>
                <a:gd name="connsiteX2" fmla="*/ 355202 w 485683"/>
                <a:gd name="connsiteY2" fmla="*/ 259674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4"/>
                  </a:cubicBezTo>
                  <a:lnTo>
                    <a:pt x="355202" y="259674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1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9A14A32E-1E2E-9A44-34B6-B132AABE46B2}"/>
                </a:ext>
              </a:extLst>
            </p:cNvPr>
            <p:cNvSpPr/>
            <p:nvPr/>
          </p:nvSpPr>
          <p:spPr>
            <a:xfrm>
              <a:off x="10418974" y="573517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0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5C53CDE9-253E-B812-17A0-D123D3050E05}"/>
                </a:ext>
              </a:extLst>
            </p:cNvPr>
            <p:cNvSpPr/>
            <p:nvPr/>
          </p:nvSpPr>
          <p:spPr>
            <a:xfrm>
              <a:off x="10618661" y="778593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3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3C3A88E3-2F68-467D-0417-C82CAE16010C}"/>
                </a:ext>
              </a:extLst>
            </p:cNvPr>
            <p:cNvSpPr/>
            <p:nvPr/>
          </p:nvSpPr>
          <p:spPr>
            <a:xfrm>
              <a:off x="10941604" y="1658886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1D6C0D61-7C8C-339A-04AB-AAB572B336DC}"/>
                </a:ext>
              </a:extLst>
            </p:cNvPr>
            <p:cNvSpPr/>
            <p:nvPr/>
          </p:nvSpPr>
          <p:spPr>
            <a:xfrm>
              <a:off x="10943127" y="825498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5ACDC6D-B947-32C8-43CC-E39559C1E253}"/>
                </a:ext>
              </a:extLst>
            </p:cNvPr>
            <p:cNvSpPr/>
            <p:nvPr/>
          </p:nvSpPr>
          <p:spPr>
            <a:xfrm>
              <a:off x="10997686" y="34457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804BB3F4-980B-69A5-95C2-588AC83FB5BE}"/>
                </a:ext>
              </a:extLst>
            </p:cNvPr>
            <p:cNvSpPr/>
            <p:nvPr/>
          </p:nvSpPr>
          <p:spPr>
            <a:xfrm>
              <a:off x="11314498" y="115777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8CE739FB-3130-CD85-A9D6-D42C0A35778D}"/>
                </a:ext>
              </a:extLst>
            </p:cNvPr>
            <p:cNvSpPr/>
            <p:nvPr/>
          </p:nvSpPr>
          <p:spPr>
            <a:xfrm>
              <a:off x="10710947" y="1405733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6 h 280022"/>
                <a:gd name="connsiteX2" fmla="*/ 477678 w 730244"/>
                <a:gd name="connsiteY2" fmla="*/ 56746 h 280022"/>
                <a:gd name="connsiteX3" fmla="*/ 365122 w 730244"/>
                <a:gd name="connsiteY3" fmla="*/ 113493 h 280022"/>
                <a:gd name="connsiteX4" fmla="*/ 252567 w 730244"/>
                <a:gd name="connsiteY4" fmla="*/ 56746 h 280022"/>
                <a:gd name="connsiteX5" fmla="*/ 252567 w 730244"/>
                <a:gd name="connsiteY5" fmla="*/ 56746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65F5F1D-B82C-7601-DFED-3ADB204F46D0}"/>
                </a:ext>
              </a:extLst>
            </p:cNvPr>
            <p:cNvSpPr/>
            <p:nvPr/>
          </p:nvSpPr>
          <p:spPr>
            <a:xfrm>
              <a:off x="10730865" y="518997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A4189823-6A30-7840-67BD-4CA813CBD9F9}"/>
                </a:ext>
              </a:extLst>
            </p:cNvPr>
            <p:cNvSpPr/>
            <p:nvPr/>
          </p:nvSpPr>
          <p:spPr>
            <a:xfrm>
              <a:off x="9632374" y="327082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ABDBCFD-0E33-A4F6-E8CD-5176C078998C}"/>
                </a:ext>
              </a:extLst>
            </p:cNvPr>
            <p:cNvSpPr/>
            <p:nvPr/>
          </p:nvSpPr>
          <p:spPr>
            <a:xfrm>
              <a:off x="9831241" y="1382379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A6EEB801-D376-6CC8-3F2A-CA84145A99C1}"/>
                </a:ext>
              </a:extLst>
            </p:cNvPr>
            <p:cNvSpPr/>
            <p:nvPr/>
          </p:nvSpPr>
          <p:spPr>
            <a:xfrm>
              <a:off x="10143092" y="63795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2D79944F-4B4B-3ED6-3F30-166D8DB0CA8A}"/>
                </a:ext>
              </a:extLst>
            </p:cNvPr>
            <p:cNvSpPr/>
            <p:nvPr/>
          </p:nvSpPr>
          <p:spPr>
            <a:xfrm>
              <a:off x="9820852" y="1057952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9EE8F98-AF21-B8A6-BEED-34B3B771652E}"/>
                </a:ext>
              </a:extLst>
            </p:cNvPr>
            <p:cNvSpPr/>
            <p:nvPr/>
          </p:nvSpPr>
          <p:spPr>
            <a:xfrm>
              <a:off x="10445961" y="153930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A575F37-DC35-68AF-BC2E-5DF959BB5F46}"/>
                </a:ext>
              </a:extLst>
            </p:cNvPr>
            <p:cNvSpPr/>
            <p:nvPr/>
          </p:nvSpPr>
          <p:spPr>
            <a:xfrm>
              <a:off x="10436315" y="126701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5746E966-7905-CD88-044B-F02393113C44}"/>
                </a:ext>
              </a:extLst>
            </p:cNvPr>
            <p:cNvSpPr/>
            <p:nvPr/>
          </p:nvSpPr>
          <p:spPr>
            <a:xfrm>
              <a:off x="9906538" y="847173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5B46B23B-A11D-5202-D03D-458CF2A76BE7}"/>
                </a:ext>
              </a:extLst>
            </p:cNvPr>
            <p:cNvSpPr/>
            <p:nvPr/>
          </p:nvSpPr>
          <p:spPr>
            <a:xfrm>
              <a:off x="10164143" y="1726606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365DD26F-4418-BB79-2C64-303D9320A63F}"/>
                </a:ext>
              </a:extLst>
            </p:cNvPr>
            <p:cNvSpPr/>
            <p:nvPr/>
          </p:nvSpPr>
          <p:spPr>
            <a:xfrm>
              <a:off x="9347793" y="602232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7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5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7"/>
                    <a:pt x="282316" y="218540"/>
                    <a:pt x="250448" y="250448"/>
                  </a:cubicBezTo>
                  <a:cubicBezTo>
                    <a:pt x="218579" y="282316"/>
                    <a:pt x="173940" y="291846"/>
                    <a:pt x="132893" y="283371"/>
                  </a:cubicBezTo>
                  <a:cubicBezTo>
                    <a:pt x="98916" y="276341"/>
                    <a:pt x="62907" y="293017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375CEC4D-A194-1706-598E-74BE766881CE}"/>
                </a:ext>
              </a:extLst>
            </p:cNvPr>
            <p:cNvSpPr/>
            <p:nvPr/>
          </p:nvSpPr>
          <p:spPr>
            <a:xfrm>
              <a:off x="9617026" y="1590345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97B20B5C-DF0A-4824-80E6-93FAB9425436}"/>
                </a:ext>
              </a:extLst>
            </p:cNvPr>
            <p:cNvSpPr/>
            <p:nvPr/>
          </p:nvSpPr>
          <p:spPr>
            <a:xfrm>
              <a:off x="9652956" y="906029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8 h 437490"/>
                <a:gd name="connsiteX2" fmla="*/ 320014 w 437490"/>
                <a:gd name="connsiteY2" fmla="*/ 233898 h 437490"/>
                <a:gd name="connsiteX3" fmla="*/ 232492 w 437490"/>
                <a:gd name="connsiteY3" fmla="*/ 205037 h 437490"/>
                <a:gd name="connsiteX4" fmla="*/ 203631 w 437490"/>
                <a:gd name="connsiteY4" fmla="*/ 117515 h 437490"/>
                <a:gd name="connsiteX5" fmla="*/ 203631 w 437490"/>
                <a:gd name="connsiteY5" fmla="*/ 117515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6 h 437490"/>
                <a:gd name="connsiteX12" fmla="*/ 262721 w 437490"/>
                <a:gd name="connsiteY12" fmla="*/ 407496 h 437490"/>
                <a:gd name="connsiteX13" fmla="*/ 407496 w 437490"/>
                <a:gd name="connsiteY13" fmla="*/ 407496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8"/>
                  </a:cubicBezTo>
                  <a:lnTo>
                    <a:pt x="320014" y="233898"/>
                  </a:lnTo>
                  <a:cubicBezTo>
                    <a:pt x="289044" y="238507"/>
                    <a:pt x="256355" y="228899"/>
                    <a:pt x="232492" y="205037"/>
                  </a:cubicBezTo>
                  <a:cubicBezTo>
                    <a:pt x="208630" y="181175"/>
                    <a:pt x="199023" y="148486"/>
                    <a:pt x="203631" y="117515"/>
                  </a:cubicBezTo>
                  <a:lnTo>
                    <a:pt x="203631" y="117515"/>
                  </a:lnTo>
                  <a:cubicBezTo>
                    <a:pt x="208239" y="86506"/>
                    <a:pt x="198632" y="53817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2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6"/>
                  </a:cubicBezTo>
                  <a:cubicBezTo>
                    <a:pt x="227259" y="356101"/>
                    <a:pt x="240967" y="38574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4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855E17FF-61B0-3674-7501-8765AEDA1122}"/>
                </a:ext>
              </a:extLst>
            </p:cNvPr>
            <p:cNvSpPr/>
            <p:nvPr/>
          </p:nvSpPr>
          <p:spPr>
            <a:xfrm>
              <a:off x="9657213" y="1159923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E22A7F2F-2B6E-003E-E313-B33CFB0EEE2B}"/>
                </a:ext>
              </a:extLst>
            </p:cNvPr>
            <p:cNvSpPr/>
            <p:nvPr/>
          </p:nvSpPr>
          <p:spPr>
            <a:xfrm>
              <a:off x="9901500" y="265493"/>
              <a:ext cx="763128" cy="292675"/>
            </a:xfrm>
            <a:custGeom>
              <a:avLst/>
              <a:gdLst>
                <a:gd name="connsiteX0" fmla="*/ 146260 w 763128"/>
                <a:gd name="connsiteY0" fmla="*/ 292676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6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6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6"/>
                  </a:moveTo>
                  <a:cubicBezTo>
                    <a:pt x="194453" y="292676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1"/>
                    <a:pt x="333293" y="174106"/>
                    <a:pt x="381525" y="174106"/>
                  </a:cubicBezTo>
                  <a:cubicBezTo>
                    <a:pt x="429719" y="174106"/>
                    <a:pt x="472483" y="197421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4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F16CAE3B-FEF2-E2DD-A0F5-8E4F46C59465}"/>
                </a:ext>
              </a:extLst>
            </p:cNvPr>
            <p:cNvSpPr/>
            <p:nvPr/>
          </p:nvSpPr>
          <p:spPr>
            <a:xfrm>
              <a:off x="10197144" y="46264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18CF3D36-D74E-0B5F-42DD-50F2AC6D7F23}"/>
                </a:ext>
              </a:extLst>
            </p:cNvPr>
            <p:cNvSpPr/>
            <p:nvPr/>
          </p:nvSpPr>
          <p:spPr>
            <a:xfrm>
              <a:off x="10469160" y="39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E50C3149-8C02-A479-5FC5-ABAABD066B1E}"/>
                </a:ext>
              </a:extLst>
            </p:cNvPr>
            <p:cNvSpPr/>
            <p:nvPr/>
          </p:nvSpPr>
          <p:spPr>
            <a:xfrm>
              <a:off x="11289073" y="5876555"/>
              <a:ext cx="227688" cy="593787"/>
            </a:xfrm>
            <a:custGeom>
              <a:avLst/>
              <a:gdLst>
                <a:gd name="connsiteX0" fmla="*/ 227689 w 227688"/>
                <a:gd name="connsiteY0" fmla="*/ 479943 h 593787"/>
                <a:gd name="connsiteX1" fmla="*/ 181565 w 227688"/>
                <a:gd name="connsiteY1" fmla="*/ 388438 h 593787"/>
                <a:gd name="connsiteX2" fmla="*/ 181565 w 227688"/>
                <a:gd name="connsiteY2" fmla="*/ 388438 h 593787"/>
                <a:gd name="connsiteX3" fmla="*/ 135442 w 227688"/>
                <a:gd name="connsiteY3" fmla="*/ 296894 h 593787"/>
                <a:gd name="connsiteX4" fmla="*/ 181565 w 227688"/>
                <a:gd name="connsiteY4" fmla="*/ 205389 h 593787"/>
                <a:gd name="connsiteX5" fmla="*/ 181565 w 227688"/>
                <a:gd name="connsiteY5" fmla="*/ 205389 h 593787"/>
                <a:gd name="connsiteX6" fmla="*/ 227689 w 227688"/>
                <a:gd name="connsiteY6" fmla="*/ 113844 h 593787"/>
                <a:gd name="connsiteX7" fmla="*/ 113844 w 227688"/>
                <a:gd name="connsiteY7" fmla="*/ 0 h 593787"/>
                <a:gd name="connsiteX8" fmla="*/ 0 w 227688"/>
                <a:gd name="connsiteY8" fmla="*/ 113844 h 593787"/>
                <a:gd name="connsiteX9" fmla="*/ 39016 w 227688"/>
                <a:gd name="connsiteY9" fmla="*/ 199570 h 593787"/>
                <a:gd name="connsiteX10" fmla="*/ 93731 w 227688"/>
                <a:gd name="connsiteY10" fmla="*/ 296894 h 593787"/>
                <a:gd name="connsiteX11" fmla="*/ 39016 w 227688"/>
                <a:gd name="connsiteY11" fmla="*/ 394218 h 593787"/>
                <a:gd name="connsiteX12" fmla="*/ 0 w 227688"/>
                <a:gd name="connsiteY12" fmla="*/ 479943 h 593787"/>
                <a:gd name="connsiteX13" fmla="*/ 113844 w 227688"/>
                <a:gd name="connsiteY13" fmla="*/ 593787 h 593787"/>
                <a:gd name="connsiteX14" fmla="*/ 227689 w 227688"/>
                <a:gd name="connsiteY14" fmla="*/ 479943 h 5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688" h="593787">
                  <a:moveTo>
                    <a:pt x="227689" y="479943"/>
                  </a:moveTo>
                  <a:cubicBezTo>
                    <a:pt x="227689" y="442451"/>
                    <a:pt x="209528" y="409176"/>
                    <a:pt x="181565" y="388438"/>
                  </a:cubicBezTo>
                  <a:lnTo>
                    <a:pt x="181565" y="388438"/>
                  </a:lnTo>
                  <a:cubicBezTo>
                    <a:pt x="153563" y="367700"/>
                    <a:pt x="135442" y="334425"/>
                    <a:pt x="135442" y="296894"/>
                  </a:cubicBezTo>
                  <a:cubicBezTo>
                    <a:pt x="135442" y="259401"/>
                    <a:pt x="153602" y="226127"/>
                    <a:pt x="181565" y="205389"/>
                  </a:cubicBezTo>
                  <a:lnTo>
                    <a:pt x="181565" y="205389"/>
                  </a:lnTo>
                  <a:cubicBezTo>
                    <a:pt x="209567" y="184651"/>
                    <a:pt x="227689" y="151376"/>
                    <a:pt x="227689" y="113844"/>
                  </a:cubicBezTo>
                  <a:cubicBezTo>
                    <a:pt x="227689" y="50967"/>
                    <a:pt x="176722" y="0"/>
                    <a:pt x="113844" y="0"/>
                  </a:cubicBezTo>
                  <a:cubicBezTo>
                    <a:pt x="50966" y="0"/>
                    <a:pt x="0" y="50967"/>
                    <a:pt x="0" y="113844"/>
                  </a:cubicBezTo>
                  <a:cubicBezTo>
                    <a:pt x="0" y="148056"/>
                    <a:pt x="13357" y="180941"/>
                    <a:pt x="39016" y="199570"/>
                  </a:cubicBezTo>
                  <a:cubicBezTo>
                    <a:pt x="69556" y="221713"/>
                    <a:pt x="93731" y="255652"/>
                    <a:pt x="93731" y="296894"/>
                  </a:cubicBezTo>
                  <a:cubicBezTo>
                    <a:pt x="93731" y="338136"/>
                    <a:pt x="71041" y="373168"/>
                    <a:pt x="39016" y="394218"/>
                  </a:cubicBezTo>
                  <a:cubicBezTo>
                    <a:pt x="12498" y="411636"/>
                    <a:pt x="0" y="445731"/>
                    <a:pt x="0" y="479943"/>
                  </a:cubicBezTo>
                  <a:cubicBezTo>
                    <a:pt x="0" y="542821"/>
                    <a:pt x="50966" y="593787"/>
                    <a:pt x="113844" y="593787"/>
                  </a:cubicBezTo>
                  <a:cubicBezTo>
                    <a:pt x="176722" y="593787"/>
                    <a:pt x="227689" y="542821"/>
                    <a:pt x="227689" y="47994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30FD293-8778-B0BA-4BF3-0BDDFC78D9C2}"/>
                </a:ext>
              </a:extLst>
            </p:cNvPr>
            <p:cNvSpPr/>
            <p:nvPr/>
          </p:nvSpPr>
          <p:spPr>
            <a:xfrm>
              <a:off x="11176361" y="610151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8 w 156374"/>
                <a:gd name="connsiteY1" fmla="*/ 156375 h 156374"/>
                <a:gd name="connsiteX2" fmla="*/ 0 w 156374"/>
                <a:gd name="connsiteY2" fmla="*/ 78187 h 156374"/>
                <a:gd name="connsiteX3" fmla="*/ 78188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8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5"/>
                    <a:pt x="35006" y="0"/>
                    <a:pt x="78188" y="0"/>
                  </a:cubicBezTo>
                  <a:cubicBezTo>
                    <a:pt x="121369" y="0"/>
                    <a:pt x="156375" y="35005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ECD7E236-4EB4-922B-621B-D99619EC12F9}"/>
                </a:ext>
              </a:extLst>
            </p:cNvPr>
            <p:cNvSpPr/>
            <p:nvPr/>
          </p:nvSpPr>
          <p:spPr>
            <a:xfrm>
              <a:off x="9980625" y="3758621"/>
              <a:ext cx="123647" cy="123647"/>
            </a:xfrm>
            <a:custGeom>
              <a:avLst/>
              <a:gdLst>
                <a:gd name="connsiteX0" fmla="*/ 123647 w 123647"/>
                <a:gd name="connsiteY0" fmla="*/ 61823 h 123647"/>
                <a:gd name="connsiteX1" fmla="*/ 61824 w 123647"/>
                <a:gd name="connsiteY1" fmla="*/ 123647 h 123647"/>
                <a:gd name="connsiteX2" fmla="*/ 0 w 123647"/>
                <a:gd name="connsiteY2" fmla="*/ 61823 h 123647"/>
                <a:gd name="connsiteX3" fmla="*/ 61824 w 123647"/>
                <a:gd name="connsiteY3" fmla="*/ 0 h 123647"/>
                <a:gd name="connsiteX4" fmla="*/ 123647 w 123647"/>
                <a:gd name="connsiteY4" fmla="*/ 61823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7" h="123647">
                  <a:moveTo>
                    <a:pt x="123647" y="61823"/>
                  </a:moveTo>
                  <a:cubicBezTo>
                    <a:pt x="123647" y="95968"/>
                    <a:pt x="95968" y="123647"/>
                    <a:pt x="61824" y="123647"/>
                  </a:cubicBezTo>
                  <a:cubicBezTo>
                    <a:pt x="27679" y="123647"/>
                    <a:pt x="0" y="95968"/>
                    <a:pt x="0" y="61823"/>
                  </a:cubicBezTo>
                  <a:cubicBezTo>
                    <a:pt x="0" y="27679"/>
                    <a:pt x="27679" y="0"/>
                    <a:pt x="61824" y="0"/>
                  </a:cubicBezTo>
                  <a:cubicBezTo>
                    <a:pt x="95968" y="0"/>
                    <a:pt x="123647" y="27679"/>
                    <a:pt x="123647" y="618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BDA05CB9-6E50-3F95-5533-0EC1FBF00BB8}"/>
                </a:ext>
              </a:extLst>
            </p:cNvPr>
            <p:cNvSpPr/>
            <p:nvPr/>
          </p:nvSpPr>
          <p:spPr>
            <a:xfrm>
              <a:off x="9637569" y="367898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CCC4CF4-14C5-F181-3884-15EE0B2BE96B}"/>
                </a:ext>
              </a:extLst>
            </p:cNvPr>
            <p:cNvSpPr/>
            <p:nvPr/>
          </p:nvSpPr>
          <p:spPr>
            <a:xfrm>
              <a:off x="11218423" y="5471637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4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4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5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ECB6F57-DCEB-D708-2051-A5A5E24D3B79}"/>
                </a:ext>
              </a:extLst>
            </p:cNvPr>
            <p:cNvSpPr/>
            <p:nvPr/>
          </p:nvSpPr>
          <p:spPr>
            <a:xfrm>
              <a:off x="11060673" y="5659755"/>
              <a:ext cx="334011" cy="202788"/>
            </a:xfrm>
            <a:custGeom>
              <a:avLst/>
              <a:gdLst>
                <a:gd name="connsiteX0" fmla="*/ 289442 w 334011"/>
                <a:gd name="connsiteY0" fmla="*/ 73939 h 202788"/>
                <a:gd name="connsiteX1" fmla="*/ 230274 w 334011"/>
                <a:gd name="connsiteY1" fmla="*/ 81749 h 202788"/>
                <a:gd name="connsiteX2" fmla="*/ 230274 w 334011"/>
                <a:gd name="connsiteY2" fmla="*/ 81749 h 202788"/>
                <a:gd name="connsiteX3" fmla="*/ 171107 w 334011"/>
                <a:gd name="connsiteY3" fmla="*/ 89560 h 202788"/>
                <a:gd name="connsiteX4" fmla="*/ 129631 w 334011"/>
                <a:gd name="connsiteY4" fmla="*/ 46639 h 202788"/>
                <a:gd name="connsiteX5" fmla="*/ 129631 w 334011"/>
                <a:gd name="connsiteY5" fmla="*/ 46639 h 202788"/>
                <a:gd name="connsiteX6" fmla="*/ 88155 w 334011"/>
                <a:gd name="connsiteY6" fmla="*/ 3718 h 202788"/>
                <a:gd name="connsiteX7" fmla="*/ 3718 w 334011"/>
                <a:gd name="connsiteY7" fmla="*/ 44491 h 202788"/>
                <a:gd name="connsiteX8" fmla="*/ 44491 w 334011"/>
                <a:gd name="connsiteY8" fmla="*/ 128927 h 202788"/>
                <a:gd name="connsiteX9" fmla="*/ 99129 w 334011"/>
                <a:gd name="connsiteY9" fmla="*/ 123890 h 202788"/>
                <a:gd name="connsiteX10" fmla="*/ 163140 w 334011"/>
                <a:gd name="connsiteY10" fmla="*/ 112446 h 202788"/>
                <a:gd name="connsiteX11" fmla="*/ 206178 w 334011"/>
                <a:gd name="connsiteY11" fmla="*/ 161187 h 202788"/>
                <a:gd name="connsiteX12" fmla="*/ 245857 w 334011"/>
                <a:gd name="connsiteY12" fmla="*/ 199070 h 202788"/>
                <a:gd name="connsiteX13" fmla="*/ 330293 w 334011"/>
                <a:gd name="connsiteY13" fmla="*/ 158297 h 202788"/>
                <a:gd name="connsiteX14" fmla="*/ 289520 w 334011"/>
                <a:gd name="connsiteY14" fmla="*/ 73860 h 2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11" h="202788">
                  <a:moveTo>
                    <a:pt x="289442" y="73939"/>
                  </a:moveTo>
                  <a:cubicBezTo>
                    <a:pt x="268821" y="66753"/>
                    <a:pt x="247029" y="70345"/>
                    <a:pt x="230274" y="81749"/>
                  </a:cubicBezTo>
                  <a:lnTo>
                    <a:pt x="230274" y="81749"/>
                  </a:lnTo>
                  <a:cubicBezTo>
                    <a:pt x="213520" y="93154"/>
                    <a:pt x="191728" y="96785"/>
                    <a:pt x="171107" y="89560"/>
                  </a:cubicBezTo>
                  <a:cubicBezTo>
                    <a:pt x="150486" y="82374"/>
                    <a:pt x="135645" y="66010"/>
                    <a:pt x="129631" y="46639"/>
                  </a:cubicBezTo>
                  <a:lnTo>
                    <a:pt x="129631" y="46639"/>
                  </a:lnTo>
                  <a:cubicBezTo>
                    <a:pt x="123577" y="27268"/>
                    <a:pt x="108775" y="10904"/>
                    <a:pt x="88155" y="3718"/>
                  </a:cubicBezTo>
                  <a:cubicBezTo>
                    <a:pt x="53591" y="-8349"/>
                    <a:pt x="15786" y="9928"/>
                    <a:pt x="3718" y="44491"/>
                  </a:cubicBezTo>
                  <a:cubicBezTo>
                    <a:pt x="-8350" y="79055"/>
                    <a:pt x="9928" y="116860"/>
                    <a:pt x="44491" y="128927"/>
                  </a:cubicBezTo>
                  <a:cubicBezTo>
                    <a:pt x="63316" y="135489"/>
                    <a:pt x="83976" y="134434"/>
                    <a:pt x="99129" y="123890"/>
                  </a:cubicBezTo>
                  <a:cubicBezTo>
                    <a:pt x="117172" y="111353"/>
                    <a:pt x="140449" y="104557"/>
                    <a:pt x="163140" y="112446"/>
                  </a:cubicBezTo>
                  <a:cubicBezTo>
                    <a:pt x="185830" y="120336"/>
                    <a:pt x="200749" y="139551"/>
                    <a:pt x="206178" y="161187"/>
                  </a:cubicBezTo>
                  <a:cubicBezTo>
                    <a:pt x="210669" y="179113"/>
                    <a:pt x="227033" y="192508"/>
                    <a:pt x="245857" y="199070"/>
                  </a:cubicBezTo>
                  <a:cubicBezTo>
                    <a:pt x="280421" y="211138"/>
                    <a:pt x="318226" y="192860"/>
                    <a:pt x="330293" y="158297"/>
                  </a:cubicBezTo>
                  <a:cubicBezTo>
                    <a:pt x="342361" y="123733"/>
                    <a:pt x="324084" y="85928"/>
                    <a:pt x="289520" y="7386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5279993-9764-62B3-5063-B4100867604B}"/>
                </a:ext>
              </a:extLst>
            </p:cNvPr>
            <p:cNvSpPr/>
            <p:nvPr/>
          </p:nvSpPr>
          <p:spPr>
            <a:xfrm>
              <a:off x="11460640" y="5194700"/>
              <a:ext cx="464906" cy="464906"/>
            </a:xfrm>
            <a:custGeom>
              <a:avLst/>
              <a:gdLst>
                <a:gd name="connsiteX0" fmla="*/ 279163 w 464906"/>
                <a:gd name="connsiteY0" fmla="*/ 31908 h 464906"/>
                <a:gd name="connsiteX1" fmla="*/ 248505 w 464906"/>
                <a:gd name="connsiteY1" fmla="*/ 124897 h 464906"/>
                <a:gd name="connsiteX2" fmla="*/ 248505 w 464906"/>
                <a:gd name="connsiteY2" fmla="*/ 124897 h 464906"/>
                <a:gd name="connsiteX3" fmla="*/ 217847 w 464906"/>
                <a:gd name="connsiteY3" fmla="*/ 217886 h 464906"/>
                <a:gd name="connsiteX4" fmla="*/ 124858 w 464906"/>
                <a:gd name="connsiteY4" fmla="*/ 248544 h 464906"/>
                <a:gd name="connsiteX5" fmla="*/ 124858 w 464906"/>
                <a:gd name="connsiteY5" fmla="*/ 248544 h 464906"/>
                <a:gd name="connsiteX6" fmla="*/ 31869 w 464906"/>
                <a:gd name="connsiteY6" fmla="*/ 279202 h 464906"/>
                <a:gd name="connsiteX7" fmla="*/ 31869 w 464906"/>
                <a:gd name="connsiteY7" fmla="*/ 433038 h 464906"/>
                <a:gd name="connsiteX8" fmla="*/ 185705 w 464906"/>
                <a:gd name="connsiteY8" fmla="*/ 433038 h 464906"/>
                <a:gd name="connsiteX9" fmla="*/ 217261 w 464906"/>
                <a:gd name="connsiteY9" fmla="*/ 348758 h 464906"/>
                <a:gd name="connsiteX10" fmla="*/ 246045 w 464906"/>
                <a:gd name="connsiteY10" fmla="*/ 246044 h 464906"/>
                <a:gd name="connsiteX11" fmla="*/ 348758 w 464906"/>
                <a:gd name="connsiteY11" fmla="*/ 217261 h 464906"/>
                <a:gd name="connsiteX12" fmla="*/ 433038 w 464906"/>
                <a:gd name="connsiteY12" fmla="*/ 185705 h 464906"/>
                <a:gd name="connsiteX13" fmla="*/ 433038 w 464906"/>
                <a:gd name="connsiteY13" fmla="*/ 31869 h 464906"/>
                <a:gd name="connsiteX14" fmla="*/ 279202 w 464906"/>
                <a:gd name="connsiteY14" fmla="*/ 31869 h 4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906" h="464906">
                  <a:moveTo>
                    <a:pt x="279163" y="31908"/>
                  </a:moveTo>
                  <a:cubicBezTo>
                    <a:pt x="253816" y="57254"/>
                    <a:pt x="243623" y="91974"/>
                    <a:pt x="248505" y="124897"/>
                  </a:cubicBezTo>
                  <a:lnTo>
                    <a:pt x="248505" y="124897"/>
                  </a:lnTo>
                  <a:cubicBezTo>
                    <a:pt x="253387" y="157820"/>
                    <a:pt x="243194" y="192540"/>
                    <a:pt x="217847" y="217886"/>
                  </a:cubicBezTo>
                  <a:cubicBezTo>
                    <a:pt x="192500" y="243232"/>
                    <a:pt x="157781" y="253426"/>
                    <a:pt x="124858" y="248544"/>
                  </a:cubicBezTo>
                  <a:lnTo>
                    <a:pt x="124858" y="248544"/>
                  </a:lnTo>
                  <a:cubicBezTo>
                    <a:pt x="91935" y="243662"/>
                    <a:pt x="57215" y="253855"/>
                    <a:pt x="31869" y="279202"/>
                  </a:cubicBezTo>
                  <a:cubicBezTo>
                    <a:pt x="-10623" y="321693"/>
                    <a:pt x="-10623" y="390547"/>
                    <a:pt x="31869" y="433038"/>
                  </a:cubicBezTo>
                  <a:cubicBezTo>
                    <a:pt x="74360" y="475530"/>
                    <a:pt x="143214" y="475530"/>
                    <a:pt x="185705" y="433038"/>
                  </a:cubicBezTo>
                  <a:cubicBezTo>
                    <a:pt x="208825" y="409918"/>
                    <a:pt x="222026" y="378674"/>
                    <a:pt x="217261" y="348758"/>
                  </a:cubicBezTo>
                  <a:cubicBezTo>
                    <a:pt x="211598" y="313140"/>
                    <a:pt x="218159" y="273890"/>
                    <a:pt x="246045" y="246044"/>
                  </a:cubicBezTo>
                  <a:cubicBezTo>
                    <a:pt x="273891" y="218198"/>
                    <a:pt x="312906" y="209841"/>
                    <a:pt x="348758" y="217261"/>
                  </a:cubicBezTo>
                  <a:cubicBezTo>
                    <a:pt x="378440" y="223393"/>
                    <a:pt x="409918" y="208825"/>
                    <a:pt x="433038" y="185705"/>
                  </a:cubicBezTo>
                  <a:cubicBezTo>
                    <a:pt x="475530" y="143214"/>
                    <a:pt x="475530" y="74360"/>
                    <a:pt x="433038" y="31869"/>
                  </a:cubicBezTo>
                  <a:cubicBezTo>
                    <a:pt x="390547" y="-10623"/>
                    <a:pt x="321693" y="-10623"/>
                    <a:pt x="279202" y="3186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895A702-FF1F-937C-740D-955FC04E5382}"/>
                </a:ext>
              </a:extLst>
            </p:cNvPr>
            <p:cNvSpPr/>
            <p:nvPr/>
          </p:nvSpPr>
          <p:spPr>
            <a:xfrm>
              <a:off x="11455915" y="519056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2CD3FA9-6527-EAEA-B6C9-7534FA5C4451}"/>
                </a:ext>
              </a:extLst>
            </p:cNvPr>
            <p:cNvSpPr/>
            <p:nvPr/>
          </p:nvSpPr>
          <p:spPr>
            <a:xfrm>
              <a:off x="11358981" y="5364158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3 w 90606"/>
                <a:gd name="connsiteY1" fmla="*/ 90607 h 90606"/>
                <a:gd name="connsiteX2" fmla="*/ 0 w 90606"/>
                <a:gd name="connsiteY2" fmla="*/ 45303 h 90606"/>
                <a:gd name="connsiteX3" fmla="*/ 45303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3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3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AC8AEFBD-CDB9-8B43-7D50-B6F4179F7FEA}"/>
                </a:ext>
              </a:extLst>
            </p:cNvPr>
            <p:cNvSpPr/>
            <p:nvPr/>
          </p:nvSpPr>
          <p:spPr>
            <a:xfrm>
              <a:off x="11283488" y="3130934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20 w 248934"/>
                <a:gd name="connsiteY1" fmla="*/ 224525 h 649166"/>
                <a:gd name="connsiteX2" fmla="*/ 50420 w 248934"/>
                <a:gd name="connsiteY2" fmla="*/ 224525 h 649166"/>
                <a:gd name="connsiteX3" fmla="*/ 100839 w 248934"/>
                <a:gd name="connsiteY3" fmla="*/ 324583 h 649166"/>
                <a:gd name="connsiteX4" fmla="*/ 50420 w 248934"/>
                <a:gd name="connsiteY4" fmla="*/ 424641 h 649166"/>
                <a:gd name="connsiteX5" fmla="*/ 50420 w 248934"/>
                <a:gd name="connsiteY5" fmla="*/ 424641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5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3 h 649166"/>
                <a:gd name="connsiteX11" fmla="*/ 206287 w 248934"/>
                <a:gd name="connsiteY11" fmla="*/ 218198 h 649166"/>
                <a:gd name="connsiteX12" fmla="*/ 248935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20" y="224525"/>
                  </a:cubicBezTo>
                  <a:lnTo>
                    <a:pt x="50420" y="224525"/>
                  </a:lnTo>
                  <a:cubicBezTo>
                    <a:pt x="80999" y="247216"/>
                    <a:pt x="100839" y="283576"/>
                    <a:pt x="100839" y="324583"/>
                  </a:cubicBezTo>
                  <a:cubicBezTo>
                    <a:pt x="100839" y="365591"/>
                    <a:pt x="80999" y="401951"/>
                    <a:pt x="50420" y="424641"/>
                  </a:cubicBezTo>
                  <a:lnTo>
                    <a:pt x="50420" y="424641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5" y="593436"/>
                    <a:pt x="248935" y="524700"/>
                  </a:cubicBezTo>
                  <a:cubicBezTo>
                    <a:pt x="248935" y="487285"/>
                    <a:pt x="234328" y="451316"/>
                    <a:pt x="206287" y="430968"/>
                  </a:cubicBezTo>
                  <a:cubicBezTo>
                    <a:pt x="172895" y="406754"/>
                    <a:pt x="146455" y="369653"/>
                    <a:pt x="146455" y="324583"/>
                  </a:cubicBezTo>
                  <a:cubicBezTo>
                    <a:pt x="146455" y="279514"/>
                    <a:pt x="171255" y="241202"/>
                    <a:pt x="206287" y="218198"/>
                  </a:cubicBezTo>
                  <a:cubicBezTo>
                    <a:pt x="235265" y="199140"/>
                    <a:pt x="248935" y="161882"/>
                    <a:pt x="248935" y="124467"/>
                  </a:cubicBezTo>
                  <a:cubicBezTo>
                    <a:pt x="248935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23B192C1-2177-A784-666F-C0F3E071F3E5}"/>
                </a:ext>
              </a:extLst>
            </p:cNvPr>
            <p:cNvSpPr/>
            <p:nvPr/>
          </p:nvSpPr>
          <p:spPr>
            <a:xfrm>
              <a:off x="11010409" y="3669606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4 w 445008"/>
                <a:gd name="connsiteY1" fmla="*/ 239180 h 445008"/>
                <a:gd name="connsiteX2" fmla="*/ 324944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7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6" y="245117"/>
                    <a:pt x="356149" y="234963"/>
                    <a:pt x="324944" y="239180"/>
                  </a:cubicBezTo>
                  <a:lnTo>
                    <a:pt x="324944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9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6"/>
                    <a:pt x="-9637" y="134553"/>
                    <a:pt x="31292" y="175482"/>
                  </a:cubicBezTo>
                  <a:cubicBezTo>
                    <a:pt x="53554" y="197743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7"/>
                    <a:pt x="245039" y="299247"/>
                    <a:pt x="238438" y="333224"/>
                  </a:cubicBezTo>
                  <a:cubicBezTo>
                    <a:pt x="232971" y="361344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7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F6629AF-0530-81A4-1B75-CD89618BCBA6}"/>
                </a:ext>
              </a:extLst>
            </p:cNvPr>
            <p:cNvSpPr/>
            <p:nvPr/>
          </p:nvSpPr>
          <p:spPr>
            <a:xfrm>
              <a:off x="10796594" y="3758582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51DFFDE-136E-E381-910A-A70C5F21602C}"/>
                </a:ext>
              </a:extLst>
            </p:cNvPr>
            <p:cNvSpPr/>
            <p:nvPr/>
          </p:nvSpPr>
          <p:spPr>
            <a:xfrm>
              <a:off x="9359734" y="37219"/>
              <a:ext cx="649166" cy="248934"/>
            </a:xfrm>
            <a:custGeom>
              <a:avLst/>
              <a:gdLst>
                <a:gd name="connsiteX0" fmla="*/ 524699 w 649166"/>
                <a:gd name="connsiteY0" fmla="*/ 0 h 248934"/>
                <a:gd name="connsiteX1" fmla="*/ 424641 w 649166"/>
                <a:gd name="connsiteY1" fmla="*/ 50420 h 248934"/>
                <a:gd name="connsiteX2" fmla="*/ 424641 w 649166"/>
                <a:gd name="connsiteY2" fmla="*/ 50420 h 248934"/>
                <a:gd name="connsiteX3" fmla="*/ 324583 w 649166"/>
                <a:gd name="connsiteY3" fmla="*/ 100839 h 248934"/>
                <a:gd name="connsiteX4" fmla="*/ 224525 w 649166"/>
                <a:gd name="connsiteY4" fmla="*/ 50420 h 248934"/>
                <a:gd name="connsiteX5" fmla="*/ 224525 w 649166"/>
                <a:gd name="connsiteY5" fmla="*/ 50420 h 248934"/>
                <a:gd name="connsiteX6" fmla="*/ 124467 w 649166"/>
                <a:gd name="connsiteY6" fmla="*/ 0 h 248934"/>
                <a:gd name="connsiteX7" fmla="*/ 0 w 649166"/>
                <a:gd name="connsiteY7" fmla="*/ 124467 h 248934"/>
                <a:gd name="connsiteX8" fmla="*/ 124467 w 649166"/>
                <a:gd name="connsiteY8" fmla="*/ 248934 h 248934"/>
                <a:gd name="connsiteX9" fmla="*/ 218198 w 649166"/>
                <a:gd name="connsiteY9" fmla="*/ 206287 h 248934"/>
                <a:gd name="connsiteX10" fmla="*/ 324583 w 649166"/>
                <a:gd name="connsiteY10" fmla="*/ 146455 h 248934"/>
                <a:gd name="connsiteX11" fmla="*/ 430968 w 649166"/>
                <a:gd name="connsiteY11" fmla="*/ 206287 h 248934"/>
                <a:gd name="connsiteX12" fmla="*/ 524699 w 649166"/>
                <a:gd name="connsiteY12" fmla="*/ 248934 h 248934"/>
                <a:gd name="connsiteX13" fmla="*/ 649167 w 649166"/>
                <a:gd name="connsiteY13" fmla="*/ 124467 h 248934"/>
                <a:gd name="connsiteX14" fmla="*/ 524699 w 649166"/>
                <a:gd name="connsiteY14" fmla="*/ 0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166" h="248934">
                  <a:moveTo>
                    <a:pt x="524699" y="0"/>
                  </a:moveTo>
                  <a:cubicBezTo>
                    <a:pt x="483692" y="0"/>
                    <a:pt x="447332" y="19840"/>
                    <a:pt x="424641" y="50420"/>
                  </a:cubicBezTo>
                  <a:lnTo>
                    <a:pt x="424641" y="50420"/>
                  </a:lnTo>
                  <a:cubicBezTo>
                    <a:pt x="401951" y="80999"/>
                    <a:pt x="365591" y="100839"/>
                    <a:pt x="324583" y="100839"/>
                  </a:cubicBezTo>
                  <a:cubicBezTo>
                    <a:pt x="283576" y="100839"/>
                    <a:pt x="247216" y="80999"/>
                    <a:pt x="224525" y="50420"/>
                  </a:cubicBezTo>
                  <a:lnTo>
                    <a:pt x="224525" y="50420"/>
                  </a:lnTo>
                  <a:cubicBezTo>
                    <a:pt x="201835" y="19840"/>
                    <a:pt x="165475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ubicBezTo>
                    <a:pt x="0" y="193203"/>
                    <a:pt x="55731" y="248934"/>
                    <a:pt x="124467" y="248934"/>
                  </a:cubicBezTo>
                  <a:cubicBezTo>
                    <a:pt x="161882" y="248934"/>
                    <a:pt x="197851" y="234328"/>
                    <a:pt x="218198" y="206287"/>
                  </a:cubicBezTo>
                  <a:cubicBezTo>
                    <a:pt x="242412" y="172895"/>
                    <a:pt x="279514" y="146455"/>
                    <a:pt x="324583" y="146455"/>
                  </a:cubicBezTo>
                  <a:cubicBezTo>
                    <a:pt x="369652" y="146455"/>
                    <a:pt x="407965" y="171255"/>
                    <a:pt x="430968" y="206287"/>
                  </a:cubicBezTo>
                  <a:cubicBezTo>
                    <a:pt x="450027" y="235265"/>
                    <a:pt x="487285" y="248934"/>
                    <a:pt x="524699" y="248934"/>
                  </a:cubicBezTo>
                  <a:cubicBezTo>
                    <a:pt x="593436" y="248934"/>
                    <a:pt x="649167" y="193203"/>
                    <a:pt x="649167" y="124467"/>
                  </a:cubicBezTo>
                  <a:cubicBezTo>
                    <a:pt x="649167" y="55731"/>
                    <a:pt x="593436" y="0"/>
                    <a:pt x="524699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4ED48D0-3769-2934-2C32-C0334294F242}"/>
                </a:ext>
              </a:extLst>
            </p:cNvPr>
            <p:cNvSpPr/>
            <p:nvPr/>
          </p:nvSpPr>
          <p:spPr>
            <a:xfrm>
              <a:off x="10962459" y="36281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6 w 730244"/>
                <a:gd name="connsiteY4" fmla="*/ 56746 h 280021"/>
                <a:gd name="connsiteX5" fmla="*/ 252566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8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6"/>
                  </a:cubicBezTo>
                  <a:lnTo>
                    <a:pt x="252566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8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CCF2915F-2A29-2D6A-C4F5-6A2CA163BF6E}"/>
                </a:ext>
              </a:extLst>
            </p:cNvPr>
            <p:cNvSpPr/>
            <p:nvPr/>
          </p:nvSpPr>
          <p:spPr>
            <a:xfrm>
              <a:off x="10764491" y="102479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5BEC41CC-172A-99DA-6F38-34D31E9993C4}"/>
                </a:ext>
              </a:extLst>
            </p:cNvPr>
            <p:cNvSpPr/>
            <p:nvPr/>
          </p:nvSpPr>
          <p:spPr>
            <a:xfrm>
              <a:off x="11480675" y="3868599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19 w 248934"/>
                <a:gd name="connsiteY1" fmla="*/ 224526 h 649166"/>
                <a:gd name="connsiteX2" fmla="*/ 50419 w 248934"/>
                <a:gd name="connsiteY2" fmla="*/ 224526 h 649166"/>
                <a:gd name="connsiteX3" fmla="*/ 100839 w 248934"/>
                <a:gd name="connsiteY3" fmla="*/ 324584 h 649166"/>
                <a:gd name="connsiteX4" fmla="*/ 50419 w 248934"/>
                <a:gd name="connsiteY4" fmla="*/ 424642 h 649166"/>
                <a:gd name="connsiteX5" fmla="*/ 50419 w 248934"/>
                <a:gd name="connsiteY5" fmla="*/ 424642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4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4 h 649166"/>
                <a:gd name="connsiteX11" fmla="*/ 206287 w 248934"/>
                <a:gd name="connsiteY11" fmla="*/ 218199 h 649166"/>
                <a:gd name="connsiteX12" fmla="*/ 248934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19" y="224526"/>
                  </a:cubicBezTo>
                  <a:lnTo>
                    <a:pt x="50419" y="224526"/>
                  </a:lnTo>
                  <a:cubicBezTo>
                    <a:pt x="80999" y="247216"/>
                    <a:pt x="100839" y="283576"/>
                    <a:pt x="100839" y="324584"/>
                  </a:cubicBezTo>
                  <a:cubicBezTo>
                    <a:pt x="100839" y="365591"/>
                    <a:pt x="80999" y="401951"/>
                    <a:pt x="50419" y="424642"/>
                  </a:cubicBezTo>
                  <a:lnTo>
                    <a:pt x="50419" y="424642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4" y="593436"/>
                    <a:pt x="248934" y="524700"/>
                  </a:cubicBezTo>
                  <a:cubicBezTo>
                    <a:pt x="248934" y="487285"/>
                    <a:pt x="234328" y="451316"/>
                    <a:pt x="206287" y="430968"/>
                  </a:cubicBezTo>
                  <a:cubicBezTo>
                    <a:pt x="172895" y="406754"/>
                    <a:pt x="146455" y="369652"/>
                    <a:pt x="146455" y="324584"/>
                  </a:cubicBezTo>
                  <a:cubicBezTo>
                    <a:pt x="146455" y="279514"/>
                    <a:pt x="171255" y="241201"/>
                    <a:pt x="206287" y="218199"/>
                  </a:cubicBezTo>
                  <a:cubicBezTo>
                    <a:pt x="235265" y="199140"/>
                    <a:pt x="248934" y="161882"/>
                    <a:pt x="248934" y="124467"/>
                  </a:cubicBezTo>
                  <a:cubicBezTo>
                    <a:pt x="248934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16ED3A68-00E3-0239-61CD-00ABFD155DD5}"/>
                </a:ext>
              </a:extLst>
            </p:cNvPr>
            <p:cNvSpPr/>
            <p:nvPr/>
          </p:nvSpPr>
          <p:spPr>
            <a:xfrm>
              <a:off x="11439316" y="4107692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4 w 90606"/>
                <a:gd name="connsiteY1" fmla="*/ 90607 h 90606"/>
                <a:gd name="connsiteX2" fmla="*/ 0 w 90606"/>
                <a:gd name="connsiteY2" fmla="*/ 45303 h 90606"/>
                <a:gd name="connsiteX3" fmla="*/ 45304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4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4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DB878179-00E9-9D65-B628-49718A4A1160}"/>
                </a:ext>
              </a:extLst>
            </p:cNvPr>
            <p:cNvSpPr/>
            <p:nvPr/>
          </p:nvSpPr>
          <p:spPr>
            <a:xfrm>
              <a:off x="11137775" y="2407486"/>
              <a:ext cx="546062" cy="209411"/>
            </a:xfrm>
            <a:custGeom>
              <a:avLst/>
              <a:gdLst>
                <a:gd name="connsiteX0" fmla="*/ 441357 w 546062"/>
                <a:gd name="connsiteY0" fmla="*/ 0 h 209411"/>
                <a:gd name="connsiteX1" fmla="*/ 357194 w 546062"/>
                <a:gd name="connsiteY1" fmla="*/ 42413 h 209411"/>
                <a:gd name="connsiteX2" fmla="*/ 357194 w 546062"/>
                <a:gd name="connsiteY2" fmla="*/ 42413 h 209411"/>
                <a:gd name="connsiteX3" fmla="*/ 273031 w 546062"/>
                <a:gd name="connsiteY3" fmla="*/ 84827 h 209411"/>
                <a:gd name="connsiteX4" fmla="*/ 188868 w 546062"/>
                <a:gd name="connsiteY4" fmla="*/ 42413 h 209411"/>
                <a:gd name="connsiteX5" fmla="*/ 188868 w 546062"/>
                <a:gd name="connsiteY5" fmla="*/ 42413 h 209411"/>
                <a:gd name="connsiteX6" fmla="*/ 104706 w 546062"/>
                <a:gd name="connsiteY6" fmla="*/ 0 h 209411"/>
                <a:gd name="connsiteX7" fmla="*/ 0 w 546062"/>
                <a:gd name="connsiteY7" fmla="*/ 104706 h 209411"/>
                <a:gd name="connsiteX8" fmla="*/ 104706 w 546062"/>
                <a:gd name="connsiteY8" fmla="*/ 209411 h 209411"/>
                <a:gd name="connsiteX9" fmla="*/ 183557 w 546062"/>
                <a:gd name="connsiteY9" fmla="*/ 173520 h 209411"/>
                <a:gd name="connsiteX10" fmla="*/ 273031 w 546062"/>
                <a:gd name="connsiteY10" fmla="*/ 123178 h 209411"/>
                <a:gd name="connsiteX11" fmla="*/ 362505 w 546062"/>
                <a:gd name="connsiteY11" fmla="*/ 173520 h 209411"/>
                <a:gd name="connsiteX12" fmla="*/ 441357 w 546062"/>
                <a:gd name="connsiteY12" fmla="*/ 209411 h 209411"/>
                <a:gd name="connsiteX13" fmla="*/ 546062 w 546062"/>
                <a:gd name="connsiteY13" fmla="*/ 104706 h 209411"/>
                <a:gd name="connsiteX14" fmla="*/ 441357 w 546062"/>
                <a:gd name="connsiteY14" fmla="*/ 0 h 2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062" h="209411">
                  <a:moveTo>
                    <a:pt x="441357" y="0"/>
                  </a:moveTo>
                  <a:cubicBezTo>
                    <a:pt x="406872" y="0"/>
                    <a:pt x="376253" y="16676"/>
                    <a:pt x="357194" y="42413"/>
                  </a:cubicBezTo>
                  <a:lnTo>
                    <a:pt x="357194" y="42413"/>
                  </a:lnTo>
                  <a:cubicBezTo>
                    <a:pt x="338135" y="68150"/>
                    <a:pt x="307517" y="84827"/>
                    <a:pt x="273031" y="84827"/>
                  </a:cubicBezTo>
                  <a:cubicBezTo>
                    <a:pt x="238546" y="84827"/>
                    <a:pt x="207927" y="68150"/>
                    <a:pt x="188868" y="42413"/>
                  </a:cubicBezTo>
                  <a:lnTo>
                    <a:pt x="188868" y="42413"/>
                  </a:lnTo>
                  <a:cubicBezTo>
                    <a:pt x="169810" y="16676"/>
                    <a:pt x="139191" y="0"/>
                    <a:pt x="104706" y="0"/>
                  </a:cubicBezTo>
                  <a:cubicBezTo>
                    <a:pt x="46866" y="0"/>
                    <a:pt x="0" y="46866"/>
                    <a:pt x="0" y="104706"/>
                  </a:cubicBezTo>
                  <a:cubicBezTo>
                    <a:pt x="0" y="162546"/>
                    <a:pt x="46866" y="209411"/>
                    <a:pt x="104706" y="209411"/>
                  </a:cubicBezTo>
                  <a:cubicBezTo>
                    <a:pt x="136184" y="209411"/>
                    <a:pt x="166412" y="197148"/>
                    <a:pt x="183557" y="173520"/>
                  </a:cubicBezTo>
                  <a:cubicBezTo>
                    <a:pt x="203943" y="145440"/>
                    <a:pt x="235148" y="123178"/>
                    <a:pt x="273031" y="123178"/>
                  </a:cubicBezTo>
                  <a:cubicBezTo>
                    <a:pt x="310914" y="123178"/>
                    <a:pt x="343173" y="144034"/>
                    <a:pt x="362505" y="173520"/>
                  </a:cubicBezTo>
                  <a:cubicBezTo>
                    <a:pt x="378518" y="197890"/>
                    <a:pt x="409879" y="209411"/>
                    <a:pt x="441357" y="209411"/>
                  </a:cubicBezTo>
                  <a:cubicBezTo>
                    <a:pt x="499197" y="209411"/>
                    <a:pt x="546062" y="162546"/>
                    <a:pt x="546062" y="104706"/>
                  </a:cubicBezTo>
                  <a:cubicBezTo>
                    <a:pt x="546062" y="46866"/>
                    <a:pt x="499197" y="0"/>
                    <a:pt x="441357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80E089D-0175-FE68-8509-A07B3CDF0B10}"/>
                </a:ext>
              </a:extLst>
            </p:cNvPr>
            <p:cNvSpPr/>
            <p:nvPr/>
          </p:nvSpPr>
          <p:spPr>
            <a:xfrm>
              <a:off x="11298642" y="2608578"/>
              <a:ext cx="185978" cy="185978"/>
            </a:xfrm>
            <a:custGeom>
              <a:avLst/>
              <a:gdLst>
                <a:gd name="connsiteX0" fmla="*/ 185978 w 185978"/>
                <a:gd name="connsiteY0" fmla="*/ 92989 h 185978"/>
                <a:gd name="connsiteX1" fmla="*/ 92989 w 185978"/>
                <a:gd name="connsiteY1" fmla="*/ 185978 h 185978"/>
                <a:gd name="connsiteX2" fmla="*/ 0 w 185978"/>
                <a:gd name="connsiteY2" fmla="*/ 92989 h 185978"/>
                <a:gd name="connsiteX3" fmla="*/ 92989 w 185978"/>
                <a:gd name="connsiteY3" fmla="*/ 0 h 185978"/>
                <a:gd name="connsiteX4" fmla="*/ 185978 w 185978"/>
                <a:gd name="connsiteY4" fmla="*/ 92989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8" h="185978">
                  <a:moveTo>
                    <a:pt x="185978" y="92989"/>
                  </a:moveTo>
                  <a:cubicBezTo>
                    <a:pt x="185978" y="144346"/>
                    <a:pt x="144346" y="185978"/>
                    <a:pt x="92989" y="185978"/>
                  </a:cubicBezTo>
                  <a:cubicBezTo>
                    <a:pt x="41633" y="185978"/>
                    <a:pt x="0" y="144346"/>
                    <a:pt x="0" y="92989"/>
                  </a:cubicBezTo>
                  <a:cubicBezTo>
                    <a:pt x="0" y="41633"/>
                    <a:pt x="41633" y="0"/>
                    <a:pt x="92989" y="0"/>
                  </a:cubicBezTo>
                  <a:cubicBezTo>
                    <a:pt x="144346" y="0"/>
                    <a:pt x="185978" y="41633"/>
                    <a:pt x="185978" y="9298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4A0D3842-BB03-652B-62A4-845BB3C31231}"/>
                </a:ext>
              </a:extLst>
            </p:cNvPr>
            <p:cNvSpPr/>
            <p:nvPr/>
          </p:nvSpPr>
          <p:spPr>
            <a:xfrm>
              <a:off x="11061297" y="1933001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5 w 445008"/>
                <a:gd name="connsiteY1" fmla="*/ 239180 h 445008"/>
                <a:gd name="connsiteX2" fmla="*/ 324945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8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7" y="245117"/>
                    <a:pt x="356149" y="234963"/>
                    <a:pt x="324945" y="239180"/>
                  </a:cubicBezTo>
                  <a:lnTo>
                    <a:pt x="324945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8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7"/>
                    <a:pt x="-9637" y="134553"/>
                    <a:pt x="31292" y="175482"/>
                  </a:cubicBezTo>
                  <a:cubicBezTo>
                    <a:pt x="53554" y="197744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6"/>
                    <a:pt x="245039" y="299247"/>
                    <a:pt x="238438" y="333224"/>
                  </a:cubicBezTo>
                  <a:cubicBezTo>
                    <a:pt x="232971" y="361343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8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2ADDF971-10CA-876C-B4B7-9BE7909272DE}"/>
                </a:ext>
              </a:extLst>
            </p:cNvPr>
            <p:cNvSpPr/>
            <p:nvPr/>
          </p:nvSpPr>
          <p:spPr>
            <a:xfrm>
              <a:off x="11305398" y="1698604"/>
              <a:ext cx="165279" cy="430929"/>
            </a:xfrm>
            <a:custGeom>
              <a:avLst/>
              <a:gdLst>
                <a:gd name="connsiteX0" fmla="*/ 0 w 165279"/>
                <a:gd name="connsiteY0" fmla="*/ 82562 h 430929"/>
                <a:gd name="connsiteX1" fmla="*/ 33470 w 165279"/>
                <a:gd name="connsiteY1" fmla="*/ 148994 h 430929"/>
                <a:gd name="connsiteX2" fmla="*/ 33470 w 165279"/>
                <a:gd name="connsiteY2" fmla="*/ 148994 h 430929"/>
                <a:gd name="connsiteX3" fmla="*/ 66940 w 165279"/>
                <a:gd name="connsiteY3" fmla="*/ 215426 h 430929"/>
                <a:gd name="connsiteX4" fmla="*/ 33470 w 165279"/>
                <a:gd name="connsiteY4" fmla="*/ 281858 h 430929"/>
                <a:gd name="connsiteX5" fmla="*/ 33470 w 165279"/>
                <a:gd name="connsiteY5" fmla="*/ 281858 h 430929"/>
                <a:gd name="connsiteX6" fmla="*/ 0 w 165279"/>
                <a:gd name="connsiteY6" fmla="*/ 348290 h 430929"/>
                <a:gd name="connsiteX7" fmla="*/ 82640 w 165279"/>
                <a:gd name="connsiteY7" fmla="*/ 430929 h 430929"/>
                <a:gd name="connsiteX8" fmla="*/ 165279 w 165279"/>
                <a:gd name="connsiteY8" fmla="*/ 348290 h 430929"/>
                <a:gd name="connsiteX9" fmla="*/ 136965 w 165279"/>
                <a:gd name="connsiteY9" fmla="*/ 286075 h 430929"/>
                <a:gd name="connsiteX10" fmla="*/ 97246 w 165279"/>
                <a:gd name="connsiteY10" fmla="*/ 215465 h 430929"/>
                <a:gd name="connsiteX11" fmla="*/ 136965 w 165279"/>
                <a:gd name="connsiteY11" fmla="*/ 144854 h 430929"/>
                <a:gd name="connsiteX12" fmla="*/ 165279 w 165279"/>
                <a:gd name="connsiteY12" fmla="*/ 82640 h 430929"/>
                <a:gd name="connsiteX13" fmla="*/ 82640 w 165279"/>
                <a:gd name="connsiteY13" fmla="*/ 0 h 430929"/>
                <a:gd name="connsiteX14" fmla="*/ 0 w 165279"/>
                <a:gd name="connsiteY14" fmla="*/ 82640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79" h="430929">
                  <a:moveTo>
                    <a:pt x="0" y="82562"/>
                  </a:moveTo>
                  <a:cubicBezTo>
                    <a:pt x="0" y="109783"/>
                    <a:pt x="13161" y="133919"/>
                    <a:pt x="33470" y="148994"/>
                  </a:cubicBezTo>
                  <a:lnTo>
                    <a:pt x="33470" y="148994"/>
                  </a:lnTo>
                  <a:cubicBezTo>
                    <a:pt x="53778" y="164069"/>
                    <a:pt x="66940" y="188204"/>
                    <a:pt x="66940" y="215426"/>
                  </a:cubicBezTo>
                  <a:cubicBezTo>
                    <a:pt x="66940" y="242647"/>
                    <a:pt x="53778" y="266782"/>
                    <a:pt x="33470" y="281858"/>
                  </a:cubicBezTo>
                  <a:lnTo>
                    <a:pt x="33470" y="281858"/>
                  </a:lnTo>
                  <a:cubicBezTo>
                    <a:pt x="13161" y="296933"/>
                    <a:pt x="0" y="321069"/>
                    <a:pt x="0" y="348290"/>
                  </a:cubicBezTo>
                  <a:cubicBezTo>
                    <a:pt x="0" y="393905"/>
                    <a:pt x="36985" y="430929"/>
                    <a:pt x="82640" y="430929"/>
                  </a:cubicBezTo>
                  <a:cubicBezTo>
                    <a:pt x="128255" y="430929"/>
                    <a:pt x="165279" y="393944"/>
                    <a:pt x="165279" y="348290"/>
                  </a:cubicBezTo>
                  <a:cubicBezTo>
                    <a:pt x="165279" y="323451"/>
                    <a:pt x="155594" y="299588"/>
                    <a:pt x="136965" y="286075"/>
                  </a:cubicBezTo>
                  <a:cubicBezTo>
                    <a:pt x="114782" y="269985"/>
                    <a:pt x="97246" y="245381"/>
                    <a:pt x="97246" y="215465"/>
                  </a:cubicBezTo>
                  <a:cubicBezTo>
                    <a:pt x="97246" y="185549"/>
                    <a:pt x="113727" y="160124"/>
                    <a:pt x="136965" y="144854"/>
                  </a:cubicBezTo>
                  <a:cubicBezTo>
                    <a:pt x="156219" y="132200"/>
                    <a:pt x="165279" y="107479"/>
                    <a:pt x="165279" y="82640"/>
                  </a:cubicBezTo>
                  <a:cubicBezTo>
                    <a:pt x="165279" y="37024"/>
                    <a:pt x="128294" y="0"/>
                    <a:pt x="82640" y="0"/>
                  </a:cubicBezTo>
                  <a:cubicBezTo>
                    <a:pt x="37024" y="0"/>
                    <a:pt x="0" y="36985"/>
                    <a:pt x="0" y="8264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21B9CEA9-B9A8-7ABD-A516-D451C105ED6D}"/>
                </a:ext>
              </a:extLst>
            </p:cNvPr>
            <p:cNvSpPr/>
            <p:nvPr/>
          </p:nvSpPr>
          <p:spPr>
            <a:xfrm>
              <a:off x="11462974" y="1568113"/>
              <a:ext cx="445008" cy="445008"/>
            </a:xfrm>
            <a:custGeom>
              <a:avLst/>
              <a:gdLst>
                <a:gd name="connsiteX0" fmla="*/ 269526 w 445008"/>
                <a:gd name="connsiteY0" fmla="*/ 31292 h 445008"/>
                <a:gd name="connsiteX1" fmla="*/ 239180 w 445008"/>
                <a:gd name="connsiteY1" fmla="*/ 120064 h 445008"/>
                <a:gd name="connsiteX2" fmla="*/ 239180 w 445008"/>
                <a:gd name="connsiteY2" fmla="*/ 120064 h 445008"/>
                <a:gd name="connsiteX3" fmla="*/ 208835 w 445008"/>
                <a:gd name="connsiteY3" fmla="*/ 208835 h 445008"/>
                <a:gd name="connsiteX4" fmla="*/ 120064 w 445008"/>
                <a:gd name="connsiteY4" fmla="*/ 239181 h 445008"/>
                <a:gd name="connsiteX5" fmla="*/ 120064 w 445008"/>
                <a:gd name="connsiteY5" fmla="*/ 239181 h 445008"/>
                <a:gd name="connsiteX6" fmla="*/ 31292 w 445008"/>
                <a:gd name="connsiteY6" fmla="*/ 269526 h 445008"/>
                <a:gd name="connsiteX7" fmla="*/ 29301 w 445008"/>
                <a:gd name="connsiteY7" fmla="*/ 415708 h 445008"/>
                <a:gd name="connsiteX8" fmla="*/ 175482 w 445008"/>
                <a:gd name="connsiteY8" fmla="*/ 413716 h 445008"/>
                <a:gd name="connsiteX9" fmla="*/ 206570 w 445008"/>
                <a:gd name="connsiteY9" fmla="*/ 333224 h 445008"/>
                <a:gd name="connsiteX10" fmla="*/ 235236 w 445008"/>
                <a:gd name="connsiteY10" fmla="*/ 235236 h 445008"/>
                <a:gd name="connsiteX11" fmla="*/ 333224 w 445008"/>
                <a:gd name="connsiteY11" fmla="*/ 206570 h 445008"/>
                <a:gd name="connsiteX12" fmla="*/ 413716 w 445008"/>
                <a:gd name="connsiteY12" fmla="*/ 175482 h 445008"/>
                <a:gd name="connsiteX13" fmla="*/ 415708 w 445008"/>
                <a:gd name="connsiteY13" fmla="*/ 29301 h 445008"/>
                <a:gd name="connsiteX14" fmla="*/ 269526 w 445008"/>
                <a:gd name="connsiteY14" fmla="*/ 3129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269526" y="31292"/>
                  </a:moveTo>
                  <a:cubicBezTo>
                    <a:pt x="245117" y="55702"/>
                    <a:pt x="234963" y="88859"/>
                    <a:pt x="239180" y="120064"/>
                  </a:cubicBezTo>
                  <a:lnTo>
                    <a:pt x="239180" y="120064"/>
                  </a:lnTo>
                  <a:cubicBezTo>
                    <a:pt x="243398" y="151308"/>
                    <a:pt x="233244" y="184426"/>
                    <a:pt x="208835" y="208835"/>
                  </a:cubicBezTo>
                  <a:cubicBezTo>
                    <a:pt x="184426" y="233244"/>
                    <a:pt x="151269" y="243398"/>
                    <a:pt x="120064" y="239181"/>
                  </a:cubicBezTo>
                  <a:lnTo>
                    <a:pt x="120064" y="239181"/>
                  </a:lnTo>
                  <a:cubicBezTo>
                    <a:pt x="88859" y="234963"/>
                    <a:pt x="55702" y="245117"/>
                    <a:pt x="31292" y="269526"/>
                  </a:cubicBezTo>
                  <a:cubicBezTo>
                    <a:pt x="-9637" y="310455"/>
                    <a:pt x="-10535" y="375911"/>
                    <a:pt x="29301" y="415708"/>
                  </a:cubicBezTo>
                  <a:cubicBezTo>
                    <a:pt x="69136" y="455543"/>
                    <a:pt x="134553" y="454645"/>
                    <a:pt x="175482" y="413716"/>
                  </a:cubicBezTo>
                  <a:cubicBezTo>
                    <a:pt x="197743" y="391455"/>
                    <a:pt x="210710" y="361578"/>
                    <a:pt x="206570" y="333224"/>
                  </a:cubicBezTo>
                  <a:cubicBezTo>
                    <a:pt x="201649" y="299442"/>
                    <a:pt x="208405" y="262067"/>
                    <a:pt x="235236" y="235236"/>
                  </a:cubicBezTo>
                  <a:cubicBezTo>
                    <a:pt x="262067" y="208405"/>
                    <a:pt x="299246" y="199970"/>
                    <a:pt x="333224" y="206570"/>
                  </a:cubicBezTo>
                  <a:cubicBezTo>
                    <a:pt x="361343" y="212038"/>
                    <a:pt x="391455" y="197743"/>
                    <a:pt x="413716" y="175482"/>
                  </a:cubicBezTo>
                  <a:cubicBezTo>
                    <a:pt x="454645" y="134553"/>
                    <a:pt x="455543" y="69097"/>
                    <a:pt x="415708" y="29301"/>
                  </a:cubicBezTo>
                  <a:cubicBezTo>
                    <a:pt x="375872" y="-10535"/>
                    <a:pt x="310455" y="-9637"/>
                    <a:pt x="269526" y="3129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88689F9-E96F-9C31-1AFA-712A6DCFBC5F}"/>
                </a:ext>
              </a:extLst>
            </p:cNvPr>
            <p:cNvSpPr/>
            <p:nvPr/>
          </p:nvSpPr>
          <p:spPr>
            <a:xfrm>
              <a:off x="11227293" y="255265"/>
              <a:ext cx="500009" cy="500009"/>
            </a:xfrm>
            <a:custGeom>
              <a:avLst/>
              <a:gdLst>
                <a:gd name="connsiteX0" fmla="*/ 464864 w 500009"/>
                <a:gd name="connsiteY0" fmla="*/ 302865 h 500009"/>
                <a:gd name="connsiteX1" fmla="*/ 365118 w 500009"/>
                <a:gd name="connsiteY1" fmla="*/ 268770 h 500009"/>
                <a:gd name="connsiteX2" fmla="*/ 365118 w 500009"/>
                <a:gd name="connsiteY2" fmla="*/ 268770 h 500009"/>
                <a:gd name="connsiteX3" fmla="*/ 265373 w 500009"/>
                <a:gd name="connsiteY3" fmla="*/ 234676 h 500009"/>
                <a:gd name="connsiteX4" fmla="*/ 231278 w 500009"/>
                <a:gd name="connsiteY4" fmla="*/ 134930 h 500009"/>
                <a:gd name="connsiteX5" fmla="*/ 231278 w 500009"/>
                <a:gd name="connsiteY5" fmla="*/ 134930 h 500009"/>
                <a:gd name="connsiteX6" fmla="*/ 197183 w 500009"/>
                <a:gd name="connsiteY6" fmla="*/ 35145 h 500009"/>
                <a:gd name="connsiteX7" fmla="*/ 32919 w 500009"/>
                <a:gd name="connsiteY7" fmla="*/ 32919 h 500009"/>
                <a:gd name="connsiteX8" fmla="*/ 35145 w 500009"/>
                <a:gd name="connsiteY8" fmla="*/ 197183 h 500009"/>
                <a:gd name="connsiteX9" fmla="*/ 125596 w 500009"/>
                <a:gd name="connsiteY9" fmla="*/ 232098 h 500009"/>
                <a:gd name="connsiteX10" fmla="*/ 235691 w 500009"/>
                <a:gd name="connsiteY10" fmla="*/ 264318 h 500009"/>
                <a:gd name="connsiteX11" fmla="*/ 267911 w 500009"/>
                <a:gd name="connsiteY11" fmla="*/ 374413 h 500009"/>
                <a:gd name="connsiteX12" fmla="*/ 302826 w 500009"/>
                <a:gd name="connsiteY12" fmla="*/ 464864 h 500009"/>
                <a:gd name="connsiteX13" fmla="*/ 467090 w 500009"/>
                <a:gd name="connsiteY13" fmla="*/ 467090 h 500009"/>
                <a:gd name="connsiteX14" fmla="*/ 464864 w 500009"/>
                <a:gd name="connsiteY14" fmla="*/ 302826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09" h="500009">
                  <a:moveTo>
                    <a:pt x="464864" y="302865"/>
                  </a:moveTo>
                  <a:cubicBezTo>
                    <a:pt x="437448" y="275449"/>
                    <a:pt x="400189" y="264006"/>
                    <a:pt x="365118" y="268770"/>
                  </a:cubicBezTo>
                  <a:lnTo>
                    <a:pt x="365118" y="268770"/>
                  </a:lnTo>
                  <a:cubicBezTo>
                    <a:pt x="330047" y="273496"/>
                    <a:pt x="292789" y="262092"/>
                    <a:pt x="265373" y="234676"/>
                  </a:cubicBezTo>
                  <a:cubicBezTo>
                    <a:pt x="237956" y="207259"/>
                    <a:pt x="226513" y="170001"/>
                    <a:pt x="231278" y="134930"/>
                  </a:cubicBezTo>
                  <a:lnTo>
                    <a:pt x="231278" y="134930"/>
                  </a:lnTo>
                  <a:cubicBezTo>
                    <a:pt x="236043" y="99820"/>
                    <a:pt x="224600" y="62601"/>
                    <a:pt x="197183" y="35145"/>
                  </a:cubicBezTo>
                  <a:cubicBezTo>
                    <a:pt x="151216" y="-10822"/>
                    <a:pt x="77637" y="-11837"/>
                    <a:pt x="32919" y="32919"/>
                  </a:cubicBezTo>
                  <a:cubicBezTo>
                    <a:pt x="-11837" y="77676"/>
                    <a:pt x="-10822" y="151216"/>
                    <a:pt x="35145" y="197183"/>
                  </a:cubicBezTo>
                  <a:cubicBezTo>
                    <a:pt x="60179" y="222217"/>
                    <a:pt x="93727" y="236746"/>
                    <a:pt x="125596" y="232098"/>
                  </a:cubicBezTo>
                  <a:cubicBezTo>
                    <a:pt x="163557" y="226552"/>
                    <a:pt x="205541" y="234168"/>
                    <a:pt x="235691" y="264318"/>
                  </a:cubicBezTo>
                  <a:cubicBezTo>
                    <a:pt x="265841" y="294468"/>
                    <a:pt x="275332" y="336257"/>
                    <a:pt x="267911" y="374413"/>
                  </a:cubicBezTo>
                  <a:cubicBezTo>
                    <a:pt x="261780" y="406009"/>
                    <a:pt x="277831" y="439869"/>
                    <a:pt x="302826" y="464864"/>
                  </a:cubicBezTo>
                  <a:cubicBezTo>
                    <a:pt x="348793" y="510831"/>
                    <a:pt x="422372" y="511847"/>
                    <a:pt x="467090" y="467090"/>
                  </a:cubicBezTo>
                  <a:cubicBezTo>
                    <a:pt x="511847" y="422333"/>
                    <a:pt x="510831" y="348793"/>
                    <a:pt x="464864" y="3028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244E1371-7312-1A04-C7EE-704AE67868E4}"/>
                </a:ext>
              </a:extLst>
            </p:cNvPr>
            <p:cNvSpPr/>
            <p:nvPr/>
          </p:nvSpPr>
          <p:spPr>
            <a:xfrm>
              <a:off x="11459781" y="1557344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E1A5DB40-FFC9-6369-EFE1-120E2B4FFFD6}"/>
                </a:ext>
              </a:extLst>
            </p:cNvPr>
            <p:cNvSpPr/>
            <p:nvPr/>
          </p:nvSpPr>
          <p:spPr>
            <a:xfrm>
              <a:off x="11456494" y="1293821"/>
              <a:ext cx="301358" cy="301387"/>
            </a:xfrm>
            <a:custGeom>
              <a:avLst/>
              <a:gdLst>
                <a:gd name="connsiteX0" fmla="*/ 280146 w 301358"/>
                <a:gd name="connsiteY0" fmla="*/ 182523 h 301387"/>
                <a:gd name="connsiteX1" fmla="*/ 220040 w 301358"/>
                <a:gd name="connsiteY1" fmla="*/ 161981 h 301387"/>
                <a:gd name="connsiteX2" fmla="*/ 220040 w 301358"/>
                <a:gd name="connsiteY2" fmla="*/ 161981 h 301387"/>
                <a:gd name="connsiteX3" fmla="*/ 159935 w 301358"/>
                <a:gd name="connsiteY3" fmla="*/ 141438 h 301387"/>
                <a:gd name="connsiteX4" fmla="*/ 139393 w 301358"/>
                <a:gd name="connsiteY4" fmla="*/ 81333 h 301387"/>
                <a:gd name="connsiteX5" fmla="*/ 139393 w 301358"/>
                <a:gd name="connsiteY5" fmla="*/ 81333 h 301387"/>
                <a:gd name="connsiteX6" fmla="*/ 118850 w 301358"/>
                <a:gd name="connsiteY6" fmla="*/ 21189 h 301387"/>
                <a:gd name="connsiteX7" fmla="*/ 19846 w 301358"/>
                <a:gd name="connsiteY7" fmla="*/ 19861 h 301387"/>
                <a:gd name="connsiteX8" fmla="*/ 21174 w 301358"/>
                <a:gd name="connsiteY8" fmla="*/ 118864 h 301387"/>
                <a:gd name="connsiteX9" fmla="*/ 75694 w 301358"/>
                <a:gd name="connsiteY9" fmla="*/ 139915 h 301387"/>
                <a:gd name="connsiteX10" fmla="*/ 142048 w 301358"/>
                <a:gd name="connsiteY10" fmla="*/ 159325 h 301387"/>
                <a:gd name="connsiteX11" fmla="*/ 161458 w 301358"/>
                <a:gd name="connsiteY11" fmla="*/ 225679 h 301387"/>
                <a:gd name="connsiteX12" fmla="*/ 182509 w 301358"/>
                <a:gd name="connsiteY12" fmla="*/ 280199 h 301387"/>
                <a:gd name="connsiteX13" fmla="*/ 281513 w 301358"/>
                <a:gd name="connsiteY13" fmla="*/ 281527 h 301387"/>
                <a:gd name="connsiteX14" fmla="*/ 280185 w 301358"/>
                <a:gd name="connsiteY14" fmla="*/ 182523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358" h="301387">
                  <a:moveTo>
                    <a:pt x="280146" y="182523"/>
                  </a:moveTo>
                  <a:cubicBezTo>
                    <a:pt x="263626" y="166003"/>
                    <a:pt x="241169" y="159130"/>
                    <a:pt x="220040" y="161981"/>
                  </a:cubicBezTo>
                  <a:lnTo>
                    <a:pt x="220040" y="161981"/>
                  </a:lnTo>
                  <a:cubicBezTo>
                    <a:pt x="198912" y="164832"/>
                    <a:pt x="176455" y="157958"/>
                    <a:pt x="159935" y="141438"/>
                  </a:cubicBezTo>
                  <a:cubicBezTo>
                    <a:pt x="143415" y="124918"/>
                    <a:pt x="136541" y="102461"/>
                    <a:pt x="139393" y="81333"/>
                  </a:cubicBezTo>
                  <a:lnTo>
                    <a:pt x="139393" y="81333"/>
                  </a:lnTo>
                  <a:cubicBezTo>
                    <a:pt x="142244" y="60165"/>
                    <a:pt x="135370" y="37748"/>
                    <a:pt x="118850" y="21189"/>
                  </a:cubicBezTo>
                  <a:cubicBezTo>
                    <a:pt x="91121" y="-6540"/>
                    <a:pt x="46794" y="-7126"/>
                    <a:pt x="19846" y="19861"/>
                  </a:cubicBezTo>
                  <a:cubicBezTo>
                    <a:pt x="-7141" y="46848"/>
                    <a:pt x="-6516" y="91175"/>
                    <a:pt x="21174" y="118864"/>
                  </a:cubicBezTo>
                  <a:cubicBezTo>
                    <a:pt x="36249" y="133939"/>
                    <a:pt x="56479" y="142727"/>
                    <a:pt x="75694" y="139915"/>
                  </a:cubicBezTo>
                  <a:cubicBezTo>
                    <a:pt x="98580" y="136595"/>
                    <a:pt x="123888" y="141165"/>
                    <a:pt x="142048" y="159325"/>
                  </a:cubicBezTo>
                  <a:cubicBezTo>
                    <a:pt x="160209" y="177485"/>
                    <a:pt x="165911" y="202676"/>
                    <a:pt x="161458" y="225679"/>
                  </a:cubicBezTo>
                  <a:cubicBezTo>
                    <a:pt x="157748" y="244738"/>
                    <a:pt x="167434" y="265124"/>
                    <a:pt x="182509" y="280199"/>
                  </a:cubicBezTo>
                  <a:cubicBezTo>
                    <a:pt x="210238" y="307928"/>
                    <a:pt x="254565" y="308514"/>
                    <a:pt x="281513" y="281527"/>
                  </a:cubicBezTo>
                  <a:cubicBezTo>
                    <a:pt x="308499" y="254540"/>
                    <a:pt x="307875" y="210213"/>
                    <a:pt x="280185" y="1825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37428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sans photo (ver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42A648-FD14-7796-EE53-45546D19C9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324" y="2228738"/>
            <a:ext cx="6133367" cy="2070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Titre de votre présentation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EBB4C47-E0F5-837A-696F-66867FECE6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324" y="4392526"/>
            <a:ext cx="6133367" cy="1052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Présenté par :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792C640-26E9-A893-9E0F-E4C079755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324" y="5539016"/>
            <a:ext cx="6133367" cy="2771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Date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B8FD24-4D82-6102-5BE4-2D46845C557A}"/>
              </a:ext>
            </a:extLst>
          </p:cNvPr>
          <p:cNvSpPr/>
          <p:nvPr userDrawn="1"/>
        </p:nvSpPr>
        <p:spPr>
          <a:xfrm>
            <a:off x="43545" y="6074117"/>
            <a:ext cx="2699657" cy="701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2">
            <a:extLst>
              <a:ext uri="{FF2B5EF4-FFF2-40B4-BE49-F238E27FC236}">
                <a16:creationId xmlns:a16="http://schemas.microsoft.com/office/drawing/2014/main" id="{6CCF33AF-6349-D6BB-8C8D-A0C4B33387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5942" y="558346"/>
            <a:ext cx="1325558" cy="576000"/>
            <a:chOff x="4381500" y="2686050"/>
            <a:chExt cx="3425952" cy="1488693"/>
          </a:xfrm>
          <a:solidFill>
            <a:schemeClr val="bg2"/>
          </a:solidFill>
        </p:grpSpPr>
        <p:grpSp>
          <p:nvGrpSpPr>
            <p:cNvPr id="35" name="Group 23">
              <a:extLst>
                <a:ext uri="{FF2B5EF4-FFF2-40B4-BE49-F238E27FC236}">
                  <a16:creationId xmlns:a16="http://schemas.microsoft.com/office/drawing/2014/main" id="{989F253B-1736-4CDD-4C95-7A2097FF3EF1}"/>
                </a:ext>
              </a:extLst>
            </p:cNvPr>
            <p:cNvGrpSpPr/>
            <p:nvPr userDrawn="1"/>
          </p:nvGrpSpPr>
          <p:grpSpPr>
            <a:xfrm>
              <a:off x="4381500" y="2686050"/>
              <a:ext cx="770890" cy="1488693"/>
              <a:chOff x="4381500" y="2686050"/>
              <a:chExt cx="770890" cy="1488693"/>
            </a:xfrm>
            <a:grpFill/>
          </p:grpSpPr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id="{EAD1A89E-7A78-1EE2-5CDB-F4762E46AA75}"/>
                  </a:ext>
                </a:extLst>
              </p:cNvPr>
              <p:cNvSpPr/>
              <p:nvPr/>
            </p:nvSpPr>
            <p:spPr>
              <a:xfrm>
                <a:off x="4699666" y="3153791"/>
                <a:ext cx="350488" cy="1020952"/>
              </a:xfrm>
              <a:custGeom>
                <a:avLst/>
                <a:gdLst>
                  <a:gd name="connsiteX0" fmla="*/ 205835 w 350488"/>
                  <a:gd name="connsiteY0" fmla="*/ 1020953 h 1020952"/>
                  <a:gd name="connsiteX1" fmla="*/ 350488 w 350488"/>
                  <a:gd name="connsiteY1" fmla="*/ 876300 h 1020952"/>
                  <a:gd name="connsiteX2" fmla="*/ 350488 w 350488"/>
                  <a:gd name="connsiteY2" fmla="*/ 144653 h 1020952"/>
                  <a:gd name="connsiteX3" fmla="*/ 205835 w 350488"/>
                  <a:gd name="connsiteY3" fmla="*/ 0 h 1020952"/>
                  <a:gd name="connsiteX4" fmla="*/ 205835 w 350488"/>
                  <a:gd name="connsiteY4" fmla="*/ 1020826 h 1020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488" h="1020952">
                    <a:moveTo>
                      <a:pt x="205835" y="1020953"/>
                    </a:moveTo>
                    <a:lnTo>
                      <a:pt x="350488" y="876300"/>
                    </a:lnTo>
                    <a:cubicBezTo>
                      <a:pt x="155797" y="672973"/>
                      <a:pt x="155797" y="348107"/>
                      <a:pt x="350488" y="144653"/>
                    </a:cubicBezTo>
                    <a:lnTo>
                      <a:pt x="205835" y="0"/>
                    </a:lnTo>
                    <a:cubicBezTo>
                      <a:pt x="-68612" y="283210"/>
                      <a:pt x="-68612" y="737743"/>
                      <a:pt x="205835" y="102082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id="{710399F3-9B27-0E1E-BF7D-137DB08EF3D8}"/>
                  </a:ext>
                </a:extLst>
              </p:cNvPr>
              <p:cNvSpPr/>
              <p:nvPr/>
            </p:nvSpPr>
            <p:spPr>
              <a:xfrm>
                <a:off x="4381500" y="2686050"/>
                <a:ext cx="770890" cy="966216"/>
              </a:xfrm>
              <a:custGeom>
                <a:avLst/>
                <a:gdLst>
                  <a:gd name="connsiteX0" fmla="*/ 208661 w 770890"/>
                  <a:gd name="connsiteY0" fmla="*/ 365125 h 966216"/>
                  <a:gd name="connsiteX1" fmla="*/ 0 w 770890"/>
                  <a:gd name="connsiteY1" fmla="*/ 966216 h 966216"/>
                  <a:gd name="connsiteX2" fmla="*/ 205613 w 770890"/>
                  <a:gd name="connsiteY2" fmla="*/ 966216 h 966216"/>
                  <a:gd name="connsiteX3" fmla="*/ 770890 w 770890"/>
                  <a:gd name="connsiteY3" fmla="*/ 195326 h 966216"/>
                  <a:gd name="connsiteX4" fmla="*/ 709041 w 770890"/>
                  <a:gd name="connsiteY4" fmla="*/ 0 h 966216"/>
                  <a:gd name="connsiteX5" fmla="*/ 208661 w 770890"/>
                  <a:gd name="connsiteY5" fmla="*/ 365125 h 96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0890" h="966216">
                    <a:moveTo>
                      <a:pt x="208661" y="365125"/>
                    </a:moveTo>
                    <a:cubicBezTo>
                      <a:pt x="79629" y="538226"/>
                      <a:pt x="7493" y="745998"/>
                      <a:pt x="0" y="966216"/>
                    </a:cubicBezTo>
                    <a:lnTo>
                      <a:pt x="205613" y="966216"/>
                    </a:lnTo>
                    <a:cubicBezTo>
                      <a:pt x="220853" y="612521"/>
                      <a:pt x="441706" y="311277"/>
                      <a:pt x="770890" y="195326"/>
                    </a:cubicBezTo>
                    <a:lnTo>
                      <a:pt x="709041" y="0"/>
                    </a:lnTo>
                    <a:cubicBezTo>
                      <a:pt x="508127" y="69215"/>
                      <a:pt x="335153" y="195326"/>
                      <a:pt x="208661" y="3651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0D9C0FE8-69FC-2BB4-42EF-94E096B5F916}"/>
                </a:ext>
              </a:extLst>
            </p:cNvPr>
            <p:cNvGrpSpPr/>
            <p:nvPr userDrawn="1"/>
          </p:nvGrpSpPr>
          <p:grpSpPr>
            <a:xfrm>
              <a:off x="5293486" y="3220466"/>
              <a:ext cx="2513966" cy="917955"/>
              <a:chOff x="5293486" y="3220466"/>
              <a:chExt cx="2513966" cy="917955"/>
            </a:xfrm>
            <a:grpFill/>
          </p:grpSpPr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B731C097-E5D4-826A-F1E7-7578E642539C}"/>
                  </a:ext>
                </a:extLst>
              </p:cNvPr>
              <p:cNvSpPr/>
              <p:nvPr/>
            </p:nvSpPr>
            <p:spPr>
              <a:xfrm>
                <a:off x="5316982" y="3255518"/>
                <a:ext cx="239521" cy="343154"/>
              </a:xfrm>
              <a:custGeom>
                <a:avLst/>
                <a:gdLst>
                  <a:gd name="connsiteX0" fmla="*/ 0 w 239521"/>
                  <a:gd name="connsiteY0" fmla="*/ 0 h 343154"/>
                  <a:gd name="connsiteX1" fmla="*/ 239522 w 239521"/>
                  <a:gd name="connsiteY1" fmla="*/ 0 h 343154"/>
                  <a:gd name="connsiteX2" fmla="*/ 239522 w 239521"/>
                  <a:gd name="connsiteY2" fmla="*/ 60833 h 343154"/>
                  <a:gd name="connsiteX3" fmla="*/ 72517 w 239521"/>
                  <a:gd name="connsiteY3" fmla="*/ 60833 h 343154"/>
                  <a:gd name="connsiteX4" fmla="*/ 72517 w 239521"/>
                  <a:gd name="connsiteY4" fmla="*/ 144907 h 343154"/>
                  <a:gd name="connsiteX5" fmla="*/ 228981 w 239521"/>
                  <a:gd name="connsiteY5" fmla="*/ 144907 h 343154"/>
                  <a:gd name="connsiteX6" fmla="*/ 228981 w 239521"/>
                  <a:gd name="connsiteY6" fmla="*/ 205740 h 343154"/>
                  <a:gd name="connsiteX7" fmla="*/ 72517 w 239521"/>
                  <a:gd name="connsiteY7" fmla="*/ 205740 h 343154"/>
                  <a:gd name="connsiteX8" fmla="*/ 72517 w 239521"/>
                  <a:gd name="connsiteY8" fmla="*/ 343154 h 343154"/>
                  <a:gd name="connsiteX9" fmla="*/ 127 w 239521"/>
                  <a:gd name="connsiteY9" fmla="*/ 343154 h 343154"/>
                  <a:gd name="connsiteX10" fmla="*/ 127 w 239521"/>
                  <a:gd name="connsiteY10" fmla="*/ 0 h 34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521" h="343154">
                    <a:moveTo>
                      <a:pt x="0" y="0"/>
                    </a:moveTo>
                    <a:lnTo>
                      <a:pt x="239522" y="0"/>
                    </a:lnTo>
                    <a:lnTo>
                      <a:pt x="239522" y="60833"/>
                    </a:lnTo>
                    <a:lnTo>
                      <a:pt x="72517" y="60833"/>
                    </a:lnTo>
                    <a:lnTo>
                      <a:pt x="72517" y="144907"/>
                    </a:lnTo>
                    <a:lnTo>
                      <a:pt x="228981" y="144907"/>
                    </a:lnTo>
                    <a:lnTo>
                      <a:pt x="228981" y="205740"/>
                    </a:lnTo>
                    <a:lnTo>
                      <a:pt x="72517" y="205740"/>
                    </a:lnTo>
                    <a:lnTo>
                      <a:pt x="72517" y="343154"/>
                    </a:lnTo>
                    <a:lnTo>
                      <a:pt x="127" y="343154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929B96E6-CC16-6089-A712-6716F97E9C03}"/>
                  </a:ext>
                </a:extLst>
              </p:cNvPr>
              <p:cNvSpPr/>
              <p:nvPr/>
            </p:nvSpPr>
            <p:spPr>
              <a:xfrm>
                <a:off x="5590666" y="3334893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323 w 242697"/>
                  <a:gd name="connsiteY10" fmla="*/ 106299 h 269620"/>
                  <a:gd name="connsiteX11" fmla="*/ 124079 w 242697"/>
                  <a:gd name="connsiteY11" fmla="*/ 51054 h 269620"/>
                  <a:gd name="connsiteX12" fmla="*/ 73279 w 242697"/>
                  <a:gd name="connsiteY12" fmla="*/ 106299 h 269620"/>
                  <a:gd name="connsiteX13" fmla="*/ 171323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323" y="106299"/>
                    </a:moveTo>
                    <a:cubicBezTo>
                      <a:pt x="170815" y="76327"/>
                      <a:pt x="158877" y="51054"/>
                      <a:pt x="124079" y="51054"/>
                    </a:cubicBezTo>
                    <a:cubicBezTo>
                      <a:pt x="89281" y="51054"/>
                      <a:pt x="76200" y="74676"/>
                      <a:pt x="73279" y="106299"/>
                    </a:cubicBezTo>
                    <a:lnTo>
                      <a:pt x="171323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A71494EF-C7E4-ED2B-2259-217BE0D62D3E}"/>
                  </a:ext>
                </a:extLst>
              </p:cNvPr>
              <p:cNvSpPr/>
              <p:nvPr/>
            </p:nvSpPr>
            <p:spPr>
              <a:xfrm>
                <a:off x="5876671" y="3235198"/>
                <a:ext cx="251586" cy="369315"/>
              </a:xfrm>
              <a:custGeom>
                <a:avLst/>
                <a:gdLst>
                  <a:gd name="connsiteX0" fmla="*/ 251079 w 251586"/>
                  <a:gd name="connsiteY0" fmla="*/ 127 h 369315"/>
                  <a:gd name="connsiteX1" fmla="*/ 251079 w 251586"/>
                  <a:gd name="connsiteY1" fmla="*/ 292608 h 369315"/>
                  <a:gd name="connsiteX2" fmla="*/ 251587 w 251586"/>
                  <a:gd name="connsiteY2" fmla="*/ 363347 h 369315"/>
                  <a:gd name="connsiteX3" fmla="*/ 183007 w 251586"/>
                  <a:gd name="connsiteY3" fmla="*/ 363347 h 369315"/>
                  <a:gd name="connsiteX4" fmla="*/ 179705 w 251586"/>
                  <a:gd name="connsiteY4" fmla="*/ 336423 h 369315"/>
                  <a:gd name="connsiteX5" fmla="*/ 106553 w 251586"/>
                  <a:gd name="connsiteY5" fmla="*/ 369316 h 369315"/>
                  <a:gd name="connsiteX6" fmla="*/ 0 w 251586"/>
                  <a:gd name="connsiteY6" fmla="*/ 236601 h 369315"/>
                  <a:gd name="connsiteX7" fmla="*/ 116967 w 251586"/>
                  <a:gd name="connsiteY7" fmla="*/ 99695 h 369315"/>
                  <a:gd name="connsiteX8" fmla="*/ 179705 w 251586"/>
                  <a:gd name="connsiteY8" fmla="*/ 124333 h 369315"/>
                  <a:gd name="connsiteX9" fmla="*/ 179705 w 251586"/>
                  <a:gd name="connsiteY9" fmla="*/ 0 h 369315"/>
                  <a:gd name="connsiteX10" fmla="*/ 251079 w 251586"/>
                  <a:gd name="connsiteY10" fmla="*/ 0 h 369315"/>
                  <a:gd name="connsiteX11" fmla="*/ 73279 w 251586"/>
                  <a:gd name="connsiteY11" fmla="*/ 234823 h 369315"/>
                  <a:gd name="connsiteX12" fmla="*/ 127762 w 251586"/>
                  <a:gd name="connsiteY12" fmla="*/ 312166 h 369315"/>
                  <a:gd name="connsiteX13" fmla="*/ 182499 w 251586"/>
                  <a:gd name="connsiteY13" fmla="*/ 234188 h 369315"/>
                  <a:gd name="connsiteX14" fmla="*/ 129667 w 251586"/>
                  <a:gd name="connsiteY14" fmla="*/ 156845 h 369315"/>
                  <a:gd name="connsiteX15" fmla="*/ 73406 w 251586"/>
                  <a:gd name="connsiteY15" fmla="*/ 234696 h 36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586" h="369315">
                    <a:moveTo>
                      <a:pt x="251079" y="127"/>
                    </a:moveTo>
                    <a:lnTo>
                      <a:pt x="251079" y="292608"/>
                    </a:lnTo>
                    <a:cubicBezTo>
                      <a:pt x="251079" y="316103"/>
                      <a:pt x="251079" y="339852"/>
                      <a:pt x="251587" y="363347"/>
                    </a:cubicBezTo>
                    <a:lnTo>
                      <a:pt x="183007" y="363347"/>
                    </a:lnTo>
                    <a:cubicBezTo>
                      <a:pt x="181610" y="355600"/>
                      <a:pt x="180213" y="342265"/>
                      <a:pt x="179705" y="336423"/>
                    </a:cubicBezTo>
                    <a:cubicBezTo>
                      <a:pt x="167259" y="356743"/>
                      <a:pt x="145034" y="369316"/>
                      <a:pt x="106553" y="369316"/>
                    </a:cubicBezTo>
                    <a:cubicBezTo>
                      <a:pt x="41402" y="369316"/>
                      <a:pt x="0" y="316992"/>
                      <a:pt x="0" y="236601"/>
                    </a:cubicBezTo>
                    <a:cubicBezTo>
                      <a:pt x="0" y="156210"/>
                      <a:pt x="44069" y="99695"/>
                      <a:pt x="116967" y="99695"/>
                    </a:cubicBezTo>
                    <a:cubicBezTo>
                      <a:pt x="154051" y="99695"/>
                      <a:pt x="173990" y="112776"/>
                      <a:pt x="179705" y="124333"/>
                    </a:cubicBezTo>
                    <a:lnTo>
                      <a:pt x="179705" y="0"/>
                    </a:lnTo>
                    <a:lnTo>
                      <a:pt x="251079" y="0"/>
                    </a:lnTo>
                    <a:close/>
                    <a:moveTo>
                      <a:pt x="73279" y="234823"/>
                    </a:moveTo>
                    <a:cubicBezTo>
                      <a:pt x="73279" y="284988"/>
                      <a:pt x="92837" y="312166"/>
                      <a:pt x="127762" y="312166"/>
                    </a:cubicBezTo>
                    <a:cubicBezTo>
                      <a:pt x="176784" y="312166"/>
                      <a:pt x="182499" y="271272"/>
                      <a:pt x="182499" y="234188"/>
                    </a:cubicBezTo>
                    <a:cubicBezTo>
                      <a:pt x="182499" y="190119"/>
                      <a:pt x="176276" y="156845"/>
                      <a:pt x="129667" y="156845"/>
                    </a:cubicBezTo>
                    <a:cubicBezTo>
                      <a:pt x="92202" y="156845"/>
                      <a:pt x="73406" y="186055"/>
                      <a:pt x="73406" y="2346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0274017C-9313-37D7-301F-5D2E3815EDBD}"/>
                  </a:ext>
                </a:extLst>
              </p:cNvPr>
              <p:cNvSpPr/>
              <p:nvPr/>
            </p:nvSpPr>
            <p:spPr>
              <a:xfrm>
                <a:off x="6180835" y="3334893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323 w 242697"/>
                  <a:gd name="connsiteY10" fmla="*/ 106299 h 269620"/>
                  <a:gd name="connsiteX11" fmla="*/ 124079 w 242697"/>
                  <a:gd name="connsiteY11" fmla="*/ 51054 h 269620"/>
                  <a:gd name="connsiteX12" fmla="*/ 73279 w 242697"/>
                  <a:gd name="connsiteY12" fmla="*/ 106299 h 269620"/>
                  <a:gd name="connsiteX13" fmla="*/ 171323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323" y="106299"/>
                    </a:moveTo>
                    <a:cubicBezTo>
                      <a:pt x="170815" y="76327"/>
                      <a:pt x="158877" y="51054"/>
                      <a:pt x="124079" y="51054"/>
                    </a:cubicBezTo>
                    <a:cubicBezTo>
                      <a:pt x="89281" y="51054"/>
                      <a:pt x="76200" y="74676"/>
                      <a:pt x="73279" y="106299"/>
                    </a:cubicBezTo>
                    <a:lnTo>
                      <a:pt x="171323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D13FBB1-CCED-677F-C79E-422DC4DACBE1}"/>
                  </a:ext>
                </a:extLst>
              </p:cNvPr>
              <p:cNvSpPr/>
              <p:nvPr/>
            </p:nvSpPr>
            <p:spPr>
              <a:xfrm>
                <a:off x="6478142" y="3335019"/>
                <a:ext cx="154558" cy="263525"/>
              </a:xfrm>
              <a:custGeom>
                <a:avLst/>
                <a:gdLst>
                  <a:gd name="connsiteX0" fmla="*/ 508 w 154558"/>
                  <a:gd name="connsiteY0" fmla="*/ 75819 h 263525"/>
                  <a:gd name="connsiteX1" fmla="*/ 0 w 154558"/>
                  <a:gd name="connsiteY1" fmla="*/ 5969 h 263525"/>
                  <a:gd name="connsiteX2" fmla="*/ 69977 w 154558"/>
                  <a:gd name="connsiteY2" fmla="*/ 5969 h 263525"/>
                  <a:gd name="connsiteX3" fmla="*/ 71882 w 154558"/>
                  <a:gd name="connsiteY3" fmla="*/ 51181 h 263525"/>
                  <a:gd name="connsiteX4" fmla="*/ 154559 w 154558"/>
                  <a:gd name="connsiteY4" fmla="*/ 0 h 263525"/>
                  <a:gd name="connsiteX5" fmla="*/ 154559 w 154558"/>
                  <a:gd name="connsiteY5" fmla="*/ 68072 h 263525"/>
                  <a:gd name="connsiteX6" fmla="*/ 71882 w 154558"/>
                  <a:gd name="connsiteY6" fmla="*/ 151257 h 263525"/>
                  <a:gd name="connsiteX7" fmla="*/ 71882 w 154558"/>
                  <a:gd name="connsiteY7" fmla="*/ 263525 h 263525"/>
                  <a:gd name="connsiteX8" fmla="*/ 508 w 154558"/>
                  <a:gd name="connsiteY8" fmla="*/ 263525 h 263525"/>
                  <a:gd name="connsiteX9" fmla="*/ 508 w 154558"/>
                  <a:gd name="connsiteY9" fmla="*/ 75819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558" h="263525">
                    <a:moveTo>
                      <a:pt x="508" y="75819"/>
                    </a:moveTo>
                    <a:cubicBezTo>
                      <a:pt x="508" y="50165"/>
                      <a:pt x="508" y="27432"/>
                      <a:pt x="0" y="5969"/>
                    </a:cubicBezTo>
                    <a:lnTo>
                      <a:pt x="69977" y="5969"/>
                    </a:lnTo>
                    <a:cubicBezTo>
                      <a:pt x="70866" y="11684"/>
                      <a:pt x="71882" y="37338"/>
                      <a:pt x="71882" y="51181"/>
                    </a:cubicBezTo>
                    <a:cubicBezTo>
                      <a:pt x="83185" y="21717"/>
                      <a:pt x="110744" y="254"/>
                      <a:pt x="154559" y="0"/>
                    </a:cubicBezTo>
                    <a:lnTo>
                      <a:pt x="154559" y="68072"/>
                    </a:lnTo>
                    <a:cubicBezTo>
                      <a:pt x="102743" y="66802"/>
                      <a:pt x="71882" y="80645"/>
                      <a:pt x="71882" y="151257"/>
                    </a:cubicBezTo>
                    <a:lnTo>
                      <a:pt x="71882" y="263525"/>
                    </a:lnTo>
                    <a:lnTo>
                      <a:pt x="508" y="263525"/>
                    </a:lnTo>
                    <a:lnTo>
                      <a:pt x="508" y="7581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444374B6-E659-FBDF-490B-C398D7A058F1}"/>
                  </a:ext>
                </a:extLst>
              </p:cNvPr>
              <p:cNvSpPr/>
              <p:nvPr/>
            </p:nvSpPr>
            <p:spPr>
              <a:xfrm>
                <a:off x="6655816" y="3335017"/>
                <a:ext cx="232410" cy="269496"/>
              </a:xfrm>
              <a:custGeom>
                <a:avLst/>
                <a:gdLst>
                  <a:gd name="connsiteX0" fmla="*/ 228981 w 232410"/>
                  <a:gd name="connsiteY0" fmla="*/ 196980 h 269496"/>
                  <a:gd name="connsiteX1" fmla="*/ 232410 w 232410"/>
                  <a:gd name="connsiteY1" fmla="*/ 263528 h 269496"/>
                  <a:gd name="connsiteX2" fmla="*/ 164211 w 232410"/>
                  <a:gd name="connsiteY2" fmla="*/ 263528 h 269496"/>
                  <a:gd name="connsiteX3" fmla="*/ 160655 w 232410"/>
                  <a:gd name="connsiteY3" fmla="*/ 238382 h 269496"/>
                  <a:gd name="connsiteX4" fmla="*/ 88265 w 232410"/>
                  <a:gd name="connsiteY4" fmla="*/ 269497 h 269496"/>
                  <a:gd name="connsiteX5" fmla="*/ 0 w 232410"/>
                  <a:gd name="connsiteY5" fmla="*/ 188725 h 269496"/>
                  <a:gd name="connsiteX6" fmla="*/ 122682 w 232410"/>
                  <a:gd name="connsiteY6" fmla="*/ 103000 h 269496"/>
                  <a:gd name="connsiteX7" fmla="*/ 159385 w 232410"/>
                  <a:gd name="connsiteY7" fmla="*/ 103000 h 269496"/>
                  <a:gd name="connsiteX8" fmla="*/ 159385 w 232410"/>
                  <a:gd name="connsiteY8" fmla="*/ 87252 h 269496"/>
                  <a:gd name="connsiteX9" fmla="*/ 119761 w 232410"/>
                  <a:gd name="connsiteY9" fmla="*/ 50930 h 269496"/>
                  <a:gd name="connsiteX10" fmla="*/ 79756 w 232410"/>
                  <a:gd name="connsiteY10" fmla="*/ 82426 h 269496"/>
                  <a:gd name="connsiteX11" fmla="*/ 11938 w 232410"/>
                  <a:gd name="connsiteY11" fmla="*/ 82426 h 269496"/>
                  <a:gd name="connsiteX12" fmla="*/ 122428 w 232410"/>
                  <a:gd name="connsiteY12" fmla="*/ 3 h 269496"/>
                  <a:gd name="connsiteX13" fmla="*/ 228981 w 232410"/>
                  <a:gd name="connsiteY13" fmla="*/ 88649 h 269496"/>
                  <a:gd name="connsiteX14" fmla="*/ 228981 w 232410"/>
                  <a:gd name="connsiteY14" fmla="*/ 196980 h 269496"/>
                  <a:gd name="connsiteX15" fmla="*/ 159512 w 232410"/>
                  <a:gd name="connsiteY15" fmla="*/ 146307 h 269496"/>
                  <a:gd name="connsiteX16" fmla="*/ 130429 w 232410"/>
                  <a:gd name="connsiteY16" fmla="*/ 146307 h 269496"/>
                  <a:gd name="connsiteX17" fmla="*/ 71501 w 232410"/>
                  <a:gd name="connsiteY17" fmla="*/ 184280 h 269496"/>
                  <a:gd name="connsiteX18" fmla="*/ 108585 w 232410"/>
                  <a:gd name="connsiteY18" fmla="*/ 218570 h 269496"/>
                  <a:gd name="connsiteX19" fmla="*/ 159512 w 232410"/>
                  <a:gd name="connsiteY19" fmla="*/ 153038 h 269496"/>
                  <a:gd name="connsiteX20" fmla="*/ 159512 w 232410"/>
                  <a:gd name="connsiteY20" fmla="*/ 146307 h 26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2410" h="269496">
                    <a:moveTo>
                      <a:pt x="228981" y="196980"/>
                    </a:moveTo>
                    <a:cubicBezTo>
                      <a:pt x="228981" y="221491"/>
                      <a:pt x="231013" y="257305"/>
                      <a:pt x="232410" y="263528"/>
                    </a:cubicBezTo>
                    <a:lnTo>
                      <a:pt x="164211" y="263528"/>
                    </a:lnTo>
                    <a:cubicBezTo>
                      <a:pt x="162179" y="258448"/>
                      <a:pt x="160782" y="244859"/>
                      <a:pt x="160655" y="238382"/>
                    </a:cubicBezTo>
                    <a:cubicBezTo>
                      <a:pt x="151257" y="252860"/>
                      <a:pt x="133858" y="269497"/>
                      <a:pt x="88265" y="269497"/>
                    </a:cubicBezTo>
                    <a:cubicBezTo>
                      <a:pt x="26162" y="269497"/>
                      <a:pt x="0" y="228730"/>
                      <a:pt x="0" y="188725"/>
                    </a:cubicBezTo>
                    <a:cubicBezTo>
                      <a:pt x="0" y="130051"/>
                      <a:pt x="47117" y="103000"/>
                      <a:pt x="122682" y="103000"/>
                    </a:cubicBezTo>
                    <a:lnTo>
                      <a:pt x="159385" y="103000"/>
                    </a:lnTo>
                    <a:lnTo>
                      <a:pt x="159385" y="87252"/>
                    </a:lnTo>
                    <a:cubicBezTo>
                      <a:pt x="159385" y="68964"/>
                      <a:pt x="152781" y="50930"/>
                      <a:pt x="119761" y="50930"/>
                    </a:cubicBezTo>
                    <a:cubicBezTo>
                      <a:pt x="89662" y="50930"/>
                      <a:pt x="83058" y="63757"/>
                      <a:pt x="79756" y="82426"/>
                    </a:cubicBezTo>
                    <a:lnTo>
                      <a:pt x="11938" y="82426"/>
                    </a:lnTo>
                    <a:cubicBezTo>
                      <a:pt x="15748" y="36706"/>
                      <a:pt x="44069" y="-378"/>
                      <a:pt x="122428" y="3"/>
                    </a:cubicBezTo>
                    <a:cubicBezTo>
                      <a:pt x="191389" y="384"/>
                      <a:pt x="228981" y="27435"/>
                      <a:pt x="228981" y="88649"/>
                    </a:cubicBezTo>
                    <a:lnTo>
                      <a:pt x="228981" y="196980"/>
                    </a:lnTo>
                    <a:close/>
                    <a:moveTo>
                      <a:pt x="159512" y="146307"/>
                    </a:moveTo>
                    <a:lnTo>
                      <a:pt x="130429" y="146307"/>
                    </a:lnTo>
                    <a:cubicBezTo>
                      <a:pt x="87503" y="146307"/>
                      <a:pt x="71501" y="159388"/>
                      <a:pt x="71501" y="184280"/>
                    </a:cubicBezTo>
                    <a:cubicBezTo>
                      <a:pt x="71501" y="202949"/>
                      <a:pt x="82931" y="218570"/>
                      <a:pt x="108585" y="218570"/>
                    </a:cubicBezTo>
                    <a:cubicBezTo>
                      <a:pt x="153924" y="218570"/>
                      <a:pt x="159512" y="187074"/>
                      <a:pt x="159512" y="153038"/>
                    </a:cubicBezTo>
                    <a:lnTo>
                      <a:pt x="159512" y="14630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7A0C3747-4D6A-31C6-7BEE-5CCF34741AA8}"/>
                  </a:ext>
                </a:extLst>
              </p:cNvPr>
              <p:cNvSpPr/>
              <p:nvPr/>
            </p:nvSpPr>
            <p:spPr>
              <a:xfrm>
                <a:off x="6924294" y="3271266"/>
                <a:ext cx="161544" cy="330834"/>
              </a:xfrm>
              <a:custGeom>
                <a:avLst/>
                <a:gdLst>
                  <a:gd name="connsiteX0" fmla="*/ 0 w 161544"/>
                  <a:gd name="connsiteY0" fmla="*/ 69723 h 330834"/>
                  <a:gd name="connsiteX1" fmla="*/ 39751 w 161544"/>
                  <a:gd name="connsiteY1" fmla="*/ 69723 h 330834"/>
                  <a:gd name="connsiteX2" fmla="*/ 39751 w 161544"/>
                  <a:gd name="connsiteY2" fmla="*/ 0 h 330834"/>
                  <a:gd name="connsiteX3" fmla="*/ 111125 w 161544"/>
                  <a:gd name="connsiteY3" fmla="*/ 0 h 330834"/>
                  <a:gd name="connsiteX4" fmla="*/ 111125 w 161544"/>
                  <a:gd name="connsiteY4" fmla="*/ 69723 h 330834"/>
                  <a:gd name="connsiteX5" fmla="*/ 161544 w 161544"/>
                  <a:gd name="connsiteY5" fmla="*/ 69723 h 330834"/>
                  <a:gd name="connsiteX6" fmla="*/ 161544 w 161544"/>
                  <a:gd name="connsiteY6" fmla="*/ 123317 h 330834"/>
                  <a:gd name="connsiteX7" fmla="*/ 111125 w 161544"/>
                  <a:gd name="connsiteY7" fmla="*/ 123317 h 330834"/>
                  <a:gd name="connsiteX8" fmla="*/ 111125 w 161544"/>
                  <a:gd name="connsiteY8" fmla="*/ 250444 h 330834"/>
                  <a:gd name="connsiteX9" fmla="*/ 138303 w 161544"/>
                  <a:gd name="connsiteY9" fmla="*/ 277622 h 330834"/>
                  <a:gd name="connsiteX10" fmla="*/ 154559 w 161544"/>
                  <a:gd name="connsiteY10" fmla="*/ 276860 h 330834"/>
                  <a:gd name="connsiteX11" fmla="*/ 154559 w 161544"/>
                  <a:gd name="connsiteY11" fmla="*/ 325882 h 330834"/>
                  <a:gd name="connsiteX12" fmla="*/ 106680 w 161544"/>
                  <a:gd name="connsiteY12" fmla="*/ 330835 h 330834"/>
                  <a:gd name="connsiteX13" fmla="*/ 39878 w 161544"/>
                  <a:gd name="connsiteY13" fmla="*/ 258826 h 330834"/>
                  <a:gd name="connsiteX14" fmla="*/ 39878 w 161544"/>
                  <a:gd name="connsiteY14" fmla="*/ 123317 h 330834"/>
                  <a:gd name="connsiteX15" fmla="*/ 127 w 161544"/>
                  <a:gd name="connsiteY15" fmla="*/ 123317 h 330834"/>
                  <a:gd name="connsiteX16" fmla="*/ 127 w 161544"/>
                  <a:gd name="connsiteY16" fmla="*/ 69723 h 3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1544" h="330834">
                    <a:moveTo>
                      <a:pt x="0" y="69723"/>
                    </a:moveTo>
                    <a:lnTo>
                      <a:pt x="39751" y="69723"/>
                    </a:lnTo>
                    <a:lnTo>
                      <a:pt x="39751" y="0"/>
                    </a:lnTo>
                    <a:lnTo>
                      <a:pt x="111125" y="0"/>
                    </a:lnTo>
                    <a:lnTo>
                      <a:pt x="111125" y="69723"/>
                    </a:lnTo>
                    <a:lnTo>
                      <a:pt x="161544" y="69723"/>
                    </a:lnTo>
                    <a:lnTo>
                      <a:pt x="161544" y="123317"/>
                    </a:lnTo>
                    <a:lnTo>
                      <a:pt x="111125" y="123317"/>
                    </a:lnTo>
                    <a:lnTo>
                      <a:pt x="111125" y="250444"/>
                    </a:lnTo>
                    <a:cubicBezTo>
                      <a:pt x="111125" y="270002"/>
                      <a:pt x="117094" y="277622"/>
                      <a:pt x="138303" y="277622"/>
                    </a:cubicBezTo>
                    <a:cubicBezTo>
                      <a:pt x="142240" y="277622"/>
                      <a:pt x="149225" y="277622"/>
                      <a:pt x="154559" y="276860"/>
                    </a:cubicBezTo>
                    <a:lnTo>
                      <a:pt x="154559" y="325882"/>
                    </a:lnTo>
                    <a:cubicBezTo>
                      <a:pt x="140462" y="330708"/>
                      <a:pt x="121031" y="330835"/>
                      <a:pt x="106680" y="330835"/>
                    </a:cubicBezTo>
                    <a:cubicBezTo>
                      <a:pt x="56388" y="330835"/>
                      <a:pt x="39878" y="303911"/>
                      <a:pt x="39878" y="258826"/>
                    </a:cubicBezTo>
                    <a:lnTo>
                      <a:pt x="39878" y="123317"/>
                    </a:lnTo>
                    <a:lnTo>
                      <a:pt x="127" y="123317"/>
                    </a:lnTo>
                    <a:lnTo>
                      <a:pt x="127" y="6972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53238C72-7523-AA9F-2C94-D644131E27AA}"/>
                  </a:ext>
                </a:extLst>
              </p:cNvPr>
              <p:cNvSpPr/>
              <p:nvPr/>
            </p:nvSpPr>
            <p:spPr>
              <a:xfrm>
                <a:off x="7130542" y="3235325"/>
                <a:ext cx="71373" cy="363219"/>
              </a:xfrm>
              <a:custGeom>
                <a:avLst/>
                <a:gdLst>
                  <a:gd name="connsiteX0" fmla="*/ 0 w 71373"/>
                  <a:gd name="connsiteY0" fmla="*/ 0 h 363219"/>
                  <a:gd name="connsiteX1" fmla="*/ 71374 w 71373"/>
                  <a:gd name="connsiteY1" fmla="*/ 0 h 363219"/>
                  <a:gd name="connsiteX2" fmla="*/ 71374 w 71373"/>
                  <a:gd name="connsiteY2" fmla="*/ 63627 h 363219"/>
                  <a:gd name="connsiteX3" fmla="*/ 0 w 71373"/>
                  <a:gd name="connsiteY3" fmla="*/ 63627 h 363219"/>
                  <a:gd name="connsiteX4" fmla="*/ 0 w 71373"/>
                  <a:gd name="connsiteY4" fmla="*/ 0 h 363219"/>
                  <a:gd name="connsiteX5" fmla="*/ 0 w 71373"/>
                  <a:gd name="connsiteY5" fmla="*/ 105664 h 363219"/>
                  <a:gd name="connsiteX6" fmla="*/ 71374 w 71373"/>
                  <a:gd name="connsiteY6" fmla="*/ 105664 h 363219"/>
                  <a:gd name="connsiteX7" fmla="*/ 71374 w 71373"/>
                  <a:gd name="connsiteY7" fmla="*/ 363220 h 363219"/>
                  <a:gd name="connsiteX8" fmla="*/ 0 w 71373"/>
                  <a:gd name="connsiteY8" fmla="*/ 363220 h 363219"/>
                  <a:gd name="connsiteX9" fmla="*/ 0 w 71373"/>
                  <a:gd name="connsiteY9" fmla="*/ 105664 h 36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73" h="363219">
                    <a:moveTo>
                      <a:pt x="0" y="0"/>
                    </a:moveTo>
                    <a:lnTo>
                      <a:pt x="71374" y="0"/>
                    </a:lnTo>
                    <a:lnTo>
                      <a:pt x="71374" y="63627"/>
                    </a:lnTo>
                    <a:lnTo>
                      <a:pt x="0" y="63627"/>
                    </a:lnTo>
                    <a:lnTo>
                      <a:pt x="0" y="0"/>
                    </a:lnTo>
                    <a:close/>
                    <a:moveTo>
                      <a:pt x="0" y="105664"/>
                    </a:moveTo>
                    <a:lnTo>
                      <a:pt x="71374" y="105664"/>
                    </a:lnTo>
                    <a:lnTo>
                      <a:pt x="71374" y="363220"/>
                    </a:lnTo>
                    <a:lnTo>
                      <a:pt x="0" y="363220"/>
                    </a:lnTo>
                    <a:lnTo>
                      <a:pt x="0" y="10566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AFB7A2C7-A714-A873-B08E-D98DBA6D2E64}"/>
                  </a:ext>
                </a:extLst>
              </p:cNvPr>
              <p:cNvSpPr/>
              <p:nvPr/>
            </p:nvSpPr>
            <p:spPr>
              <a:xfrm>
                <a:off x="7255764" y="3335019"/>
                <a:ext cx="254761" cy="269494"/>
              </a:xfrm>
              <a:custGeom>
                <a:avLst/>
                <a:gdLst>
                  <a:gd name="connsiteX0" fmla="*/ 254762 w 254761"/>
                  <a:gd name="connsiteY0" fmla="*/ 134239 h 269494"/>
                  <a:gd name="connsiteX1" fmla="*/ 126492 w 254761"/>
                  <a:gd name="connsiteY1" fmla="*/ 269494 h 269494"/>
                  <a:gd name="connsiteX2" fmla="*/ 0 w 254761"/>
                  <a:gd name="connsiteY2" fmla="*/ 135636 h 269494"/>
                  <a:gd name="connsiteX3" fmla="*/ 129921 w 254761"/>
                  <a:gd name="connsiteY3" fmla="*/ 0 h 269494"/>
                  <a:gd name="connsiteX4" fmla="*/ 254762 w 254761"/>
                  <a:gd name="connsiteY4" fmla="*/ 134239 h 269494"/>
                  <a:gd name="connsiteX5" fmla="*/ 72390 w 254761"/>
                  <a:gd name="connsiteY5" fmla="*/ 134747 h 269494"/>
                  <a:gd name="connsiteX6" fmla="*/ 128143 w 254761"/>
                  <a:gd name="connsiteY6" fmla="*/ 213741 h 269494"/>
                  <a:gd name="connsiteX7" fmla="*/ 182499 w 254761"/>
                  <a:gd name="connsiteY7" fmla="*/ 135255 h 269494"/>
                  <a:gd name="connsiteX8" fmla="*/ 127127 w 254761"/>
                  <a:gd name="connsiteY8" fmla="*/ 55880 h 269494"/>
                  <a:gd name="connsiteX9" fmla="*/ 72390 w 254761"/>
                  <a:gd name="connsiteY9" fmla="*/ 134874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61" h="269494">
                    <a:moveTo>
                      <a:pt x="254762" y="134239"/>
                    </a:moveTo>
                    <a:cubicBezTo>
                      <a:pt x="254762" y="212217"/>
                      <a:pt x="208153" y="269494"/>
                      <a:pt x="126492" y="269494"/>
                    </a:cubicBezTo>
                    <a:cubicBezTo>
                      <a:pt x="44831" y="269494"/>
                      <a:pt x="0" y="212471"/>
                      <a:pt x="0" y="135636"/>
                    </a:cubicBezTo>
                    <a:cubicBezTo>
                      <a:pt x="0" y="58801"/>
                      <a:pt x="48133" y="0"/>
                      <a:pt x="129921" y="0"/>
                    </a:cubicBezTo>
                    <a:cubicBezTo>
                      <a:pt x="205740" y="0"/>
                      <a:pt x="254762" y="53467"/>
                      <a:pt x="254762" y="134239"/>
                    </a:cubicBezTo>
                    <a:close/>
                    <a:moveTo>
                      <a:pt x="72390" y="134747"/>
                    </a:moveTo>
                    <a:cubicBezTo>
                      <a:pt x="72390" y="184277"/>
                      <a:pt x="93726" y="213741"/>
                      <a:pt x="128143" y="213741"/>
                    </a:cubicBezTo>
                    <a:cubicBezTo>
                      <a:pt x="162560" y="213741"/>
                      <a:pt x="182499" y="184404"/>
                      <a:pt x="182499" y="135255"/>
                    </a:cubicBezTo>
                    <a:cubicBezTo>
                      <a:pt x="182499" y="81407"/>
                      <a:pt x="162687" y="55880"/>
                      <a:pt x="127127" y="55880"/>
                    </a:cubicBezTo>
                    <a:cubicBezTo>
                      <a:pt x="94107" y="55880"/>
                      <a:pt x="72390" y="80391"/>
                      <a:pt x="72390" y="13487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0D485C1F-F666-8EFC-5705-A887776CBB99}"/>
                  </a:ext>
                </a:extLst>
              </p:cNvPr>
              <p:cNvSpPr/>
              <p:nvPr/>
            </p:nvSpPr>
            <p:spPr>
              <a:xfrm>
                <a:off x="7564373" y="3335019"/>
                <a:ext cx="231902" cy="263525"/>
              </a:xfrm>
              <a:custGeom>
                <a:avLst/>
                <a:gdLst>
                  <a:gd name="connsiteX0" fmla="*/ 508 w 231902"/>
                  <a:gd name="connsiteY0" fmla="*/ 70866 h 263525"/>
                  <a:gd name="connsiteX1" fmla="*/ 0 w 231902"/>
                  <a:gd name="connsiteY1" fmla="*/ 5969 h 263525"/>
                  <a:gd name="connsiteX2" fmla="*/ 69088 w 231902"/>
                  <a:gd name="connsiteY2" fmla="*/ 5969 h 263525"/>
                  <a:gd name="connsiteX3" fmla="*/ 71882 w 231902"/>
                  <a:gd name="connsiteY3" fmla="*/ 38735 h 263525"/>
                  <a:gd name="connsiteX4" fmla="*/ 146558 w 231902"/>
                  <a:gd name="connsiteY4" fmla="*/ 0 h 263525"/>
                  <a:gd name="connsiteX5" fmla="*/ 231902 w 231902"/>
                  <a:gd name="connsiteY5" fmla="*/ 99695 h 263525"/>
                  <a:gd name="connsiteX6" fmla="*/ 231902 w 231902"/>
                  <a:gd name="connsiteY6" fmla="*/ 263525 h 263525"/>
                  <a:gd name="connsiteX7" fmla="*/ 160528 w 231902"/>
                  <a:gd name="connsiteY7" fmla="*/ 263525 h 263525"/>
                  <a:gd name="connsiteX8" fmla="*/ 160528 w 231902"/>
                  <a:gd name="connsiteY8" fmla="*/ 107569 h 263525"/>
                  <a:gd name="connsiteX9" fmla="*/ 119380 w 231902"/>
                  <a:gd name="connsiteY9" fmla="*/ 57658 h 263525"/>
                  <a:gd name="connsiteX10" fmla="*/ 71755 w 231902"/>
                  <a:gd name="connsiteY10" fmla="*/ 120015 h 263525"/>
                  <a:gd name="connsiteX11" fmla="*/ 71755 w 231902"/>
                  <a:gd name="connsiteY11" fmla="*/ 263525 h 263525"/>
                  <a:gd name="connsiteX12" fmla="*/ 381 w 231902"/>
                  <a:gd name="connsiteY12" fmla="*/ 263525 h 263525"/>
                  <a:gd name="connsiteX13" fmla="*/ 381 w 231902"/>
                  <a:gd name="connsiteY13" fmla="*/ 70866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902" h="263525">
                    <a:moveTo>
                      <a:pt x="508" y="70866"/>
                    </a:moveTo>
                    <a:cubicBezTo>
                      <a:pt x="508" y="49022"/>
                      <a:pt x="508" y="25019"/>
                      <a:pt x="0" y="5969"/>
                    </a:cubicBezTo>
                    <a:lnTo>
                      <a:pt x="69088" y="5969"/>
                    </a:lnTo>
                    <a:cubicBezTo>
                      <a:pt x="70485" y="12573"/>
                      <a:pt x="71501" y="30480"/>
                      <a:pt x="71882" y="38735"/>
                    </a:cubicBezTo>
                    <a:cubicBezTo>
                      <a:pt x="80645" y="22606"/>
                      <a:pt x="101473" y="0"/>
                      <a:pt x="146558" y="0"/>
                    </a:cubicBezTo>
                    <a:cubicBezTo>
                      <a:pt x="198247" y="0"/>
                      <a:pt x="231902" y="34925"/>
                      <a:pt x="231902" y="99695"/>
                    </a:cubicBezTo>
                    <a:lnTo>
                      <a:pt x="231902" y="263525"/>
                    </a:lnTo>
                    <a:lnTo>
                      <a:pt x="160528" y="263525"/>
                    </a:lnTo>
                    <a:lnTo>
                      <a:pt x="160528" y="107569"/>
                    </a:lnTo>
                    <a:cubicBezTo>
                      <a:pt x="160528" y="78613"/>
                      <a:pt x="150876" y="57658"/>
                      <a:pt x="119380" y="57658"/>
                    </a:cubicBezTo>
                    <a:cubicBezTo>
                      <a:pt x="87884" y="57658"/>
                      <a:pt x="71755" y="74549"/>
                      <a:pt x="71755" y="120015"/>
                    </a:cubicBezTo>
                    <a:lnTo>
                      <a:pt x="71755" y="263525"/>
                    </a:lnTo>
                    <a:lnTo>
                      <a:pt x="381" y="263525"/>
                    </a:lnTo>
                    <a:lnTo>
                      <a:pt x="381" y="708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BD7E4FD1-C328-7EE5-CD55-E5F683ED3E53}"/>
                  </a:ext>
                </a:extLst>
              </p:cNvPr>
              <p:cNvSpPr/>
              <p:nvPr/>
            </p:nvSpPr>
            <p:spPr>
              <a:xfrm>
                <a:off x="5293486" y="3671442"/>
                <a:ext cx="251587" cy="369316"/>
              </a:xfrm>
              <a:custGeom>
                <a:avLst/>
                <a:gdLst>
                  <a:gd name="connsiteX0" fmla="*/ 251079 w 251587"/>
                  <a:gd name="connsiteY0" fmla="*/ 127 h 369316"/>
                  <a:gd name="connsiteX1" fmla="*/ 251079 w 251587"/>
                  <a:gd name="connsiteY1" fmla="*/ 292608 h 369316"/>
                  <a:gd name="connsiteX2" fmla="*/ 251587 w 251587"/>
                  <a:gd name="connsiteY2" fmla="*/ 363347 h 369316"/>
                  <a:gd name="connsiteX3" fmla="*/ 183007 w 251587"/>
                  <a:gd name="connsiteY3" fmla="*/ 363347 h 369316"/>
                  <a:gd name="connsiteX4" fmla="*/ 179705 w 251587"/>
                  <a:gd name="connsiteY4" fmla="*/ 336423 h 369316"/>
                  <a:gd name="connsiteX5" fmla="*/ 106553 w 251587"/>
                  <a:gd name="connsiteY5" fmla="*/ 369316 h 369316"/>
                  <a:gd name="connsiteX6" fmla="*/ 0 w 251587"/>
                  <a:gd name="connsiteY6" fmla="*/ 236601 h 369316"/>
                  <a:gd name="connsiteX7" fmla="*/ 116967 w 251587"/>
                  <a:gd name="connsiteY7" fmla="*/ 99695 h 369316"/>
                  <a:gd name="connsiteX8" fmla="*/ 179705 w 251587"/>
                  <a:gd name="connsiteY8" fmla="*/ 124333 h 369316"/>
                  <a:gd name="connsiteX9" fmla="*/ 179705 w 251587"/>
                  <a:gd name="connsiteY9" fmla="*/ 0 h 369316"/>
                  <a:gd name="connsiteX10" fmla="*/ 251079 w 251587"/>
                  <a:gd name="connsiteY10" fmla="*/ 0 h 369316"/>
                  <a:gd name="connsiteX11" fmla="*/ 73279 w 251587"/>
                  <a:gd name="connsiteY11" fmla="*/ 234823 h 369316"/>
                  <a:gd name="connsiteX12" fmla="*/ 127762 w 251587"/>
                  <a:gd name="connsiteY12" fmla="*/ 312166 h 369316"/>
                  <a:gd name="connsiteX13" fmla="*/ 182499 w 251587"/>
                  <a:gd name="connsiteY13" fmla="*/ 234188 h 369316"/>
                  <a:gd name="connsiteX14" fmla="*/ 129667 w 251587"/>
                  <a:gd name="connsiteY14" fmla="*/ 156845 h 369316"/>
                  <a:gd name="connsiteX15" fmla="*/ 73406 w 251587"/>
                  <a:gd name="connsiteY15" fmla="*/ 234696 h 36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587" h="369316">
                    <a:moveTo>
                      <a:pt x="251079" y="127"/>
                    </a:moveTo>
                    <a:lnTo>
                      <a:pt x="251079" y="292608"/>
                    </a:lnTo>
                    <a:cubicBezTo>
                      <a:pt x="251079" y="316103"/>
                      <a:pt x="251079" y="339852"/>
                      <a:pt x="251587" y="363347"/>
                    </a:cubicBezTo>
                    <a:lnTo>
                      <a:pt x="183007" y="363347"/>
                    </a:lnTo>
                    <a:cubicBezTo>
                      <a:pt x="181610" y="355600"/>
                      <a:pt x="180213" y="342265"/>
                      <a:pt x="179705" y="336423"/>
                    </a:cubicBezTo>
                    <a:cubicBezTo>
                      <a:pt x="167259" y="356743"/>
                      <a:pt x="145034" y="369316"/>
                      <a:pt x="106553" y="369316"/>
                    </a:cubicBezTo>
                    <a:cubicBezTo>
                      <a:pt x="41402" y="369316"/>
                      <a:pt x="0" y="316992"/>
                      <a:pt x="0" y="236601"/>
                    </a:cubicBezTo>
                    <a:cubicBezTo>
                      <a:pt x="0" y="156210"/>
                      <a:pt x="44069" y="99695"/>
                      <a:pt x="116967" y="99695"/>
                    </a:cubicBezTo>
                    <a:cubicBezTo>
                      <a:pt x="154051" y="99695"/>
                      <a:pt x="173990" y="112776"/>
                      <a:pt x="179705" y="124333"/>
                    </a:cubicBezTo>
                    <a:lnTo>
                      <a:pt x="179705" y="0"/>
                    </a:lnTo>
                    <a:lnTo>
                      <a:pt x="251079" y="0"/>
                    </a:lnTo>
                    <a:close/>
                    <a:moveTo>
                      <a:pt x="73279" y="234823"/>
                    </a:moveTo>
                    <a:cubicBezTo>
                      <a:pt x="73279" y="284988"/>
                      <a:pt x="92837" y="312166"/>
                      <a:pt x="127762" y="312166"/>
                    </a:cubicBezTo>
                    <a:cubicBezTo>
                      <a:pt x="176784" y="312166"/>
                      <a:pt x="182499" y="271272"/>
                      <a:pt x="182499" y="234188"/>
                    </a:cubicBezTo>
                    <a:cubicBezTo>
                      <a:pt x="182499" y="190119"/>
                      <a:pt x="176276" y="156845"/>
                      <a:pt x="129667" y="156845"/>
                    </a:cubicBezTo>
                    <a:cubicBezTo>
                      <a:pt x="92202" y="156845"/>
                      <a:pt x="73406" y="186055"/>
                      <a:pt x="73406" y="2346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3EAAC382-55AF-47AC-A3EE-34CC481243B5}"/>
                  </a:ext>
                </a:extLst>
              </p:cNvPr>
              <p:cNvSpPr/>
              <p:nvPr/>
            </p:nvSpPr>
            <p:spPr>
              <a:xfrm>
                <a:off x="557517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D3AAEE0E-F471-F288-AF97-DCA8966BD28C}"/>
                  </a:ext>
                </a:extLst>
              </p:cNvPr>
              <p:cNvSpPr/>
              <p:nvPr/>
            </p:nvSpPr>
            <p:spPr>
              <a:xfrm>
                <a:off x="5836411" y="3771138"/>
                <a:ext cx="227076" cy="269494"/>
              </a:xfrm>
              <a:custGeom>
                <a:avLst/>
                <a:gdLst>
                  <a:gd name="connsiteX0" fmla="*/ 70104 w 227076"/>
                  <a:gd name="connsiteY0" fmla="*/ 186182 h 269494"/>
                  <a:gd name="connsiteX1" fmla="*/ 118872 w 227076"/>
                  <a:gd name="connsiteY1" fmla="*/ 218186 h 269494"/>
                  <a:gd name="connsiteX2" fmla="*/ 154813 w 227076"/>
                  <a:gd name="connsiteY2" fmla="*/ 193167 h 269494"/>
                  <a:gd name="connsiteX3" fmla="*/ 106807 w 227076"/>
                  <a:gd name="connsiteY3" fmla="*/ 161036 h 269494"/>
                  <a:gd name="connsiteX4" fmla="*/ 9144 w 227076"/>
                  <a:gd name="connsiteY4" fmla="*/ 77978 h 269494"/>
                  <a:gd name="connsiteX5" fmla="*/ 113665 w 227076"/>
                  <a:gd name="connsiteY5" fmla="*/ 0 h 269494"/>
                  <a:gd name="connsiteX6" fmla="*/ 220472 w 227076"/>
                  <a:gd name="connsiteY6" fmla="*/ 77597 h 269494"/>
                  <a:gd name="connsiteX7" fmla="*/ 152654 w 227076"/>
                  <a:gd name="connsiteY7" fmla="*/ 77597 h 269494"/>
                  <a:gd name="connsiteX8" fmla="*/ 110490 w 227076"/>
                  <a:gd name="connsiteY8" fmla="*/ 50038 h 269494"/>
                  <a:gd name="connsiteX9" fmla="*/ 79248 w 227076"/>
                  <a:gd name="connsiteY9" fmla="*/ 72009 h 269494"/>
                  <a:gd name="connsiteX10" fmla="*/ 129032 w 227076"/>
                  <a:gd name="connsiteY10" fmla="*/ 100711 h 269494"/>
                  <a:gd name="connsiteX11" fmla="*/ 227076 w 227076"/>
                  <a:gd name="connsiteY11" fmla="*/ 187960 h 269494"/>
                  <a:gd name="connsiteX12" fmla="*/ 116078 w 227076"/>
                  <a:gd name="connsiteY12" fmla="*/ 269494 h 269494"/>
                  <a:gd name="connsiteX13" fmla="*/ 0 w 227076"/>
                  <a:gd name="connsiteY13" fmla="*/ 186055 h 269494"/>
                  <a:gd name="connsiteX14" fmla="*/ 70104 w 227076"/>
                  <a:gd name="connsiteY14" fmla="*/ 186055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6" h="269494">
                    <a:moveTo>
                      <a:pt x="70104" y="186182"/>
                    </a:moveTo>
                    <a:cubicBezTo>
                      <a:pt x="75438" y="206756"/>
                      <a:pt x="92202" y="218186"/>
                      <a:pt x="118872" y="218186"/>
                    </a:cubicBezTo>
                    <a:cubicBezTo>
                      <a:pt x="145542" y="218186"/>
                      <a:pt x="154813" y="208788"/>
                      <a:pt x="154813" y="193167"/>
                    </a:cubicBezTo>
                    <a:cubicBezTo>
                      <a:pt x="154813" y="176657"/>
                      <a:pt x="143764" y="170180"/>
                      <a:pt x="106807" y="161036"/>
                    </a:cubicBezTo>
                    <a:cubicBezTo>
                      <a:pt x="22860" y="140335"/>
                      <a:pt x="9144" y="114427"/>
                      <a:pt x="9144" y="77978"/>
                    </a:cubicBezTo>
                    <a:cubicBezTo>
                      <a:pt x="9144" y="41529"/>
                      <a:pt x="35941" y="0"/>
                      <a:pt x="113665" y="0"/>
                    </a:cubicBezTo>
                    <a:cubicBezTo>
                      <a:pt x="191389" y="0"/>
                      <a:pt x="218186" y="42672"/>
                      <a:pt x="220472" y="77597"/>
                    </a:cubicBezTo>
                    <a:lnTo>
                      <a:pt x="152654" y="77597"/>
                    </a:lnTo>
                    <a:cubicBezTo>
                      <a:pt x="150368" y="68072"/>
                      <a:pt x="144018" y="50038"/>
                      <a:pt x="110490" y="50038"/>
                    </a:cubicBezTo>
                    <a:cubicBezTo>
                      <a:pt x="86868" y="50038"/>
                      <a:pt x="79248" y="60452"/>
                      <a:pt x="79248" y="72009"/>
                    </a:cubicBezTo>
                    <a:cubicBezTo>
                      <a:pt x="79248" y="84836"/>
                      <a:pt x="87249" y="91059"/>
                      <a:pt x="129032" y="100711"/>
                    </a:cubicBezTo>
                    <a:cubicBezTo>
                      <a:pt x="215011" y="120650"/>
                      <a:pt x="227076" y="150114"/>
                      <a:pt x="227076" y="187960"/>
                    </a:cubicBezTo>
                    <a:cubicBezTo>
                      <a:pt x="227076" y="230632"/>
                      <a:pt x="194691" y="269494"/>
                      <a:pt x="116078" y="269494"/>
                    </a:cubicBezTo>
                    <a:cubicBezTo>
                      <a:pt x="37465" y="269494"/>
                      <a:pt x="5588" y="231775"/>
                      <a:pt x="0" y="186055"/>
                    </a:cubicBezTo>
                    <a:lnTo>
                      <a:pt x="70104" y="18605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33A7133F-4214-2ADB-CEA9-8FAB5797453C}"/>
                  </a:ext>
                </a:extLst>
              </p:cNvPr>
              <p:cNvSpPr/>
              <p:nvPr/>
            </p:nvSpPr>
            <p:spPr>
              <a:xfrm>
                <a:off x="6229095" y="3771264"/>
                <a:ext cx="237236" cy="269494"/>
              </a:xfrm>
              <a:custGeom>
                <a:avLst/>
                <a:gdLst>
                  <a:gd name="connsiteX0" fmla="*/ 237236 w 237236"/>
                  <a:gd name="connsiteY0" fmla="*/ 180340 h 269494"/>
                  <a:gd name="connsiteX1" fmla="*/ 121412 w 237236"/>
                  <a:gd name="connsiteY1" fmla="*/ 269494 h 269494"/>
                  <a:gd name="connsiteX2" fmla="*/ 0 w 237236"/>
                  <a:gd name="connsiteY2" fmla="*/ 136652 h 269494"/>
                  <a:gd name="connsiteX3" fmla="*/ 124841 w 237236"/>
                  <a:gd name="connsiteY3" fmla="*/ 0 h 269494"/>
                  <a:gd name="connsiteX4" fmla="*/ 237236 w 237236"/>
                  <a:gd name="connsiteY4" fmla="*/ 91440 h 269494"/>
                  <a:gd name="connsiteX5" fmla="*/ 167640 w 237236"/>
                  <a:gd name="connsiteY5" fmla="*/ 91440 h 269494"/>
                  <a:gd name="connsiteX6" fmla="*/ 123444 w 237236"/>
                  <a:gd name="connsiteY6" fmla="*/ 55753 h 269494"/>
                  <a:gd name="connsiteX7" fmla="*/ 72390 w 237236"/>
                  <a:gd name="connsiteY7" fmla="*/ 134239 h 269494"/>
                  <a:gd name="connsiteX8" fmla="*/ 123190 w 237236"/>
                  <a:gd name="connsiteY8" fmla="*/ 214122 h 269494"/>
                  <a:gd name="connsiteX9" fmla="*/ 167132 w 237236"/>
                  <a:gd name="connsiteY9" fmla="*/ 180340 h 269494"/>
                  <a:gd name="connsiteX10" fmla="*/ 237236 w 237236"/>
                  <a:gd name="connsiteY10" fmla="*/ 180340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7236" h="269494">
                    <a:moveTo>
                      <a:pt x="237236" y="180340"/>
                    </a:moveTo>
                    <a:cubicBezTo>
                      <a:pt x="228346" y="223266"/>
                      <a:pt x="198120" y="269494"/>
                      <a:pt x="121412" y="269494"/>
                    </a:cubicBezTo>
                    <a:cubicBezTo>
                      <a:pt x="44704" y="269494"/>
                      <a:pt x="0" y="213995"/>
                      <a:pt x="0" y="136652"/>
                    </a:cubicBezTo>
                    <a:cubicBezTo>
                      <a:pt x="0" y="59309"/>
                      <a:pt x="46355" y="0"/>
                      <a:pt x="124841" y="0"/>
                    </a:cubicBezTo>
                    <a:cubicBezTo>
                      <a:pt x="211709" y="0"/>
                      <a:pt x="235839" y="62357"/>
                      <a:pt x="237236" y="91440"/>
                    </a:cubicBezTo>
                    <a:lnTo>
                      <a:pt x="167640" y="91440"/>
                    </a:lnTo>
                    <a:cubicBezTo>
                      <a:pt x="163195" y="70485"/>
                      <a:pt x="151384" y="55753"/>
                      <a:pt x="123444" y="55753"/>
                    </a:cubicBezTo>
                    <a:cubicBezTo>
                      <a:pt x="90805" y="55753"/>
                      <a:pt x="72390" y="84328"/>
                      <a:pt x="72390" y="134239"/>
                    </a:cubicBezTo>
                    <a:cubicBezTo>
                      <a:pt x="72390" y="189103"/>
                      <a:pt x="91948" y="214122"/>
                      <a:pt x="123190" y="214122"/>
                    </a:cubicBezTo>
                    <a:cubicBezTo>
                      <a:pt x="147701" y="214122"/>
                      <a:pt x="160782" y="199644"/>
                      <a:pt x="167132" y="180340"/>
                    </a:cubicBezTo>
                    <a:lnTo>
                      <a:pt x="237236" y="180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351DABB8-1551-0A11-EA0C-0E2890791098}"/>
                  </a:ext>
                </a:extLst>
              </p:cNvPr>
              <p:cNvSpPr/>
              <p:nvPr/>
            </p:nvSpPr>
            <p:spPr>
              <a:xfrm>
                <a:off x="648449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23733C1F-2A3B-FBFD-1C0A-A39816E404ED}"/>
                  </a:ext>
                </a:extLst>
              </p:cNvPr>
              <p:cNvSpPr/>
              <p:nvPr/>
            </p:nvSpPr>
            <p:spPr>
              <a:xfrm>
                <a:off x="6751827" y="3771138"/>
                <a:ext cx="249554" cy="367283"/>
              </a:xfrm>
              <a:custGeom>
                <a:avLst/>
                <a:gdLst>
                  <a:gd name="connsiteX0" fmla="*/ 249174 w 249554"/>
                  <a:gd name="connsiteY0" fmla="*/ 232283 h 367283"/>
                  <a:gd name="connsiteX1" fmla="*/ 121031 w 249554"/>
                  <a:gd name="connsiteY1" fmla="*/ 367284 h 367283"/>
                  <a:gd name="connsiteX2" fmla="*/ 5969 w 249554"/>
                  <a:gd name="connsiteY2" fmla="*/ 285623 h 367283"/>
                  <a:gd name="connsiteX3" fmla="*/ 78613 w 249554"/>
                  <a:gd name="connsiteY3" fmla="*/ 285623 h 367283"/>
                  <a:gd name="connsiteX4" fmla="*/ 124206 w 249554"/>
                  <a:gd name="connsiteY4" fmla="*/ 315341 h 367283"/>
                  <a:gd name="connsiteX5" fmla="*/ 179197 w 249554"/>
                  <a:gd name="connsiteY5" fmla="*/ 236601 h 367283"/>
                  <a:gd name="connsiteX6" fmla="*/ 179197 w 249554"/>
                  <a:gd name="connsiteY6" fmla="*/ 224282 h 367283"/>
                  <a:gd name="connsiteX7" fmla="*/ 106553 w 249554"/>
                  <a:gd name="connsiteY7" fmla="*/ 260477 h 367283"/>
                  <a:gd name="connsiteX8" fmla="*/ 0 w 249554"/>
                  <a:gd name="connsiteY8" fmla="*/ 135636 h 367283"/>
                  <a:gd name="connsiteX9" fmla="*/ 112649 w 249554"/>
                  <a:gd name="connsiteY9" fmla="*/ 0 h 367283"/>
                  <a:gd name="connsiteX10" fmla="*/ 179070 w 249554"/>
                  <a:gd name="connsiteY10" fmla="*/ 32893 h 367283"/>
                  <a:gd name="connsiteX11" fmla="*/ 181864 w 249554"/>
                  <a:gd name="connsiteY11" fmla="*/ 5969 h 367283"/>
                  <a:gd name="connsiteX12" fmla="*/ 249555 w 249554"/>
                  <a:gd name="connsiteY12" fmla="*/ 5969 h 367283"/>
                  <a:gd name="connsiteX13" fmla="*/ 249047 w 249554"/>
                  <a:gd name="connsiteY13" fmla="*/ 79883 h 367283"/>
                  <a:gd name="connsiteX14" fmla="*/ 249047 w 249554"/>
                  <a:gd name="connsiteY14" fmla="*/ 232156 h 367283"/>
                  <a:gd name="connsiteX15" fmla="*/ 73406 w 249554"/>
                  <a:gd name="connsiteY15" fmla="*/ 132588 h 367283"/>
                  <a:gd name="connsiteX16" fmla="*/ 127127 w 249554"/>
                  <a:gd name="connsiteY16" fmla="*/ 203073 h 367283"/>
                  <a:gd name="connsiteX17" fmla="*/ 181483 w 249554"/>
                  <a:gd name="connsiteY17" fmla="*/ 130429 h 367283"/>
                  <a:gd name="connsiteX18" fmla="*/ 128524 w 249554"/>
                  <a:gd name="connsiteY18" fmla="*/ 57277 h 367283"/>
                  <a:gd name="connsiteX19" fmla="*/ 73279 w 249554"/>
                  <a:gd name="connsiteY19" fmla="*/ 132588 h 36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9554" h="367283">
                    <a:moveTo>
                      <a:pt x="249174" y="232283"/>
                    </a:moveTo>
                    <a:cubicBezTo>
                      <a:pt x="249174" y="314960"/>
                      <a:pt x="218694" y="367284"/>
                      <a:pt x="121031" y="367284"/>
                    </a:cubicBezTo>
                    <a:cubicBezTo>
                      <a:pt x="23368" y="367284"/>
                      <a:pt x="8382" y="314706"/>
                      <a:pt x="5969" y="285623"/>
                    </a:cubicBezTo>
                    <a:lnTo>
                      <a:pt x="78613" y="285623"/>
                    </a:lnTo>
                    <a:cubicBezTo>
                      <a:pt x="83566" y="303276"/>
                      <a:pt x="96647" y="315341"/>
                      <a:pt x="124206" y="315341"/>
                    </a:cubicBezTo>
                    <a:cubicBezTo>
                      <a:pt x="170561" y="315341"/>
                      <a:pt x="179197" y="287147"/>
                      <a:pt x="179197" y="236601"/>
                    </a:cubicBezTo>
                    <a:lnTo>
                      <a:pt x="179197" y="224282"/>
                    </a:lnTo>
                    <a:cubicBezTo>
                      <a:pt x="165735" y="246507"/>
                      <a:pt x="144399" y="260477"/>
                      <a:pt x="106553" y="260477"/>
                    </a:cubicBezTo>
                    <a:cubicBezTo>
                      <a:pt x="38735" y="260477"/>
                      <a:pt x="0" y="204851"/>
                      <a:pt x="0" y="135636"/>
                    </a:cubicBezTo>
                    <a:cubicBezTo>
                      <a:pt x="0" y="55118"/>
                      <a:pt x="48260" y="0"/>
                      <a:pt x="112649" y="0"/>
                    </a:cubicBezTo>
                    <a:cubicBezTo>
                      <a:pt x="156845" y="0"/>
                      <a:pt x="175260" y="20828"/>
                      <a:pt x="179070" y="32893"/>
                    </a:cubicBezTo>
                    <a:cubicBezTo>
                      <a:pt x="179578" y="25908"/>
                      <a:pt x="181356" y="10287"/>
                      <a:pt x="181864" y="5969"/>
                    </a:cubicBezTo>
                    <a:lnTo>
                      <a:pt x="249555" y="5969"/>
                    </a:lnTo>
                    <a:cubicBezTo>
                      <a:pt x="249174" y="28956"/>
                      <a:pt x="249047" y="55118"/>
                      <a:pt x="249047" y="79883"/>
                    </a:cubicBezTo>
                    <a:lnTo>
                      <a:pt x="249047" y="232156"/>
                    </a:lnTo>
                    <a:close/>
                    <a:moveTo>
                      <a:pt x="73406" y="132588"/>
                    </a:moveTo>
                    <a:cubicBezTo>
                      <a:pt x="73406" y="176911"/>
                      <a:pt x="95504" y="203073"/>
                      <a:pt x="127127" y="203073"/>
                    </a:cubicBezTo>
                    <a:cubicBezTo>
                      <a:pt x="170053" y="203073"/>
                      <a:pt x="181483" y="173609"/>
                      <a:pt x="181483" y="130429"/>
                    </a:cubicBezTo>
                    <a:cubicBezTo>
                      <a:pt x="181483" y="87249"/>
                      <a:pt x="173863" y="57277"/>
                      <a:pt x="128524" y="57277"/>
                    </a:cubicBezTo>
                    <a:cubicBezTo>
                      <a:pt x="97536" y="57277"/>
                      <a:pt x="73279" y="81153"/>
                      <a:pt x="73279" y="13258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7A064C82-1EE4-8A03-3375-90C676E5936A}"/>
                  </a:ext>
                </a:extLst>
              </p:cNvPr>
              <p:cNvSpPr/>
              <p:nvPr/>
            </p:nvSpPr>
            <p:spPr>
              <a:xfrm>
                <a:off x="703529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id="{C91DC028-EAA0-4483-EEC5-59F61E92E0A3}"/>
                  </a:ext>
                </a:extLst>
              </p:cNvPr>
              <p:cNvSpPr/>
              <p:nvPr/>
            </p:nvSpPr>
            <p:spPr>
              <a:xfrm>
                <a:off x="7313676" y="3771264"/>
                <a:ext cx="248919" cy="362204"/>
              </a:xfrm>
              <a:custGeom>
                <a:avLst/>
                <a:gdLst>
                  <a:gd name="connsiteX0" fmla="*/ 71374 w 248919"/>
                  <a:gd name="connsiteY0" fmla="*/ 240792 h 362204"/>
                  <a:gd name="connsiteX1" fmla="*/ 71374 w 248919"/>
                  <a:gd name="connsiteY1" fmla="*/ 362204 h 362204"/>
                  <a:gd name="connsiteX2" fmla="*/ 508 w 248919"/>
                  <a:gd name="connsiteY2" fmla="*/ 362204 h 362204"/>
                  <a:gd name="connsiteX3" fmla="*/ 508 w 248919"/>
                  <a:gd name="connsiteY3" fmla="*/ 68072 h 362204"/>
                  <a:gd name="connsiteX4" fmla="*/ 0 w 248919"/>
                  <a:gd name="connsiteY4" fmla="*/ 5969 h 362204"/>
                  <a:gd name="connsiteX5" fmla="*/ 69088 w 248919"/>
                  <a:gd name="connsiteY5" fmla="*/ 5969 h 362204"/>
                  <a:gd name="connsiteX6" fmla="*/ 71374 w 248919"/>
                  <a:gd name="connsiteY6" fmla="*/ 38100 h 362204"/>
                  <a:gd name="connsiteX7" fmla="*/ 146304 w 248919"/>
                  <a:gd name="connsiteY7" fmla="*/ 0 h 362204"/>
                  <a:gd name="connsiteX8" fmla="*/ 248920 w 248919"/>
                  <a:gd name="connsiteY8" fmla="*/ 128270 h 362204"/>
                  <a:gd name="connsiteX9" fmla="*/ 136525 w 248919"/>
                  <a:gd name="connsiteY9" fmla="*/ 269494 h 362204"/>
                  <a:gd name="connsiteX10" fmla="*/ 71374 w 248919"/>
                  <a:gd name="connsiteY10" fmla="*/ 240665 h 362204"/>
                  <a:gd name="connsiteX11" fmla="*/ 176530 w 248919"/>
                  <a:gd name="connsiteY11" fmla="*/ 131064 h 362204"/>
                  <a:gd name="connsiteX12" fmla="*/ 123444 w 248919"/>
                  <a:gd name="connsiteY12" fmla="*/ 57150 h 362204"/>
                  <a:gd name="connsiteX13" fmla="*/ 68580 w 248919"/>
                  <a:gd name="connsiteY13" fmla="*/ 135001 h 362204"/>
                  <a:gd name="connsiteX14" fmla="*/ 120396 w 248919"/>
                  <a:gd name="connsiteY14" fmla="*/ 212725 h 362204"/>
                  <a:gd name="connsiteX15" fmla="*/ 176530 w 248919"/>
                  <a:gd name="connsiteY15" fmla="*/ 130937 h 36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919" h="362204">
                    <a:moveTo>
                      <a:pt x="71374" y="240792"/>
                    </a:moveTo>
                    <a:lnTo>
                      <a:pt x="71374" y="362204"/>
                    </a:lnTo>
                    <a:lnTo>
                      <a:pt x="508" y="362204"/>
                    </a:lnTo>
                    <a:lnTo>
                      <a:pt x="508" y="68072"/>
                    </a:lnTo>
                    <a:cubicBezTo>
                      <a:pt x="508" y="47244"/>
                      <a:pt x="508" y="26670"/>
                      <a:pt x="0" y="5969"/>
                    </a:cubicBezTo>
                    <a:lnTo>
                      <a:pt x="69088" y="5969"/>
                    </a:lnTo>
                    <a:cubicBezTo>
                      <a:pt x="70104" y="12827"/>
                      <a:pt x="71374" y="28575"/>
                      <a:pt x="71374" y="38100"/>
                    </a:cubicBezTo>
                    <a:cubicBezTo>
                      <a:pt x="82423" y="19177"/>
                      <a:pt x="105410" y="0"/>
                      <a:pt x="146304" y="0"/>
                    </a:cubicBezTo>
                    <a:cubicBezTo>
                      <a:pt x="204216" y="0"/>
                      <a:pt x="248920" y="48387"/>
                      <a:pt x="248920" y="128270"/>
                    </a:cubicBezTo>
                    <a:cubicBezTo>
                      <a:pt x="248920" y="219202"/>
                      <a:pt x="199009" y="269494"/>
                      <a:pt x="136525" y="269494"/>
                    </a:cubicBezTo>
                    <a:cubicBezTo>
                      <a:pt x="100203" y="269494"/>
                      <a:pt x="81280" y="255778"/>
                      <a:pt x="71374" y="240665"/>
                    </a:cubicBezTo>
                    <a:close/>
                    <a:moveTo>
                      <a:pt x="176530" y="131064"/>
                    </a:moveTo>
                    <a:cubicBezTo>
                      <a:pt x="176530" y="83820"/>
                      <a:pt x="157480" y="57150"/>
                      <a:pt x="123444" y="57150"/>
                    </a:cubicBezTo>
                    <a:cubicBezTo>
                      <a:pt x="82931" y="57150"/>
                      <a:pt x="68580" y="83185"/>
                      <a:pt x="68580" y="135001"/>
                    </a:cubicBezTo>
                    <a:cubicBezTo>
                      <a:pt x="68580" y="184150"/>
                      <a:pt x="81915" y="212725"/>
                      <a:pt x="120396" y="212725"/>
                    </a:cubicBezTo>
                    <a:cubicBezTo>
                      <a:pt x="158877" y="212725"/>
                      <a:pt x="176530" y="183388"/>
                      <a:pt x="176530" y="1309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id="{BCD47EA1-B7E2-5C64-CA93-D21DED3205D3}"/>
                  </a:ext>
                </a:extLst>
              </p:cNvPr>
              <p:cNvSpPr/>
              <p:nvPr/>
            </p:nvSpPr>
            <p:spPr>
              <a:xfrm>
                <a:off x="7580376" y="3771138"/>
                <a:ext cx="227076" cy="269494"/>
              </a:xfrm>
              <a:custGeom>
                <a:avLst/>
                <a:gdLst>
                  <a:gd name="connsiteX0" fmla="*/ 70104 w 227076"/>
                  <a:gd name="connsiteY0" fmla="*/ 186182 h 269494"/>
                  <a:gd name="connsiteX1" fmla="*/ 118872 w 227076"/>
                  <a:gd name="connsiteY1" fmla="*/ 218186 h 269494"/>
                  <a:gd name="connsiteX2" fmla="*/ 154813 w 227076"/>
                  <a:gd name="connsiteY2" fmla="*/ 193167 h 269494"/>
                  <a:gd name="connsiteX3" fmla="*/ 106807 w 227076"/>
                  <a:gd name="connsiteY3" fmla="*/ 161036 h 269494"/>
                  <a:gd name="connsiteX4" fmla="*/ 9144 w 227076"/>
                  <a:gd name="connsiteY4" fmla="*/ 77978 h 269494"/>
                  <a:gd name="connsiteX5" fmla="*/ 113665 w 227076"/>
                  <a:gd name="connsiteY5" fmla="*/ 0 h 269494"/>
                  <a:gd name="connsiteX6" fmla="*/ 220472 w 227076"/>
                  <a:gd name="connsiteY6" fmla="*/ 77597 h 269494"/>
                  <a:gd name="connsiteX7" fmla="*/ 152654 w 227076"/>
                  <a:gd name="connsiteY7" fmla="*/ 77597 h 269494"/>
                  <a:gd name="connsiteX8" fmla="*/ 110490 w 227076"/>
                  <a:gd name="connsiteY8" fmla="*/ 50038 h 269494"/>
                  <a:gd name="connsiteX9" fmla="*/ 79248 w 227076"/>
                  <a:gd name="connsiteY9" fmla="*/ 72009 h 269494"/>
                  <a:gd name="connsiteX10" fmla="*/ 129032 w 227076"/>
                  <a:gd name="connsiteY10" fmla="*/ 100711 h 269494"/>
                  <a:gd name="connsiteX11" fmla="*/ 227076 w 227076"/>
                  <a:gd name="connsiteY11" fmla="*/ 187960 h 269494"/>
                  <a:gd name="connsiteX12" fmla="*/ 116078 w 227076"/>
                  <a:gd name="connsiteY12" fmla="*/ 269494 h 269494"/>
                  <a:gd name="connsiteX13" fmla="*/ 0 w 227076"/>
                  <a:gd name="connsiteY13" fmla="*/ 186055 h 269494"/>
                  <a:gd name="connsiteX14" fmla="*/ 70104 w 227076"/>
                  <a:gd name="connsiteY14" fmla="*/ 186055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6" h="269494">
                    <a:moveTo>
                      <a:pt x="70104" y="186182"/>
                    </a:moveTo>
                    <a:cubicBezTo>
                      <a:pt x="75438" y="206756"/>
                      <a:pt x="92202" y="218186"/>
                      <a:pt x="118872" y="218186"/>
                    </a:cubicBezTo>
                    <a:cubicBezTo>
                      <a:pt x="145542" y="218186"/>
                      <a:pt x="154813" y="208788"/>
                      <a:pt x="154813" y="193167"/>
                    </a:cubicBezTo>
                    <a:cubicBezTo>
                      <a:pt x="154813" y="176657"/>
                      <a:pt x="143764" y="170180"/>
                      <a:pt x="106807" y="161036"/>
                    </a:cubicBezTo>
                    <a:cubicBezTo>
                      <a:pt x="22860" y="140335"/>
                      <a:pt x="9144" y="114427"/>
                      <a:pt x="9144" y="77978"/>
                    </a:cubicBezTo>
                    <a:cubicBezTo>
                      <a:pt x="9144" y="41529"/>
                      <a:pt x="35941" y="0"/>
                      <a:pt x="113665" y="0"/>
                    </a:cubicBezTo>
                    <a:cubicBezTo>
                      <a:pt x="191389" y="0"/>
                      <a:pt x="218186" y="42672"/>
                      <a:pt x="220472" y="77597"/>
                    </a:cubicBezTo>
                    <a:lnTo>
                      <a:pt x="152654" y="77597"/>
                    </a:lnTo>
                    <a:cubicBezTo>
                      <a:pt x="150368" y="68072"/>
                      <a:pt x="144018" y="50038"/>
                      <a:pt x="110490" y="50038"/>
                    </a:cubicBezTo>
                    <a:cubicBezTo>
                      <a:pt x="86868" y="50038"/>
                      <a:pt x="79248" y="60452"/>
                      <a:pt x="79248" y="72009"/>
                    </a:cubicBezTo>
                    <a:cubicBezTo>
                      <a:pt x="79248" y="84836"/>
                      <a:pt x="87249" y="91059"/>
                      <a:pt x="129032" y="100711"/>
                    </a:cubicBezTo>
                    <a:cubicBezTo>
                      <a:pt x="215011" y="120650"/>
                      <a:pt x="227076" y="150114"/>
                      <a:pt x="227076" y="187960"/>
                    </a:cubicBezTo>
                    <a:cubicBezTo>
                      <a:pt x="227076" y="230632"/>
                      <a:pt x="194691" y="269494"/>
                      <a:pt x="116078" y="269494"/>
                    </a:cubicBezTo>
                    <a:cubicBezTo>
                      <a:pt x="37465" y="269494"/>
                      <a:pt x="5588" y="231775"/>
                      <a:pt x="0" y="186055"/>
                    </a:cubicBezTo>
                    <a:lnTo>
                      <a:pt x="70104" y="18605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63F18DEC-10DB-E86A-C04C-D3A47B42D01F}"/>
                  </a:ext>
                </a:extLst>
              </p:cNvPr>
              <p:cNvSpPr/>
              <p:nvPr/>
            </p:nvSpPr>
            <p:spPr>
              <a:xfrm>
                <a:off x="5684138" y="3220466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E9901AC2-DA47-D9E7-CDDF-540D05AC9CDC}"/>
                  </a:ext>
                </a:extLst>
              </p:cNvPr>
              <p:cNvSpPr/>
              <p:nvPr/>
            </p:nvSpPr>
            <p:spPr>
              <a:xfrm>
                <a:off x="6273419" y="3220466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id="{BFA61A93-FD11-F0E0-ACAB-DA2F93042509}"/>
                  </a:ext>
                </a:extLst>
              </p:cNvPr>
              <p:cNvSpPr/>
              <p:nvPr/>
            </p:nvSpPr>
            <p:spPr>
              <a:xfrm>
                <a:off x="6577076" y="3658108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D28D925D-B312-AAFE-7ADD-60F2FFE82752}"/>
              </a:ext>
            </a:extLst>
          </p:cNvPr>
          <p:cNvCxnSpPr>
            <a:cxnSpLocks/>
          </p:cNvCxnSpPr>
          <p:nvPr userDrawn="1"/>
        </p:nvCxnSpPr>
        <p:spPr>
          <a:xfrm>
            <a:off x="2382708" y="513469"/>
            <a:ext cx="0" cy="65209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Image 62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1C60EAC5-9C47-E96E-3974-6D9CD56F0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95" y="433052"/>
            <a:ext cx="1332000" cy="798090"/>
          </a:xfrm>
          <a:prstGeom prst="rect">
            <a:avLst/>
          </a:prstGeom>
        </p:spPr>
      </p:pic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03CB454C-A44C-34BE-B5B8-48B10D0FC422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144001" y="9000"/>
            <a:ext cx="2597045" cy="6840000"/>
            <a:chOff x="9322319" y="39"/>
            <a:chExt cx="2603227" cy="6856280"/>
          </a:xfrm>
          <a:gradFill flip="none" rotWithShape="1">
            <a:gsLst>
              <a:gs pos="50000">
                <a:schemeClr val="bg2">
                  <a:alpha val="75000"/>
                </a:schemeClr>
              </a:gs>
              <a:gs pos="0">
                <a:schemeClr val="bg2">
                  <a:alpha val="50000"/>
                </a:schemeClr>
              </a:gs>
              <a:gs pos="91000">
                <a:schemeClr val="bg2"/>
              </a:gs>
            </a:gsLst>
            <a:lin ang="5400000" scaled="1"/>
            <a:tileRect/>
          </a:gradFill>
        </p:grpSpPr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F7AAF6C-2B22-9AD3-E5DE-4EAAA7F7202D}"/>
                </a:ext>
              </a:extLst>
            </p:cNvPr>
            <p:cNvSpPr/>
            <p:nvPr/>
          </p:nvSpPr>
          <p:spPr>
            <a:xfrm>
              <a:off x="10433581" y="4217943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3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96C2C1FE-D6CB-ED88-60AB-C4A064856DAE}"/>
                </a:ext>
              </a:extLst>
            </p:cNvPr>
            <p:cNvSpPr/>
            <p:nvPr/>
          </p:nvSpPr>
          <p:spPr>
            <a:xfrm>
              <a:off x="10633267" y="4423019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EB9B1B32-3227-1B19-8475-A3266AD950B7}"/>
                </a:ext>
              </a:extLst>
            </p:cNvPr>
            <p:cNvSpPr/>
            <p:nvPr/>
          </p:nvSpPr>
          <p:spPr>
            <a:xfrm>
              <a:off x="10956210" y="5303272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1DCF973C-3C5D-A908-4B1C-D9E582D76711}"/>
                </a:ext>
              </a:extLst>
            </p:cNvPr>
            <p:cNvSpPr/>
            <p:nvPr/>
          </p:nvSpPr>
          <p:spPr>
            <a:xfrm>
              <a:off x="10957733" y="446988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5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BE969B1A-B7D8-02A2-7795-71430CEFA02A}"/>
                </a:ext>
              </a:extLst>
            </p:cNvPr>
            <p:cNvSpPr/>
            <p:nvPr/>
          </p:nvSpPr>
          <p:spPr>
            <a:xfrm>
              <a:off x="11012293" y="398900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E12039E7-5134-2746-9794-87110BAF96A1}"/>
                </a:ext>
              </a:extLst>
            </p:cNvPr>
            <p:cNvSpPr/>
            <p:nvPr/>
          </p:nvSpPr>
          <p:spPr>
            <a:xfrm>
              <a:off x="11329104" y="480220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E4DAE812-9453-CA3C-6E63-5C3D6105E476}"/>
                </a:ext>
              </a:extLst>
            </p:cNvPr>
            <p:cNvSpPr/>
            <p:nvPr/>
          </p:nvSpPr>
          <p:spPr>
            <a:xfrm>
              <a:off x="10725554" y="5050120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6 w 730244"/>
                <a:gd name="connsiteY4" fmla="*/ 56747 h 280022"/>
                <a:gd name="connsiteX5" fmla="*/ 252566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1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7"/>
                  </a:cubicBezTo>
                  <a:lnTo>
                    <a:pt x="252566" y="56747"/>
                  </a:lnTo>
                  <a:cubicBezTo>
                    <a:pt x="227064" y="22340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68BC701-9D73-D397-B0A5-F2A9D8E4ADC4}"/>
                </a:ext>
              </a:extLst>
            </p:cNvPr>
            <p:cNvSpPr/>
            <p:nvPr/>
          </p:nvSpPr>
          <p:spPr>
            <a:xfrm>
              <a:off x="10745510" y="4163384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D4FEB5B8-6564-27ED-039B-3405D60E4C24}"/>
                </a:ext>
              </a:extLst>
            </p:cNvPr>
            <p:cNvSpPr/>
            <p:nvPr/>
          </p:nvSpPr>
          <p:spPr>
            <a:xfrm>
              <a:off x="9646981" y="3971469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4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4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0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7"/>
                    <a:pt x="258737" y="364341"/>
                  </a:cubicBezTo>
                  <a:cubicBezTo>
                    <a:pt x="252332" y="395350"/>
                    <a:pt x="267564" y="428235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0F5FFF8-57FA-6EC7-2CA6-124478C3B666}"/>
                </a:ext>
              </a:extLst>
            </p:cNvPr>
            <p:cNvSpPr/>
            <p:nvPr/>
          </p:nvSpPr>
          <p:spPr>
            <a:xfrm>
              <a:off x="9845847" y="502676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826CB01B-3339-77A9-EE65-65C016CFDEDD}"/>
                </a:ext>
              </a:extLst>
            </p:cNvPr>
            <p:cNvSpPr/>
            <p:nvPr/>
          </p:nvSpPr>
          <p:spPr>
            <a:xfrm>
              <a:off x="10157699" y="428238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5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5"/>
                    <a:pt x="134387" y="268775"/>
                  </a:cubicBezTo>
                  <a:cubicBezTo>
                    <a:pt x="60167" y="268775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B55899F2-CCB0-7320-7447-77BA63CC45AF}"/>
                </a:ext>
              </a:extLst>
            </p:cNvPr>
            <p:cNvSpPr/>
            <p:nvPr/>
          </p:nvSpPr>
          <p:spPr>
            <a:xfrm>
              <a:off x="9835459" y="470237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1D343E91-837D-E183-8AC0-014E593BBFEE}"/>
                </a:ext>
              </a:extLst>
            </p:cNvPr>
            <p:cNvSpPr/>
            <p:nvPr/>
          </p:nvSpPr>
          <p:spPr>
            <a:xfrm>
              <a:off x="10460568" y="518372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DE01E7C4-60CB-8A41-68E7-373285F3436B}"/>
                </a:ext>
              </a:extLst>
            </p:cNvPr>
            <p:cNvSpPr/>
            <p:nvPr/>
          </p:nvSpPr>
          <p:spPr>
            <a:xfrm>
              <a:off x="10450921" y="491139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6558DCE7-983F-E220-759E-796C072DDB2F}"/>
                </a:ext>
              </a:extLst>
            </p:cNvPr>
            <p:cNvSpPr/>
            <p:nvPr/>
          </p:nvSpPr>
          <p:spPr>
            <a:xfrm>
              <a:off x="9921145" y="4491599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6 h 280022"/>
                <a:gd name="connsiteX2" fmla="*/ 252567 w 730244"/>
                <a:gd name="connsiteY2" fmla="*/ 223276 h 280022"/>
                <a:gd name="connsiteX3" fmla="*/ 365122 w 730244"/>
                <a:gd name="connsiteY3" fmla="*/ 166529 h 280022"/>
                <a:gd name="connsiteX4" fmla="*/ 477678 w 730244"/>
                <a:gd name="connsiteY4" fmla="*/ 223276 h 280022"/>
                <a:gd name="connsiteX5" fmla="*/ 477678 w 730244"/>
                <a:gd name="connsiteY5" fmla="*/ 223276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4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30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D4EA4FE3-8063-BBCE-6212-0A7DC021ED9C}"/>
                </a:ext>
              </a:extLst>
            </p:cNvPr>
            <p:cNvSpPr/>
            <p:nvPr/>
          </p:nvSpPr>
          <p:spPr>
            <a:xfrm>
              <a:off x="10178749" y="5371032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107B201C-676F-684B-32C3-B8B01A70E651}"/>
                </a:ext>
              </a:extLst>
            </p:cNvPr>
            <p:cNvSpPr/>
            <p:nvPr/>
          </p:nvSpPr>
          <p:spPr>
            <a:xfrm>
              <a:off x="9362399" y="4246619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8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9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1"/>
                    <a:pt x="495516" y="36467"/>
                  </a:cubicBezTo>
                  <a:cubicBezTo>
                    <a:pt x="446893" y="-12156"/>
                    <a:pt x="368120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8"/>
                    <a:pt x="282316" y="218540"/>
                    <a:pt x="250448" y="250448"/>
                  </a:cubicBezTo>
                  <a:cubicBezTo>
                    <a:pt x="218579" y="282317"/>
                    <a:pt x="173940" y="291846"/>
                    <a:pt x="132893" y="283371"/>
                  </a:cubicBezTo>
                  <a:cubicBezTo>
                    <a:pt x="98916" y="276341"/>
                    <a:pt x="62907" y="293018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F340298-0CA3-370B-B010-45CD12B281FF}"/>
                </a:ext>
              </a:extLst>
            </p:cNvPr>
            <p:cNvSpPr/>
            <p:nvPr/>
          </p:nvSpPr>
          <p:spPr>
            <a:xfrm>
              <a:off x="9631632" y="523473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E4B1D46E-4AF8-92FB-96A5-391A352592D4}"/>
                </a:ext>
              </a:extLst>
            </p:cNvPr>
            <p:cNvSpPr/>
            <p:nvPr/>
          </p:nvSpPr>
          <p:spPr>
            <a:xfrm>
              <a:off x="9667563" y="4550454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9 h 437490"/>
                <a:gd name="connsiteX2" fmla="*/ 320014 w 437490"/>
                <a:gd name="connsiteY2" fmla="*/ 233899 h 437490"/>
                <a:gd name="connsiteX3" fmla="*/ 232492 w 437490"/>
                <a:gd name="connsiteY3" fmla="*/ 205037 h 437490"/>
                <a:gd name="connsiteX4" fmla="*/ 203631 w 437490"/>
                <a:gd name="connsiteY4" fmla="*/ 117516 h 437490"/>
                <a:gd name="connsiteX5" fmla="*/ 203631 w 437490"/>
                <a:gd name="connsiteY5" fmla="*/ 117516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7 h 437490"/>
                <a:gd name="connsiteX12" fmla="*/ 262721 w 437490"/>
                <a:gd name="connsiteY12" fmla="*/ 407497 h 437490"/>
                <a:gd name="connsiteX13" fmla="*/ 407496 w 437490"/>
                <a:gd name="connsiteY13" fmla="*/ 407497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9"/>
                  </a:cubicBezTo>
                  <a:lnTo>
                    <a:pt x="320014" y="233899"/>
                  </a:lnTo>
                  <a:cubicBezTo>
                    <a:pt x="289044" y="238507"/>
                    <a:pt x="256355" y="228900"/>
                    <a:pt x="232492" y="205037"/>
                  </a:cubicBezTo>
                  <a:cubicBezTo>
                    <a:pt x="208630" y="181175"/>
                    <a:pt x="199023" y="148486"/>
                    <a:pt x="203631" y="117516"/>
                  </a:cubicBezTo>
                  <a:lnTo>
                    <a:pt x="203631" y="117516"/>
                  </a:lnTo>
                  <a:cubicBezTo>
                    <a:pt x="208239" y="86506"/>
                    <a:pt x="198632" y="5381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3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7"/>
                  </a:cubicBezTo>
                  <a:cubicBezTo>
                    <a:pt x="227259" y="356100"/>
                    <a:pt x="240967" y="38574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2A3CE299-AE71-795C-A3CA-B927947B651D}"/>
                </a:ext>
              </a:extLst>
            </p:cNvPr>
            <p:cNvSpPr/>
            <p:nvPr/>
          </p:nvSpPr>
          <p:spPr>
            <a:xfrm>
              <a:off x="9671820" y="480434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7B6AA04A-05DE-E4FD-D3B8-0CACC05D6F9C}"/>
                </a:ext>
              </a:extLst>
            </p:cNvPr>
            <p:cNvSpPr/>
            <p:nvPr/>
          </p:nvSpPr>
          <p:spPr>
            <a:xfrm>
              <a:off x="9916107" y="3909880"/>
              <a:ext cx="763128" cy="292675"/>
            </a:xfrm>
            <a:custGeom>
              <a:avLst/>
              <a:gdLst>
                <a:gd name="connsiteX0" fmla="*/ 146260 w 763128"/>
                <a:gd name="connsiteY0" fmla="*/ 292675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5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5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5"/>
                  </a:moveTo>
                  <a:cubicBezTo>
                    <a:pt x="194453" y="292675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2"/>
                    <a:pt x="333292" y="174106"/>
                    <a:pt x="381525" y="174106"/>
                  </a:cubicBezTo>
                  <a:cubicBezTo>
                    <a:pt x="429718" y="174106"/>
                    <a:pt x="472483" y="197422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5"/>
                    <a:pt x="616790" y="292675"/>
                  </a:cubicBezTo>
                  <a:cubicBezTo>
                    <a:pt x="697594" y="292675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5"/>
                    <a:pt x="146338" y="29267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911242B6-9419-9712-8ADC-942EC41E2063}"/>
                </a:ext>
              </a:extLst>
            </p:cNvPr>
            <p:cNvSpPr/>
            <p:nvPr/>
          </p:nvSpPr>
          <p:spPr>
            <a:xfrm>
              <a:off x="10211750" y="4107028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5290B678-D638-A07E-BDD5-90D82B9E0EF7}"/>
                </a:ext>
              </a:extLst>
            </p:cNvPr>
            <p:cNvSpPr/>
            <p:nvPr/>
          </p:nvSpPr>
          <p:spPr>
            <a:xfrm>
              <a:off x="10483766" y="3644425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9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F1CA190B-E22F-455B-A782-B3B0EA61E8BA}"/>
                </a:ext>
              </a:extLst>
            </p:cNvPr>
            <p:cNvSpPr/>
            <p:nvPr/>
          </p:nvSpPr>
          <p:spPr>
            <a:xfrm>
              <a:off x="9646786" y="625796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E1FB1399-C94D-E3CB-D1CF-F5994BA47CA9}"/>
                </a:ext>
              </a:extLst>
            </p:cNvPr>
            <p:cNvSpPr/>
            <p:nvPr/>
          </p:nvSpPr>
          <p:spPr>
            <a:xfrm>
              <a:off x="9653425" y="570729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2CA6EAD3-61B2-64A6-2BC4-D4B49D46119E}"/>
                </a:ext>
              </a:extLst>
            </p:cNvPr>
            <p:cNvSpPr/>
            <p:nvPr/>
          </p:nvSpPr>
          <p:spPr>
            <a:xfrm>
              <a:off x="9322319" y="6211098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4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AF0E233F-8B4F-DF38-E30C-CE8D79993EA2}"/>
                </a:ext>
              </a:extLst>
            </p:cNvPr>
            <p:cNvSpPr/>
            <p:nvPr/>
          </p:nvSpPr>
          <p:spPr>
            <a:xfrm>
              <a:off x="9375434" y="6303267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D242FF55-E827-ABB6-E154-7C9FF86D6780}"/>
                </a:ext>
              </a:extLst>
            </p:cNvPr>
            <p:cNvSpPr/>
            <p:nvPr/>
          </p:nvSpPr>
          <p:spPr>
            <a:xfrm>
              <a:off x="9422612" y="5949198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6 w 730244"/>
                <a:gd name="connsiteY1" fmla="*/ 223275 h 280021"/>
                <a:gd name="connsiteX2" fmla="*/ 252566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6" y="223275"/>
                  </a:cubicBezTo>
                  <a:lnTo>
                    <a:pt x="252566" y="223275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8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999CACBB-2C8F-D1DD-D4DE-84875B0A9899}"/>
                </a:ext>
              </a:extLst>
            </p:cNvPr>
            <p:cNvSpPr/>
            <p:nvPr/>
          </p:nvSpPr>
          <p:spPr>
            <a:xfrm>
              <a:off x="10434167" y="565421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9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C8DC55C3-1E1A-6434-80A5-226ED73742C7}"/>
                </a:ext>
              </a:extLst>
            </p:cNvPr>
            <p:cNvSpPr/>
            <p:nvPr/>
          </p:nvSpPr>
          <p:spPr>
            <a:xfrm>
              <a:off x="10444594" y="597860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50 h 598356"/>
                <a:gd name="connsiteX8" fmla="*/ 239014 w 598356"/>
                <a:gd name="connsiteY8" fmla="*/ 557350 h 598356"/>
                <a:gd name="connsiteX9" fmla="*/ 279631 w 598356"/>
                <a:gd name="connsiteY9" fmla="*/ 448856 h 598356"/>
                <a:gd name="connsiteX10" fmla="*/ 316655 w 598356"/>
                <a:gd name="connsiteY10" fmla="*/ 316656 h 598356"/>
                <a:gd name="connsiteX11" fmla="*/ 448855 w 598356"/>
                <a:gd name="connsiteY11" fmla="*/ 279632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50"/>
                  </a:cubicBezTo>
                  <a:cubicBezTo>
                    <a:pt x="95684" y="612026"/>
                    <a:pt x="184338" y="612026"/>
                    <a:pt x="239014" y="557350"/>
                  </a:cubicBezTo>
                  <a:cubicBezTo>
                    <a:pt x="268774" y="527590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6"/>
                  </a:cubicBezTo>
                  <a:cubicBezTo>
                    <a:pt x="352507" y="280803"/>
                    <a:pt x="402732" y="270063"/>
                    <a:pt x="448855" y="279632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020D2D19-9E34-17F4-ACDD-39556098774C}"/>
                </a:ext>
              </a:extLst>
            </p:cNvPr>
            <p:cNvSpPr/>
            <p:nvPr/>
          </p:nvSpPr>
          <p:spPr>
            <a:xfrm>
              <a:off x="10207025" y="588479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919F8343-7BDE-E79D-5A3C-19B869DBAED6}"/>
                </a:ext>
              </a:extLst>
            </p:cNvPr>
            <p:cNvSpPr/>
            <p:nvPr/>
          </p:nvSpPr>
          <p:spPr>
            <a:xfrm>
              <a:off x="10253617" y="6194070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F6CE06F1-EA9F-9889-BF6E-935183483012}"/>
                </a:ext>
              </a:extLst>
            </p:cNvPr>
            <p:cNvSpPr/>
            <p:nvPr/>
          </p:nvSpPr>
          <p:spPr>
            <a:xfrm>
              <a:off x="10227021" y="6507718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4DE97AB-8290-0E8E-27AE-67569E4164F9}"/>
                </a:ext>
              </a:extLst>
            </p:cNvPr>
            <p:cNvSpPr/>
            <p:nvPr/>
          </p:nvSpPr>
          <p:spPr>
            <a:xfrm>
              <a:off x="9969416" y="5628285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7 h 280021"/>
                <a:gd name="connsiteX2" fmla="*/ 477678 w 730244"/>
                <a:gd name="connsiteY2" fmla="*/ 56747 h 280021"/>
                <a:gd name="connsiteX3" fmla="*/ 365122 w 730244"/>
                <a:gd name="connsiteY3" fmla="*/ 113493 h 280021"/>
                <a:gd name="connsiteX4" fmla="*/ 252567 w 730244"/>
                <a:gd name="connsiteY4" fmla="*/ 56747 h 280021"/>
                <a:gd name="connsiteX5" fmla="*/ 252567 w 730244"/>
                <a:gd name="connsiteY5" fmla="*/ 56747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A6113EE1-2865-322D-996B-58948E8227FE}"/>
                </a:ext>
              </a:extLst>
            </p:cNvPr>
            <p:cNvSpPr/>
            <p:nvPr/>
          </p:nvSpPr>
          <p:spPr>
            <a:xfrm>
              <a:off x="11035960" y="5833791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BA2069E5-5B47-2269-BEC6-B8F37F761516}"/>
                </a:ext>
              </a:extLst>
            </p:cNvPr>
            <p:cNvSpPr/>
            <p:nvPr/>
          </p:nvSpPr>
          <p:spPr>
            <a:xfrm>
              <a:off x="10773356" y="6291394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0F5D18C5-1D8C-3704-2B2C-7AC683ECDFF3}"/>
                </a:ext>
              </a:extLst>
            </p:cNvPr>
            <p:cNvSpPr/>
            <p:nvPr/>
          </p:nvSpPr>
          <p:spPr>
            <a:xfrm>
              <a:off x="10995773" y="6264173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7CE039E4-5316-BE30-0A81-F633289FD767}"/>
                </a:ext>
              </a:extLst>
            </p:cNvPr>
            <p:cNvSpPr/>
            <p:nvPr/>
          </p:nvSpPr>
          <p:spPr>
            <a:xfrm>
              <a:off x="9966409" y="2916680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8"/>
                    <a:pt x="258737" y="364341"/>
                  </a:cubicBezTo>
                  <a:cubicBezTo>
                    <a:pt x="252332" y="395350"/>
                    <a:pt x="267563" y="428234"/>
                    <a:pt x="291699" y="452409"/>
                  </a:cubicBezTo>
                  <a:cubicBezTo>
                    <a:pt x="336065" y="496776"/>
                    <a:pt x="408043" y="496776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686BA667-1B91-F62B-B6B6-8E93BCB9783F}"/>
                </a:ext>
              </a:extLst>
            </p:cNvPr>
            <p:cNvSpPr/>
            <p:nvPr/>
          </p:nvSpPr>
          <p:spPr>
            <a:xfrm>
              <a:off x="9654089" y="2598932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2"/>
                  </a:cubicBezTo>
                  <a:cubicBezTo>
                    <a:pt x="247802" y="313023"/>
                    <a:pt x="203084" y="326184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7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1501CAB-5AAF-052E-3DF4-33CA7A76FEFD}"/>
                </a:ext>
              </a:extLst>
            </p:cNvPr>
            <p:cNvSpPr/>
            <p:nvPr/>
          </p:nvSpPr>
          <p:spPr>
            <a:xfrm>
              <a:off x="9660728" y="2048261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87BC7BE4-F96B-C63D-8868-92030742D54A}"/>
                </a:ext>
              </a:extLst>
            </p:cNvPr>
            <p:cNvSpPr/>
            <p:nvPr/>
          </p:nvSpPr>
          <p:spPr>
            <a:xfrm>
              <a:off x="9329623" y="2552066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6E4DE82C-3ADE-9803-3E04-3D67FB49222F}"/>
                </a:ext>
              </a:extLst>
            </p:cNvPr>
            <p:cNvSpPr/>
            <p:nvPr/>
          </p:nvSpPr>
          <p:spPr>
            <a:xfrm>
              <a:off x="9662603" y="342048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6F2A0F3F-88C4-4E2C-3C50-18630730A002}"/>
                </a:ext>
              </a:extLst>
            </p:cNvPr>
            <p:cNvSpPr/>
            <p:nvPr/>
          </p:nvSpPr>
          <p:spPr>
            <a:xfrm>
              <a:off x="9382737" y="264423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4F40F05-C399-5BC0-D05D-F1EF0E12B531}"/>
                </a:ext>
              </a:extLst>
            </p:cNvPr>
            <p:cNvSpPr/>
            <p:nvPr/>
          </p:nvSpPr>
          <p:spPr>
            <a:xfrm>
              <a:off x="9429915" y="2290165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7A3E5E7A-9A46-91BE-E191-F9AE4E599857}"/>
                </a:ext>
              </a:extLst>
            </p:cNvPr>
            <p:cNvSpPr/>
            <p:nvPr/>
          </p:nvSpPr>
          <p:spPr>
            <a:xfrm>
              <a:off x="9409958" y="3176902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5 h 280022"/>
                <a:gd name="connsiteX2" fmla="*/ 252567 w 730244"/>
                <a:gd name="connsiteY2" fmla="*/ 223275 h 280022"/>
                <a:gd name="connsiteX3" fmla="*/ 365122 w 730244"/>
                <a:gd name="connsiteY3" fmla="*/ 166529 h 280022"/>
                <a:gd name="connsiteX4" fmla="*/ 477678 w 730244"/>
                <a:gd name="connsiteY4" fmla="*/ 223275 h 280022"/>
                <a:gd name="connsiteX5" fmla="*/ 477678 w 730244"/>
                <a:gd name="connsiteY5" fmla="*/ 223275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32F0D38C-3D71-90A4-31E5-5158D365B0E8}"/>
                </a:ext>
              </a:extLst>
            </p:cNvPr>
            <p:cNvSpPr/>
            <p:nvPr/>
          </p:nvSpPr>
          <p:spPr>
            <a:xfrm>
              <a:off x="10753048" y="3163154"/>
              <a:ext cx="485683" cy="485683"/>
            </a:xfrm>
            <a:custGeom>
              <a:avLst/>
              <a:gdLst>
                <a:gd name="connsiteX0" fmla="*/ 33314 w 485683"/>
                <a:gd name="connsiteY0" fmla="*/ 193984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4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4"/>
                  </a:moveTo>
                  <a:cubicBezTo>
                    <a:pt x="59793" y="220464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4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7800AF57-2519-B82D-1F5F-CEE7A3241E3E}"/>
                </a:ext>
              </a:extLst>
            </p:cNvPr>
            <p:cNvSpPr/>
            <p:nvPr/>
          </p:nvSpPr>
          <p:spPr>
            <a:xfrm>
              <a:off x="10441470" y="1995185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D518E902-3DCC-A38D-4AB8-FEC966267B01}"/>
                </a:ext>
              </a:extLst>
            </p:cNvPr>
            <p:cNvSpPr/>
            <p:nvPr/>
          </p:nvSpPr>
          <p:spPr>
            <a:xfrm>
              <a:off x="10459201" y="3069150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CA76FD83-6C64-217F-3DEA-776F4ABBC071}"/>
                </a:ext>
              </a:extLst>
            </p:cNvPr>
            <p:cNvSpPr/>
            <p:nvPr/>
          </p:nvSpPr>
          <p:spPr>
            <a:xfrm>
              <a:off x="10451897" y="231961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69D1050F-B25F-829C-CBF6-BBBF50370ADB}"/>
                </a:ext>
              </a:extLst>
            </p:cNvPr>
            <p:cNvSpPr/>
            <p:nvPr/>
          </p:nvSpPr>
          <p:spPr>
            <a:xfrm>
              <a:off x="10214328" y="222576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8 w 210817"/>
                <a:gd name="connsiteY1" fmla="*/ 210817 h 210817"/>
                <a:gd name="connsiteX2" fmla="*/ 0 w 210817"/>
                <a:gd name="connsiteY2" fmla="*/ 105409 h 210817"/>
                <a:gd name="connsiteX3" fmla="*/ 105408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8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8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89F53B53-6B79-AB29-E270-FE7F88B9296F}"/>
                </a:ext>
              </a:extLst>
            </p:cNvPr>
            <p:cNvSpPr/>
            <p:nvPr/>
          </p:nvSpPr>
          <p:spPr>
            <a:xfrm>
              <a:off x="10260920" y="253503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5314005E-BC3C-3873-2369-77C156D55F95}"/>
                </a:ext>
              </a:extLst>
            </p:cNvPr>
            <p:cNvSpPr/>
            <p:nvPr/>
          </p:nvSpPr>
          <p:spPr>
            <a:xfrm>
              <a:off x="10234324" y="2848725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7 w 730244"/>
                <a:gd name="connsiteY4" fmla="*/ 56747 h 280022"/>
                <a:gd name="connsiteX5" fmla="*/ 252567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A4CD9887-52C4-D3C0-2659-9211F02395E3}"/>
                </a:ext>
              </a:extLst>
            </p:cNvPr>
            <p:cNvSpPr/>
            <p:nvPr/>
          </p:nvSpPr>
          <p:spPr>
            <a:xfrm>
              <a:off x="9976719" y="1969253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2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1ED4F06E-2E5F-B539-1D6E-168D5B95999B}"/>
                </a:ext>
              </a:extLst>
            </p:cNvPr>
            <p:cNvSpPr/>
            <p:nvPr/>
          </p:nvSpPr>
          <p:spPr>
            <a:xfrm>
              <a:off x="10998633" y="2834402"/>
              <a:ext cx="531983" cy="531983"/>
            </a:xfrm>
            <a:custGeom>
              <a:avLst/>
              <a:gdLst>
                <a:gd name="connsiteX0" fmla="*/ 319457 w 531983"/>
                <a:gd name="connsiteY0" fmla="*/ 36467 h 531983"/>
                <a:gd name="connsiteX1" fmla="*/ 284386 w 531983"/>
                <a:gd name="connsiteY1" fmla="*/ 142891 h 531983"/>
                <a:gd name="connsiteX2" fmla="*/ 284386 w 531983"/>
                <a:gd name="connsiteY2" fmla="*/ 142891 h 531983"/>
                <a:gd name="connsiteX3" fmla="*/ 249315 w 531983"/>
                <a:gd name="connsiteY3" fmla="*/ 249315 h 531983"/>
                <a:gd name="connsiteX4" fmla="*/ 142891 w 531983"/>
                <a:gd name="connsiteY4" fmla="*/ 284386 h 531983"/>
                <a:gd name="connsiteX5" fmla="*/ 142891 w 531983"/>
                <a:gd name="connsiteY5" fmla="*/ 284386 h 531983"/>
                <a:gd name="connsiteX6" fmla="*/ 36467 w 531983"/>
                <a:gd name="connsiteY6" fmla="*/ 319496 h 531983"/>
                <a:gd name="connsiteX7" fmla="*/ 36467 w 531983"/>
                <a:gd name="connsiteY7" fmla="*/ 495516 h 531983"/>
                <a:gd name="connsiteX8" fmla="*/ 212487 w 531983"/>
                <a:gd name="connsiteY8" fmla="*/ 495516 h 531983"/>
                <a:gd name="connsiteX9" fmla="*/ 248612 w 531983"/>
                <a:gd name="connsiteY9" fmla="*/ 399090 h 531983"/>
                <a:gd name="connsiteX10" fmla="*/ 281535 w 531983"/>
                <a:gd name="connsiteY10" fmla="*/ 281535 h 531983"/>
                <a:gd name="connsiteX11" fmla="*/ 399090 w 531983"/>
                <a:gd name="connsiteY11" fmla="*/ 248612 h 531983"/>
                <a:gd name="connsiteX12" fmla="*/ 495516 w 531983"/>
                <a:gd name="connsiteY12" fmla="*/ 212487 h 531983"/>
                <a:gd name="connsiteX13" fmla="*/ 495516 w 531983"/>
                <a:gd name="connsiteY13" fmla="*/ 36467 h 531983"/>
                <a:gd name="connsiteX14" fmla="*/ 319496 w 531983"/>
                <a:gd name="connsiteY14" fmla="*/ 36467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319457" y="36467"/>
                  </a:moveTo>
                  <a:cubicBezTo>
                    <a:pt x="290479" y="65446"/>
                    <a:pt x="278762" y="105203"/>
                    <a:pt x="284386" y="142891"/>
                  </a:cubicBezTo>
                  <a:lnTo>
                    <a:pt x="284386" y="142891"/>
                  </a:lnTo>
                  <a:cubicBezTo>
                    <a:pt x="289971" y="180579"/>
                    <a:pt x="278294" y="220297"/>
                    <a:pt x="249315" y="249315"/>
                  </a:cubicBezTo>
                  <a:cubicBezTo>
                    <a:pt x="220337" y="278294"/>
                    <a:pt x="180579" y="290010"/>
                    <a:pt x="142891" y="284386"/>
                  </a:cubicBezTo>
                  <a:lnTo>
                    <a:pt x="142891" y="284386"/>
                  </a:lnTo>
                  <a:cubicBezTo>
                    <a:pt x="105203" y="278802"/>
                    <a:pt x="65485" y="290479"/>
                    <a:pt x="36467" y="319496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ubicBezTo>
                    <a:pt x="238927" y="469076"/>
                    <a:pt x="254041" y="433341"/>
                    <a:pt x="248612" y="399090"/>
                  </a:cubicBezTo>
                  <a:cubicBezTo>
                    <a:pt x="242129" y="358356"/>
                    <a:pt x="249667" y="313443"/>
                    <a:pt x="281535" y="281535"/>
                  </a:cubicBezTo>
                  <a:cubicBezTo>
                    <a:pt x="313404" y="249667"/>
                    <a:pt x="358043" y="240137"/>
                    <a:pt x="399090" y="248612"/>
                  </a:cubicBezTo>
                  <a:cubicBezTo>
                    <a:pt x="433067" y="255642"/>
                    <a:pt x="469076" y="238966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04112AE2-EC7E-CD6E-93F6-2C35386600B3}"/>
                </a:ext>
              </a:extLst>
            </p:cNvPr>
            <p:cNvSpPr/>
            <p:nvPr/>
          </p:nvSpPr>
          <p:spPr>
            <a:xfrm>
              <a:off x="11043263" y="217475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CFF2ABC2-3722-4861-3B7D-81EE4F4030CC}"/>
                </a:ext>
              </a:extLst>
            </p:cNvPr>
            <p:cNvSpPr/>
            <p:nvPr/>
          </p:nvSpPr>
          <p:spPr>
            <a:xfrm>
              <a:off x="10780660" y="2632401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6 h 437490"/>
                <a:gd name="connsiteX7" fmla="*/ 407496 w 437490"/>
                <a:gd name="connsiteY7" fmla="*/ 407496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4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1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4"/>
                    <a:pt x="238858" y="38367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4"/>
                  </a:cubicBezTo>
                  <a:cubicBezTo>
                    <a:pt x="205310" y="179769"/>
                    <a:pt x="197460" y="143057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01EA47AD-2B02-E36B-DA22-2CEF35FAB7C9}"/>
                </a:ext>
              </a:extLst>
            </p:cNvPr>
            <p:cNvSpPr/>
            <p:nvPr/>
          </p:nvSpPr>
          <p:spPr>
            <a:xfrm>
              <a:off x="11003076" y="260514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BFD9B4E9-4B9B-207D-5F39-421E74ACDAE8}"/>
                </a:ext>
              </a:extLst>
            </p:cNvPr>
            <p:cNvSpPr/>
            <p:nvPr/>
          </p:nvSpPr>
          <p:spPr>
            <a:xfrm>
              <a:off x="10206478" y="3417752"/>
              <a:ext cx="763128" cy="292675"/>
            </a:xfrm>
            <a:custGeom>
              <a:avLst/>
              <a:gdLst>
                <a:gd name="connsiteX0" fmla="*/ 616868 w 763128"/>
                <a:gd name="connsiteY0" fmla="*/ 0 h 292675"/>
                <a:gd name="connsiteX1" fmla="*/ 499236 w 763128"/>
                <a:gd name="connsiteY1" fmla="*/ 59285 h 292675"/>
                <a:gd name="connsiteX2" fmla="*/ 499236 w 763128"/>
                <a:gd name="connsiteY2" fmla="*/ 59285 h 292675"/>
                <a:gd name="connsiteX3" fmla="*/ 381603 w 763128"/>
                <a:gd name="connsiteY3" fmla="*/ 118570 h 292675"/>
                <a:gd name="connsiteX4" fmla="*/ 263970 w 763128"/>
                <a:gd name="connsiteY4" fmla="*/ 59285 h 292675"/>
                <a:gd name="connsiteX5" fmla="*/ 263970 w 763128"/>
                <a:gd name="connsiteY5" fmla="*/ 59285 h 292675"/>
                <a:gd name="connsiteX6" fmla="*/ 146338 w 763128"/>
                <a:gd name="connsiteY6" fmla="*/ 0 h 292675"/>
                <a:gd name="connsiteX7" fmla="*/ 0 w 763128"/>
                <a:gd name="connsiteY7" fmla="*/ 146338 h 292675"/>
                <a:gd name="connsiteX8" fmla="*/ 146338 w 763128"/>
                <a:gd name="connsiteY8" fmla="*/ 292676 h 292675"/>
                <a:gd name="connsiteX9" fmla="*/ 256511 w 763128"/>
                <a:gd name="connsiteY9" fmla="*/ 242529 h 292675"/>
                <a:gd name="connsiteX10" fmla="*/ 381564 w 763128"/>
                <a:gd name="connsiteY10" fmla="*/ 172192 h 292675"/>
                <a:gd name="connsiteX11" fmla="*/ 506617 w 763128"/>
                <a:gd name="connsiteY11" fmla="*/ 242529 h 292675"/>
                <a:gd name="connsiteX12" fmla="*/ 616790 w 763128"/>
                <a:gd name="connsiteY12" fmla="*/ 292676 h 292675"/>
                <a:gd name="connsiteX13" fmla="*/ 763128 w 763128"/>
                <a:gd name="connsiteY13" fmla="*/ 146338 h 292675"/>
                <a:gd name="connsiteX14" fmla="*/ 616790 w 763128"/>
                <a:gd name="connsiteY14" fmla="*/ 0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616868" y="0"/>
                  </a:moveTo>
                  <a:cubicBezTo>
                    <a:pt x="568675" y="0"/>
                    <a:pt x="525910" y="23316"/>
                    <a:pt x="499236" y="59285"/>
                  </a:cubicBezTo>
                  <a:lnTo>
                    <a:pt x="499236" y="59285"/>
                  </a:lnTo>
                  <a:cubicBezTo>
                    <a:pt x="472561" y="95254"/>
                    <a:pt x="429836" y="118570"/>
                    <a:pt x="381603" y="118570"/>
                  </a:cubicBezTo>
                  <a:cubicBezTo>
                    <a:pt x="333410" y="118570"/>
                    <a:pt x="290645" y="95254"/>
                    <a:pt x="263970" y="59285"/>
                  </a:cubicBezTo>
                  <a:lnTo>
                    <a:pt x="263970" y="59285"/>
                  </a:lnTo>
                  <a:cubicBezTo>
                    <a:pt x="237296" y="23316"/>
                    <a:pt x="194570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ubicBezTo>
                    <a:pt x="190313" y="292676"/>
                    <a:pt x="232570" y="275531"/>
                    <a:pt x="256511" y="242529"/>
                  </a:cubicBezTo>
                  <a:cubicBezTo>
                    <a:pt x="284982" y="203280"/>
                    <a:pt x="328606" y="172192"/>
                    <a:pt x="381564" y="172192"/>
                  </a:cubicBezTo>
                  <a:cubicBezTo>
                    <a:pt x="434522" y="172192"/>
                    <a:pt x="479591" y="201366"/>
                    <a:pt x="506617" y="242529"/>
                  </a:cubicBezTo>
                  <a:cubicBezTo>
                    <a:pt x="528995" y="276624"/>
                    <a:pt x="572815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30876CA1-219A-108E-B16D-DA502A9BA17C}"/>
                </a:ext>
              </a:extLst>
            </p:cNvPr>
            <p:cNvSpPr/>
            <p:nvPr/>
          </p:nvSpPr>
          <p:spPr>
            <a:xfrm>
              <a:off x="10517587" y="3356905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9A91366C-F58C-C3EF-2603-8309ADA205D0}"/>
                </a:ext>
              </a:extLst>
            </p:cNvPr>
            <p:cNvSpPr/>
            <p:nvPr/>
          </p:nvSpPr>
          <p:spPr>
            <a:xfrm>
              <a:off x="9916263" y="3490198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4 h 485683"/>
                <a:gd name="connsiteX2" fmla="*/ 355202 w 485683"/>
                <a:gd name="connsiteY2" fmla="*/ 259674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4"/>
                  </a:cubicBezTo>
                  <a:lnTo>
                    <a:pt x="355202" y="259674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1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0AAE11CA-4DBA-D5B8-C773-47BC1FA86309}"/>
                </a:ext>
              </a:extLst>
            </p:cNvPr>
            <p:cNvSpPr/>
            <p:nvPr/>
          </p:nvSpPr>
          <p:spPr>
            <a:xfrm>
              <a:off x="10418974" y="573517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0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5421B97A-F05A-1E4C-FE56-4B39B569E5E7}"/>
                </a:ext>
              </a:extLst>
            </p:cNvPr>
            <p:cNvSpPr/>
            <p:nvPr/>
          </p:nvSpPr>
          <p:spPr>
            <a:xfrm>
              <a:off x="10618661" y="778593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3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CB7698E7-0210-C595-6200-CB6D0CD39F00}"/>
                </a:ext>
              </a:extLst>
            </p:cNvPr>
            <p:cNvSpPr/>
            <p:nvPr/>
          </p:nvSpPr>
          <p:spPr>
            <a:xfrm>
              <a:off x="10941604" y="1658886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9865B8C7-8DFA-765C-1A96-4ACB1D418B0A}"/>
                </a:ext>
              </a:extLst>
            </p:cNvPr>
            <p:cNvSpPr/>
            <p:nvPr/>
          </p:nvSpPr>
          <p:spPr>
            <a:xfrm>
              <a:off x="10943127" y="825498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685F49F2-DDEA-402A-99E8-0480511CD808}"/>
                </a:ext>
              </a:extLst>
            </p:cNvPr>
            <p:cNvSpPr/>
            <p:nvPr/>
          </p:nvSpPr>
          <p:spPr>
            <a:xfrm>
              <a:off x="10997686" y="34457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32B1EF9E-0BAD-4F62-C0AC-FDEB6F0B605D}"/>
                </a:ext>
              </a:extLst>
            </p:cNvPr>
            <p:cNvSpPr/>
            <p:nvPr/>
          </p:nvSpPr>
          <p:spPr>
            <a:xfrm>
              <a:off x="11314498" y="115777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E96DB4F-4020-5445-CE21-484D1733E5EF}"/>
                </a:ext>
              </a:extLst>
            </p:cNvPr>
            <p:cNvSpPr/>
            <p:nvPr/>
          </p:nvSpPr>
          <p:spPr>
            <a:xfrm>
              <a:off x="10710947" y="1405733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6 h 280022"/>
                <a:gd name="connsiteX2" fmla="*/ 477678 w 730244"/>
                <a:gd name="connsiteY2" fmla="*/ 56746 h 280022"/>
                <a:gd name="connsiteX3" fmla="*/ 365122 w 730244"/>
                <a:gd name="connsiteY3" fmla="*/ 113493 h 280022"/>
                <a:gd name="connsiteX4" fmla="*/ 252567 w 730244"/>
                <a:gd name="connsiteY4" fmla="*/ 56746 h 280022"/>
                <a:gd name="connsiteX5" fmla="*/ 252567 w 730244"/>
                <a:gd name="connsiteY5" fmla="*/ 56746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BA8452AB-3211-1710-E7F8-6BF50BC64AE1}"/>
                </a:ext>
              </a:extLst>
            </p:cNvPr>
            <p:cNvSpPr/>
            <p:nvPr/>
          </p:nvSpPr>
          <p:spPr>
            <a:xfrm>
              <a:off x="10730865" y="518997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AF2A06DE-44BB-D070-2DD7-1C0D3C702A3D}"/>
                </a:ext>
              </a:extLst>
            </p:cNvPr>
            <p:cNvSpPr/>
            <p:nvPr/>
          </p:nvSpPr>
          <p:spPr>
            <a:xfrm>
              <a:off x="9632374" y="327082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80F27716-22BB-F4EE-6634-2DEC74C46F50}"/>
                </a:ext>
              </a:extLst>
            </p:cNvPr>
            <p:cNvSpPr/>
            <p:nvPr/>
          </p:nvSpPr>
          <p:spPr>
            <a:xfrm>
              <a:off x="9831241" y="1382379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9954CAF4-0CF1-34C1-17A6-14EC7118DD62}"/>
                </a:ext>
              </a:extLst>
            </p:cNvPr>
            <p:cNvSpPr/>
            <p:nvPr/>
          </p:nvSpPr>
          <p:spPr>
            <a:xfrm>
              <a:off x="10143092" y="63795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50324231-3535-DB60-203F-E063B9DF10A9}"/>
                </a:ext>
              </a:extLst>
            </p:cNvPr>
            <p:cNvSpPr/>
            <p:nvPr/>
          </p:nvSpPr>
          <p:spPr>
            <a:xfrm>
              <a:off x="9820852" y="1057952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EB5F26F0-A392-2403-AE71-1970DA8459E1}"/>
                </a:ext>
              </a:extLst>
            </p:cNvPr>
            <p:cNvSpPr/>
            <p:nvPr/>
          </p:nvSpPr>
          <p:spPr>
            <a:xfrm>
              <a:off x="10445961" y="153930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1955E2E3-EF98-5858-CD17-23B350EE6C62}"/>
                </a:ext>
              </a:extLst>
            </p:cNvPr>
            <p:cNvSpPr/>
            <p:nvPr/>
          </p:nvSpPr>
          <p:spPr>
            <a:xfrm>
              <a:off x="10436315" y="126701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D0CA1B07-75E6-16DE-C408-D69870F4A0AB}"/>
                </a:ext>
              </a:extLst>
            </p:cNvPr>
            <p:cNvSpPr/>
            <p:nvPr/>
          </p:nvSpPr>
          <p:spPr>
            <a:xfrm>
              <a:off x="9906538" y="847173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1160ED9B-A531-63E5-E32D-7C0A84BB5D88}"/>
                </a:ext>
              </a:extLst>
            </p:cNvPr>
            <p:cNvSpPr/>
            <p:nvPr/>
          </p:nvSpPr>
          <p:spPr>
            <a:xfrm>
              <a:off x="10164143" y="1726606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54D5E003-6055-C6DA-AF31-E0AC3740BC32}"/>
                </a:ext>
              </a:extLst>
            </p:cNvPr>
            <p:cNvSpPr/>
            <p:nvPr/>
          </p:nvSpPr>
          <p:spPr>
            <a:xfrm>
              <a:off x="9347793" y="602232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7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5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7"/>
                    <a:pt x="282316" y="218540"/>
                    <a:pt x="250448" y="250448"/>
                  </a:cubicBezTo>
                  <a:cubicBezTo>
                    <a:pt x="218579" y="282316"/>
                    <a:pt x="173940" y="291846"/>
                    <a:pt x="132893" y="283371"/>
                  </a:cubicBezTo>
                  <a:cubicBezTo>
                    <a:pt x="98916" y="276341"/>
                    <a:pt x="62907" y="293017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67F18BC4-15BF-A786-F6BA-57929F91B4F2}"/>
                </a:ext>
              </a:extLst>
            </p:cNvPr>
            <p:cNvSpPr/>
            <p:nvPr/>
          </p:nvSpPr>
          <p:spPr>
            <a:xfrm>
              <a:off x="9617026" y="1590345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F97FCE30-DD6C-0BE5-7F5C-58F7CA2C350A}"/>
                </a:ext>
              </a:extLst>
            </p:cNvPr>
            <p:cNvSpPr/>
            <p:nvPr/>
          </p:nvSpPr>
          <p:spPr>
            <a:xfrm>
              <a:off x="9652956" y="906029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8 h 437490"/>
                <a:gd name="connsiteX2" fmla="*/ 320014 w 437490"/>
                <a:gd name="connsiteY2" fmla="*/ 233898 h 437490"/>
                <a:gd name="connsiteX3" fmla="*/ 232492 w 437490"/>
                <a:gd name="connsiteY3" fmla="*/ 205037 h 437490"/>
                <a:gd name="connsiteX4" fmla="*/ 203631 w 437490"/>
                <a:gd name="connsiteY4" fmla="*/ 117515 h 437490"/>
                <a:gd name="connsiteX5" fmla="*/ 203631 w 437490"/>
                <a:gd name="connsiteY5" fmla="*/ 117515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6 h 437490"/>
                <a:gd name="connsiteX12" fmla="*/ 262721 w 437490"/>
                <a:gd name="connsiteY12" fmla="*/ 407496 h 437490"/>
                <a:gd name="connsiteX13" fmla="*/ 407496 w 437490"/>
                <a:gd name="connsiteY13" fmla="*/ 407496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8"/>
                  </a:cubicBezTo>
                  <a:lnTo>
                    <a:pt x="320014" y="233898"/>
                  </a:lnTo>
                  <a:cubicBezTo>
                    <a:pt x="289044" y="238507"/>
                    <a:pt x="256355" y="228899"/>
                    <a:pt x="232492" y="205037"/>
                  </a:cubicBezTo>
                  <a:cubicBezTo>
                    <a:pt x="208630" y="181175"/>
                    <a:pt x="199023" y="148486"/>
                    <a:pt x="203631" y="117515"/>
                  </a:cubicBezTo>
                  <a:lnTo>
                    <a:pt x="203631" y="117515"/>
                  </a:lnTo>
                  <a:cubicBezTo>
                    <a:pt x="208239" y="86506"/>
                    <a:pt x="198632" y="53817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2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6"/>
                  </a:cubicBezTo>
                  <a:cubicBezTo>
                    <a:pt x="227259" y="356101"/>
                    <a:pt x="240967" y="38574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4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3B6230CB-1EC8-FB1F-BFCF-CA6DB6D676CA}"/>
                </a:ext>
              </a:extLst>
            </p:cNvPr>
            <p:cNvSpPr/>
            <p:nvPr/>
          </p:nvSpPr>
          <p:spPr>
            <a:xfrm>
              <a:off x="9657213" y="1159923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16A843B2-7F10-B941-C9DA-03B8D9CD55B4}"/>
                </a:ext>
              </a:extLst>
            </p:cNvPr>
            <p:cNvSpPr/>
            <p:nvPr/>
          </p:nvSpPr>
          <p:spPr>
            <a:xfrm>
              <a:off x="9901500" y="265493"/>
              <a:ext cx="763128" cy="292675"/>
            </a:xfrm>
            <a:custGeom>
              <a:avLst/>
              <a:gdLst>
                <a:gd name="connsiteX0" fmla="*/ 146260 w 763128"/>
                <a:gd name="connsiteY0" fmla="*/ 292676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6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6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6"/>
                  </a:moveTo>
                  <a:cubicBezTo>
                    <a:pt x="194453" y="292676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1"/>
                    <a:pt x="333293" y="174106"/>
                    <a:pt x="381525" y="174106"/>
                  </a:cubicBezTo>
                  <a:cubicBezTo>
                    <a:pt x="429719" y="174106"/>
                    <a:pt x="472483" y="197421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4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58FA70C2-39C7-86D2-10A9-32D8864A5FD9}"/>
                </a:ext>
              </a:extLst>
            </p:cNvPr>
            <p:cNvSpPr/>
            <p:nvPr/>
          </p:nvSpPr>
          <p:spPr>
            <a:xfrm>
              <a:off x="10197144" y="46264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ABADF571-A3E5-CC81-6110-D43581E28D6A}"/>
                </a:ext>
              </a:extLst>
            </p:cNvPr>
            <p:cNvSpPr/>
            <p:nvPr/>
          </p:nvSpPr>
          <p:spPr>
            <a:xfrm>
              <a:off x="10469160" y="39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664DA94E-5993-C4D5-8D7A-0D003B3EBD20}"/>
                </a:ext>
              </a:extLst>
            </p:cNvPr>
            <p:cNvSpPr/>
            <p:nvPr/>
          </p:nvSpPr>
          <p:spPr>
            <a:xfrm>
              <a:off x="11289073" y="5876555"/>
              <a:ext cx="227688" cy="593787"/>
            </a:xfrm>
            <a:custGeom>
              <a:avLst/>
              <a:gdLst>
                <a:gd name="connsiteX0" fmla="*/ 227689 w 227688"/>
                <a:gd name="connsiteY0" fmla="*/ 479943 h 593787"/>
                <a:gd name="connsiteX1" fmla="*/ 181565 w 227688"/>
                <a:gd name="connsiteY1" fmla="*/ 388438 h 593787"/>
                <a:gd name="connsiteX2" fmla="*/ 181565 w 227688"/>
                <a:gd name="connsiteY2" fmla="*/ 388438 h 593787"/>
                <a:gd name="connsiteX3" fmla="*/ 135442 w 227688"/>
                <a:gd name="connsiteY3" fmla="*/ 296894 h 593787"/>
                <a:gd name="connsiteX4" fmla="*/ 181565 w 227688"/>
                <a:gd name="connsiteY4" fmla="*/ 205389 h 593787"/>
                <a:gd name="connsiteX5" fmla="*/ 181565 w 227688"/>
                <a:gd name="connsiteY5" fmla="*/ 205389 h 593787"/>
                <a:gd name="connsiteX6" fmla="*/ 227689 w 227688"/>
                <a:gd name="connsiteY6" fmla="*/ 113844 h 593787"/>
                <a:gd name="connsiteX7" fmla="*/ 113844 w 227688"/>
                <a:gd name="connsiteY7" fmla="*/ 0 h 593787"/>
                <a:gd name="connsiteX8" fmla="*/ 0 w 227688"/>
                <a:gd name="connsiteY8" fmla="*/ 113844 h 593787"/>
                <a:gd name="connsiteX9" fmla="*/ 39016 w 227688"/>
                <a:gd name="connsiteY9" fmla="*/ 199570 h 593787"/>
                <a:gd name="connsiteX10" fmla="*/ 93731 w 227688"/>
                <a:gd name="connsiteY10" fmla="*/ 296894 h 593787"/>
                <a:gd name="connsiteX11" fmla="*/ 39016 w 227688"/>
                <a:gd name="connsiteY11" fmla="*/ 394218 h 593787"/>
                <a:gd name="connsiteX12" fmla="*/ 0 w 227688"/>
                <a:gd name="connsiteY12" fmla="*/ 479943 h 593787"/>
                <a:gd name="connsiteX13" fmla="*/ 113844 w 227688"/>
                <a:gd name="connsiteY13" fmla="*/ 593787 h 593787"/>
                <a:gd name="connsiteX14" fmla="*/ 227689 w 227688"/>
                <a:gd name="connsiteY14" fmla="*/ 479943 h 5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688" h="593787">
                  <a:moveTo>
                    <a:pt x="227689" y="479943"/>
                  </a:moveTo>
                  <a:cubicBezTo>
                    <a:pt x="227689" y="442451"/>
                    <a:pt x="209528" y="409176"/>
                    <a:pt x="181565" y="388438"/>
                  </a:cubicBezTo>
                  <a:lnTo>
                    <a:pt x="181565" y="388438"/>
                  </a:lnTo>
                  <a:cubicBezTo>
                    <a:pt x="153563" y="367700"/>
                    <a:pt x="135442" y="334425"/>
                    <a:pt x="135442" y="296894"/>
                  </a:cubicBezTo>
                  <a:cubicBezTo>
                    <a:pt x="135442" y="259401"/>
                    <a:pt x="153602" y="226127"/>
                    <a:pt x="181565" y="205389"/>
                  </a:cubicBezTo>
                  <a:lnTo>
                    <a:pt x="181565" y="205389"/>
                  </a:lnTo>
                  <a:cubicBezTo>
                    <a:pt x="209567" y="184651"/>
                    <a:pt x="227689" y="151376"/>
                    <a:pt x="227689" y="113844"/>
                  </a:cubicBezTo>
                  <a:cubicBezTo>
                    <a:pt x="227689" y="50967"/>
                    <a:pt x="176722" y="0"/>
                    <a:pt x="113844" y="0"/>
                  </a:cubicBezTo>
                  <a:cubicBezTo>
                    <a:pt x="50966" y="0"/>
                    <a:pt x="0" y="50967"/>
                    <a:pt x="0" y="113844"/>
                  </a:cubicBezTo>
                  <a:cubicBezTo>
                    <a:pt x="0" y="148056"/>
                    <a:pt x="13357" y="180941"/>
                    <a:pt x="39016" y="199570"/>
                  </a:cubicBezTo>
                  <a:cubicBezTo>
                    <a:pt x="69556" y="221713"/>
                    <a:pt x="93731" y="255652"/>
                    <a:pt x="93731" y="296894"/>
                  </a:cubicBezTo>
                  <a:cubicBezTo>
                    <a:pt x="93731" y="338136"/>
                    <a:pt x="71041" y="373168"/>
                    <a:pt x="39016" y="394218"/>
                  </a:cubicBezTo>
                  <a:cubicBezTo>
                    <a:pt x="12498" y="411636"/>
                    <a:pt x="0" y="445731"/>
                    <a:pt x="0" y="479943"/>
                  </a:cubicBezTo>
                  <a:cubicBezTo>
                    <a:pt x="0" y="542821"/>
                    <a:pt x="50966" y="593787"/>
                    <a:pt x="113844" y="593787"/>
                  </a:cubicBezTo>
                  <a:cubicBezTo>
                    <a:pt x="176722" y="593787"/>
                    <a:pt x="227689" y="542821"/>
                    <a:pt x="227689" y="47994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DC7B0C20-9E0C-3EDC-3283-67CD1C0A6D67}"/>
                </a:ext>
              </a:extLst>
            </p:cNvPr>
            <p:cNvSpPr/>
            <p:nvPr/>
          </p:nvSpPr>
          <p:spPr>
            <a:xfrm>
              <a:off x="11176361" y="610151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8 w 156374"/>
                <a:gd name="connsiteY1" fmla="*/ 156375 h 156374"/>
                <a:gd name="connsiteX2" fmla="*/ 0 w 156374"/>
                <a:gd name="connsiteY2" fmla="*/ 78187 h 156374"/>
                <a:gd name="connsiteX3" fmla="*/ 78188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8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5"/>
                    <a:pt x="35006" y="0"/>
                    <a:pt x="78188" y="0"/>
                  </a:cubicBezTo>
                  <a:cubicBezTo>
                    <a:pt x="121369" y="0"/>
                    <a:pt x="156375" y="35005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B2120510-7524-565F-7BBD-98B51E03CB32}"/>
                </a:ext>
              </a:extLst>
            </p:cNvPr>
            <p:cNvSpPr/>
            <p:nvPr/>
          </p:nvSpPr>
          <p:spPr>
            <a:xfrm>
              <a:off x="9980625" y="3758621"/>
              <a:ext cx="123647" cy="123647"/>
            </a:xfrm>
            <a:custGeom>
              <a:avLst/>
              <a:gdLst>
                <a:gd name="connsiteX0" fmla="*/ 123647 w 123647"/>
                <a:gd name="connsiteY0" fmla="*/ 61823 h 123647"/>
                <a:gd name="connsiteX1" fmla="*/ 61824 w 123647"/>
                <a:gd name="connsiteY1" fmla="*/ 123647 h 123647"/>
                <a:gd name="connsiteX2" fmla="*/ 0 w 123647"/>
                <a:gd name="connsiteY2" fmla="*/ 61823 h 123647"/>
                <a:gd name="connsiteX3" fmla="*/ 61824 w 123647"/>
                <a:gd name="connsiteY3" fmla="*/ 0 h 123647"/>
                <a:gd name="connsiteX4" fmla="*/ 123647 w 123647"/>
                <a:gd name="connsiteY4" fmla="*/ 61823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7" h="123647">
                  <a:moveTo>
                    <a:pt x="123647" y="61823"/>
                  </a:moveTo>
                  <a:cubicBezTo>
                    <a:pt x="123647" y="95968"/>
                    <a:pt x="95968" y="123647"/>
                    <a:pt x="61824" y="123647"/>
                  </a:cubicBezTo>
                  <a:cubicBezTo>
                    <a:pt x="27679" y="123647"/>
                    <a:pt x="0" y="95968"/>
                    <a:pt x="0" y="61823"/>
                  </a:cubicBezTo>
                  <a:cubicBezTo>
                    <a:pt x="0" y="27679"/>
                    <a:pt x="27679" y="0"/>
                    <a:pt x="61824" y="0"/>
                  </a:cubicBezTo>
                  <a:cubicBezTo>
                    <a:pt x="95968" y="0"/>
                    <a:pt x="123647" y="27679"/>
                    <a:pt x="123647" y="618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11B6CA60-FB6E-AAF4-7937-EC62DE78EFD9}"/>
                </a:ext>
              </a:extLst>
            </p:cNvPr>
            <p:cNvSpPr/>
            <p:nvPr/>
          </p:nvSpPr>
          <p:spPr>
            <a:xfrm>
              <a:off x="9637569" y="367898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938FF0AF-2371-85AC-C3CB-B297360CC808}"/>
                </a:ext>
              </a:extLst>
            </p:cNvPr>
            <p:cNvSpPr/>
            <p:nvPr/>
          </p:nvSpPr>
          <p:spPr>
            <a:xfrm>
              <a:off x="11218423" y="5471637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4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4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5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B6C18FCC-3D31-6F32-104E-20AC7BEAE584}"/>
                </a:ext>
              </a:extLst>
            </p:cNvPr>
            <p:cNvSpPr/>
            <p:nvPr/>
          </p:nvSpPr>
          <p:spPr>
            <a:xfrm>
              <a:off x="11060673" y="5659755"/>
              <a:ext cx="334011" cy="202788"/>
            </a:xfrm>
            <a:custGeom>
              <a:avLst/>
              <a:gdLst>
                <a:gd name="connsiteX0" fmla="*/ 289442 w 334011"/>
                <a:gd name="connsiteY0" fmla="*/ 73939 h 202788"/>
                <a:gd name="connsiteX1" fmla="*/ 230274 w 334011"/>
                <a:gd name="connsiteY1" fmla="*/ 81749 h 202788"/>
                <a:gd name="connsiteX2" fmla="*/ 230274 w 334011"/>
                <a:gd name="connsiteY2" fmla="*/ 81749 h 202788"/>
                <a:gd name="connsiteX3" fmla="*/ 171107 w 334011"/>
                <a:gd name="connsiteY3" fmla="*/ 89560 h 202788"/>
                <a:gd name="connsiteX4" fmla="*/ 129631 w 334011"/>
                <a:gd name="connsiteY4" fmla="*/ 46639 h 202788"/>
                <a:gd name="connsiteX5" fmla="*/ 129631 w 334011"/>
                <a:gd name="connsiteY5" fmla="*/ 46639 h 202788"/>
                <a:gd name="connsiteX6" fmla="*/ 88155 w 334011"/>
                <a:gd name="connsiteY6" fmla="*/ 3718 h 202788"/>
                <a:gd name="connsiteX7" fmla="*/ 3718 w 334011"/>
                <a:gd name="connsiteY7" fmla="*/ 44491 h 202788"/>
                <a:gd name="connsiteX8" fmla="*/ 44491 w 334011"/>
                <a:gd name="connsiteY8" fmla="*/ 128927 h 202788"/>
                <a:gd name="connsiteX9" fmla="*/ 99129 w 334011"/>
                <a:gd name="connsiteY9" fmla="*/ 123890 h 202788"/>
                <a:gd name="connsiteX10" fmla="*/ 163140 w 334011"/>
                <a:gd name="connsiteY10" fmla="*/ 112446 h 202788"/>
                <a:gd name="connsiteX11" fmla="*/ 206178 w 334011"/>
                <a:gd name="connsiteY11" fmla="*/ 161187 h 202788"/>
                <a:gd name="connsiteX12" fmla="*/ 245857 w 334011"/>
                <a:gd name="connsiteY12" fmla="*/ 199070 h 202788"/>
                <a:gd name="connsiteX13" fmla="*/ 330293 w 334011"/>
                <a:gd name="connsiteY13" fmla="*/ 158297 h 202788"/>
                <a:gd name="connsiteX14" fmla="*/ 289520 w 334011"/>
                <a:gd name="connsiteY14" fmla="*/ 73860 h 2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11" h="202788">
                  <a:moveTo>
                    <a:pt x="289442" y="73939"/>
                  </a:moveTo>
                  <a:cubicBezTo>
                    <a:pt x="268821" y="66753"/>
                    <a:pt x="247029" y="70345"/>
                    <a:pt x="230274" y="81749"/>
                  </a:cubicBezTo>
                  <a:lnTo>
                    <a:pt x="230274" y="81749"/>
                  </a:lnTo>
                  <a:cubicBezTo>
                    <a:pt x="213520" y="93154"/>
                    <a:pt x="191728" y="96785"/>
                    <a:pt x="171107" y="89560"/>
                  </a:cubicBezTo>
                  <a:cubicBezTo>
                    <a:pt x="150486" y="82374"/>
                    <a:pt x="135645" y="66010"/>
                    <a:pt x="129631" y="46639"/>
                  </a:cubicBezTo>
                  <a:lnTo>
                    <a:pt x="129631" y="46639"/>
                  </a:lnTo>
                  <a:cubicBezTo>
                    <a:pt x="123577" y="27268"/>
                    <a:pt x="108775" y="10904"/>
                    <a:pt x="88155" y="3718"/>
                  </a:cubicBezTo>
                  <a:cubicBezTo>
                    <a:pt x="53591" y="-8349"/>
                    <a:pt x="15786" y="9928"/>
                    <a:pt x="3718" y="44491"/>
                  </a:cubicBezTo>
                  <a:cubicBezTo>
                    <a:pt x="-8350" y="79055"/>
                    <a:pt x="9928" y="116860"/>
                    <a:pt x="44491" y="128927"/>
                  </a:cubicBezTo>
                  <a:cubicBezTo>
                    <a:pt x="63316" y="135489"/>
                    <a:pt x="83976" y="134434"/>
                    <a:pt x="99129" y="123890"/>
                  </a:cubicBezTo>
                  <a:cubicBezTo>
                    <a:pt x="117172" y="111353"/>
                    <a:pt x="140449" y="104557"/>
                    <a:pt x="163140" y="112446"/>
                  </a:cubicBezTo>
                  <a:cubicBezTo>
                    <a:pt x="185830" y="120336"/>
                    <a:pt x="200749" y="139551"/>
                    <a:pt x="206178" y="161187"/>
                  </a:cubicBezTo>
                  <a:cubicBezTo>
                    <a:pt x="210669" y="179113"/>
                    <a:pt x="227033" y="192508"/>
                    <a:pt x="245857" y="199070"/>
                  </a:cubicBezTo>
                  <a:cubicBezTo>
                    <a:pt x="280421" y="211138"/>
                    <a:pt x="318226" y="192860"/>
                    <a:pt x="330293" y="158297"/>
                  </a:cubicBezTo>
                  <a:cubicBezTo>
                    <a:pt x="342361" y="123733"/>
                    <a:pt x="324084" y="85928"/>
                    <a:pt x="289520" y="7386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7C06C9A3-4BAF-75C9-67D9-A6902CBE1909}"/>
                </a:ext>
              </a:extLst>
            </p:cNvPr>
            <p:cNvSpPr/>
            <p:nvPr/>
          </p:nvSpPr>
          <p:spPr>
            <a:xfrm>
              <a:off x="11460640" y="5194700"/>
              <a:ext cx="464906" cy="464906"/>
            </a:xfrm>
            <a:custGeom>
              <a:avLst/>
              <a:gdLst>
                <a:gd name="connsiteX0" fmla="*/ 279163 w 464906"/>
                <a:gd name="connsiteY0" fmla="*/ 31908 h 464906"/>
                <a:gd name="connsiteX1" fmla="*/ 248505 w 464906"/>
                <a:gd name="connsiteY1" fmla="*/ 124897 h 464906"/>
                <a:gd name="connsiteX2" fmla="*/ 248505 w 464906"/>
                <a:gd name="connsiteY2" fmla="*/ 124897 h 464906"/>
                <a:gd name="connsiteX3" fmla="*/ 217847 w 464906"/>
                <a:gd name="connsiteY3" fmla="*/ 217886 h 464906"/>
                <a:gd name="connsiteX4" fmla="*/ 124858 w 464906"/>
                <a:gd name="connsiteY4" fmla="*/ 248544 h 464906"/>
                <a:gd name="connsiteX5" fmla="*/ 124858 w 464906"/>
                <a:gd name="connsiteY5" fmla="*/ 248544 h 464906"/>
                <a:gd name="connsiteX6" fmla="*/ 31869 w 464906"/>
                <a:gd name="connsiteY6" fmla="*/ 279202 h 464906"/>
                <a:gd name="connsiteX7" fmla="*/ 31869 w 464906"/>
                <a:gd name="connsiteY7" fmla="*/ 433038 h 464906"/>
                <a:gd name="connsiteX8" fmla="*/ 185705 w 464906"/>
                <a:gd name="connsiteY8" fmla="*/ 433038 h 464906"/>
                <a:gd name="connsiteX9" fmla="*/ 217261 w 464906"/>
                <a:gd name="connsiteY9" fmla="*/ 348758 h 464906"/>
                <a:gd name="connsiteX10" fmla="*/ 246045 w 464906"/>
                <a:gd name="connsiteY10" fmla="*/ 246044 h 464906"/>
                <a:gd name="connsiteX11" fmla="*/ 348758 w 464906"/>
                <a:gd name="connsiteY11" fmla="*/ 217261 h 464906"/>
                <a:gd name="connsiteX12" fmla="*/ 433038 w 464906"/>
                <a:gd name="connsiteY12" fmla="*/ 185705 h 464906"/>
                <a:gd name="connsiteX13" fmla="*/ 433038 w 464906"/>
                <a:gd name="connsiteY13" fmla="*/ 31869 h 464906"/>
                <a:gd name="connsiteX14" fmla="*/ 279202 w 464906"/>
                <a:gd name="connsiteY14" fmla="*/ 31869 h 4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906" h="464906">
                  <a:moveTo>
                    <a:pt x="279163" y="31908"/>
                  </a:moveTo>
                  <a:cubicBezTo>
                    <a:pt x="253816" y="57254"/>
                    <a:pt x="243623" y="91974"/>
                    <a:pt x="248505" y="124897"/>
                  </a:cubicBezTo>
                  <a:lnTo>
                    <a:pt x="248505" y="124897"/>
                  </a:lnTo>
                  <a:cubicBezTo>
                    <a:pt x="253387" y="157820"/>
                    <a:pt x="243194" y="192540"/>
                    <a:pt x="217847" y="217886"/>
                  </a:cubicBezTo>
                  <a:cubicBezTo>
                    <a:pt x="192500" y="243232"/>
                    <a:pt x="157781" y="253426"/>
                    <a:pt x="124858" y="248544"/>
                  </a:cubicBezTo>
                  <a:lnTo>
                    <a:pt x="124858" y="248544"/>
                  </a:lnTo>
                  <a:cubicBezTo>
                    <a:pt x="91935" y="243662"/>
                    <a:pt x="57215" y="253855"/>
                    <a:pt x="31869" y="279202"/>
                  </a:cubicBezTo>
                  <a:cubicBezTo>
                    <a:pt x="-10623" y="321693"/>
                    <a:pt x="-10623" y="390547"/>
                    <a:pt x="31869" y="433038"/>
                  </a:cubicBezTo>
                  <a:cubicBezTo>
                    <a:pt x="74360" y="475530"/>
                    <a:pt x="143214" y="475530"/>
                    <a:pt x="185705" y="433038"/>
                  </a:cubicBezTo>
                  <a:cubicBezTo>
                    <a:pt x="208825" y="409918"/>
                    <a:pt x="222026" y="378674"/>
                    <a:pt x="217261" y="348758"/>
                  </a:cubicBezTo>
                  <a:cubicBezTo>
                    <a:pt x="211598" y="313140"/>
                    <a:pt x="218159" y="273890"/>
                    <a:pt x="246045" y="246044"/>
                  </a:cubicBezTo>
                  <a:cubicBezTo>
                    <a:pt x="273891" y="218198"/>
                    <a:pt x="312906" y="209841"/>
                    <a:pt x="348758" y="217261"/>
                  </a:cubicBezTo>
                  <a:cubicBezTo>
                    <a:pt x="378440" y="223393"/>
                    <a:pt x="409918" y="208825"/>
                    <a:pt x="433038" y="185705"/>
                  </a:cubicBezTo>
                  <a:cubicBezTo>
                    <a:pt x="475530" y="143214"/>
                    <a:pt x="475530" y="74360"/>
                    <a:pt x="433038" y="31869"/>
                  </a:cubicBezTo>
                  <a:cubicBezTo>
                    <a:pt x="390547" y="-10623"/>
                    <a:pt x="321693" y="-10623"/>
                    <a:pt x="279202" y="3186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38F04D88-E971-AA25-45D7-8CB254DF83C3}"/>
                </a:ext>
              </a:extLst>
            </p:cNvPr>
            <p:cNvSpPr/>
            <p:nvPr/>
          </p:nvSpPr>
          <p:spPr>
            <a:xfrm>
              <a:off x="11455915" y="519056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7B4E1821-6102-3734-3F00-A7C7E8220AD1}"/>
                </a:ext>
              </a:extLst>
            </p:cNvPr>
            <p:cNvSpPr/>
            <p:nvPr/>
          </p:nvSpPr>
          <p:spPr>
            <a:xfrm>
              <a:off x="11358981" y="5364158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3 w 90606"/>
                <a:gd name="connsiteY1" fmla="*/ 90607 h 90606"/>
                <a:gd name="connsiteX2" fmla="*/ 0 w 90606"/>
                <a:gd name="connsiteY2" fmla="*/ 45303 h 90606"/>
                <a:gd name="connsiteX3" fmla="*/ 45303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3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3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00BD6447-1DA7-056C-995B-4600DC0B153A}"/>
                </a:ext>
              </a:extLst>
            </p:cNvPr>
            <p:cNvSpPr/>
            <p:nvPr/>
          </p:nvSpPr>
          <p:spPr>
            <a:xfrm>
              <a:off x="11283488" y="3130934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20 w 248934"/>
                <a:gd name="connsiteY1" fmla="*/ 224525 h 649166"/>
                <a:gd name="connsiteX2" fmla="*/ 50420 w 248934"/>
                <a:gd name="connsiteY2" fmla="*/ 224525 h 649166"/>
                <a:gd name="connsiteX3" fmla="*/ 100839 w 248934"/>
                <a:gd name="connsiteY3" fmla="*/ 324583 h 649166"/>
                <a:gd name="connsiteX4" fmla="*/ 50420 w 248934"/>
                <a:gd name="connsiteY4" fmla="*/ 424641 h 649166"/>
                <a:gd name="connsiteX5" fmla="*/ 50420 w 248934"/>
                <a:gd name="connsiteY5" fmla="*/ 424641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5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3 h 649166"/>
                <a:gd name="connsiteX11" fmla="*/ 206287 w 248934"/>
                <a:gd name="connsiteY11" fmla="*/ 218198 h 649166"/>
                <a:gd name="connsiteX12" fmla="*/ 248935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20" y="224525"/>
                  </a:cubicBezTo>
                  <a:lnTo>
                    <a:pt x="50420" y="224525"/>
                  </a:lnTo>
                  <a:cubicBezTo>
                    <a:pt x="80999" y="247216"/>
                    <a:pt x="100839" y="283576"/>
                    <a:pt x="100839" y="324583"/>
                  </a:cubicBezTo>
                  <a:cubicBezTo>
                    <a:pt x="100839" y="365591"/>
                    <a:pt x="80999" y="401951"/>
                    <a:pt x="50420" y="424641"/>
                  </a:cubicBezTo>
                  <a:lnTo>
                    <a:pt x="50420" y="424641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5" y="593436"/>
                    <a:pt x="248935" y="524700"/>
                  </a:cubicBezTo>
                  <a:cubicBezTo>
                    <a:pt x="248935" y="487285"/>
                    <a:pt x="234328" y="451316"/>
                    <a:pt x="206287" y="430968"/>
                  </a:cubicBezTo>
                  <a:cubicBezTo>
                    <a:pt x="172895" y="406754"/>
                    <a:pt x="146455" y="369653"/>
                    <a:pt x="146455" y="324583"/>
                  </a:cubicBezTo>
                  <a:cubicBezTo>
                    <a:pt x="146455" y="279514"/>
                    <a:pt x="171255" y="241202"/>
                    <a:pt x="206287" y="218198"/>
                  </a:cubicBezTo>
                  <a:cubicBezTo>
                    <a:pt x="235265" y="199140"/>
                    <a:pt x="248935" y="161882"/>
                    <a:pt x="248935" y="124467"/>
                  </a:cubicBezTo>
                  <a:cubicBezTo>
                    <a:pt x="248935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F94A07FD-B14B-3933-056C-030690A57DB1}"/>
                </a:ext>
              </a:extLst>
            </p:cNvPr>
            <p:cNvSpPr/>
            <p:nvPr/>
          </p:nvSpPr>
          <p:spPr>
            <a:xfrm>
              <a:off x="11010409" y="3669606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4 w 445008"/>
                <a:gd name="connsiteY1" fmla="*/ 239180 h 445008"/>
                <a:gd name="connsiteX2" fmla="*/ 324944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7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6" y="245117"/>
                    <a:pt x="356149" y="234963"/>
                    <a:pt x="324944" y="239180"/>
                  </a:cubicBezTo>
                  <a:lnTo>
                    <a:pt x="324944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9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6"/>
                    <a:pt x="-9637" y="134553"/>
                    <a:pt x="31292" y="175482"/>
                  </a:cubicBezTo>
                  <a:cubicBezTo>
                    <a:pt x="53554" y="197743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7"/>
                    <a:pt x="245039" y="299247"/>
                    <a:pt x="238438" y="333224"/>
                  </a:cubicBezTo>
                  <a:cubicBezTo>
                    <a:pt x="232971" y="361344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7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FE6CF34B-138C-37C5-0BD9-328EE4731133}"/>
                </a:ext>
              </a:extLst>
            </p:cNvPr>
            <p:cNvSpPr/>
            <p:nvPr/>
          </p:nvSpPr>
          <p:spPr>
            <a:xfrm>
              <a:off x="10796594" y="3758582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88866B20-CB8D-4E55-C059-FFE9C68FF037}"/>
                </a:ext>
              </a:extLst>
            </p:cNvPr>
            <p:cNvSpPr/>
            <p:nvPr/>
          </p:nvSpPr>
          <p:spPr>
            <a:xfrm>
              <a:off x="9359734" y="37219"/>
              <a:ext cx="649166" cy="248934"/>
            </a:xfrm>
            <a:custGeom>
              <a:avLst/>
              <a:gdLst>
                <a:gd name="connsiteX0" fmla="*/ 524699 w 649166"/>
                <a:gd name="connsiteY0" fmla="*/ 0 h 248934"/>
                <a:gd name="connsiteX1" fmla="*/ 424641 w 649166"/>
                <a:gd name="connsiteY1" fmla="*/ 50420 h 248934"/>
                <a:gd name="connsiteX2" fmla="*/ 424641 w 649166"/>
                <a:gd name="connsiteY2" fmla="*/ 50420 h 248934"/>
                <a:gd name="connsiteX3" fmla="*/ 324583 w 649166"/>
                <a:gd name="connsiteY3" fmla="*/ 100839 h 248934"/>
                <a:gd name="connsiteX4" fmla="*/ 224525 w 649166"/>
                <a:gd name="connsiteY4" fmla="*/ 50420 h 248934"/>
                <a:gd name="connsiteX5" fmla="*/ 224525 w 649166"/>
                <a:gd name="connsiteY5" fmla="*/ 50420 h 248934"/>
                <a:gd name="connsiteX6" fmla="*/ 124467 w 649166"/>
                <a:gd name="connsiteY6" fmla="*/ 0 h 248934"/>
                <a:gd name="connsiteX7" fmla="*/ 0 w 649166"/>
                <a:gd name="connsiteY7" fmla="*/ 124467 h 248934"/>
                <a:gd name="connsiteX8" fmla="*/ 124467 w 649166"/>
                <a:gd name="connsiteY8" fmla="*/ 248934 h 248934"/>
                <a:gd name="connsiteX9" fmla="*/ 218198 w 649166"/>
                <a:gd name="connsiteY9" fmla="*/ 206287 h 248934"/>
                <a:gd name="connsiteX10" fmla="*/ 324583 w 649166"/>
                <a:gd name="connsiteY10" fmla="*/ 146455 h 248934"/>
                <a:gd name="connsiteX11" fmla="*/ 430968 w 649166"/>
                <a:gd name="connsiteY11" fmla="*/ 206287 h 248934"/>
                <a:gd name="connsiteX12" fmla="*/ 524699 w 649166"/>
                <a:gd name="connsiteY12" fmla="*/ 248934 h 248934"/>
                <a:gd name="connsiteX13" fmla="*/ 649167 w 649166"/>
                <a:gd name="connsiteY13" fmla="*/ 124467 h 248934"/>
                <a:gd name="connsiteX14" fmla="*/ 524699 w 649166"/>
                <a:gd name="connsiteY14" fmla="*/ 0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166" h="248934">
                  <a:moveTo>
                    <a:pt x="524699" y="0"/>
                  </a:moveTo>
                  <a:cubicBezTo>
                    <a:pt x="483692" y="0"/>
                    <a:pt x="447332" y="19840"/>
                    <a:pt x="424641" y="50420"/>
                  </a:cubicBezTo>
                  <a:lnTo>
                    <a:pt x="424641" y="50420"/>
                  </a:lnTo>
                  <a:cubicBezTo>
                    <a:pt x="401951" y="80999"/>
                    <a:pt x="365591" y="100839"/>
                    <a:pt x="324583" y="100839"/>
                  </a:cubicBezTo>
                  <a:cubicBezTo>
                    <a:pt x="283576" y="100839"/>
                    <a:pt x="247216" y="80999"/>
                    <a:pt x="224525" y="50420"/>
                  </a:cubicBezTo>
                  <a:lnTo>
                    <a:pt x="224525" y="50420"/>
                  </a:lnTo>
                  <a:cubicBezTo>
                    <a:pt x="201835" y="19840"/>
                    <a:pt x="165475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ubicBezTo>
                    <a:pt x="0" y="193203"/>
                    <a:pt x="55731" y="248934"/>
                    <a:pt x="124467" y="248934"/>
                  </a:cubicBezTo>
                  <a:cubicBezTo>
                    <a:pt x="161882" y="248934"/>
                    <a:pt x="197851" y="234328"/>
                    <a:pt x="218198" y="206287"/>
                  </a:cubicBezTo>
                  <a:cubicBezTo>
                    <a:pt x="242412" y="172895"/>
                    <a:pt x="279514" y="146455"/>
                    <a:pt x="324583" y="146455"/>
                  </a:cubicBezTo>
                  <a:cubicBezTo>
                    <a:pt x="369652" y="146455"/>
                    <a:pt x="407965" y="171255"/>
                    <a:pt x="430968" y="206287"/>
                  </a:cubicBezTo>
                  <a:cubicBezTo>
                    <a:pt x="450027" y="235265"/>
                    <a:pt x="487285" y="248934"/>
                    <a:pt x="524699" y="248934"/>
                  </a:cubicBezTo>
                  <a:cubicBezTo>
                    <a:pt x="593436" y="248934"/>
                    <a:pt x="649167" y="193203"/>
                    <a:pt x="649167" y="124467"/>
                  </a:cubicBezTo>
                  <a:cubicBezTo>
                    <a:pt x="649167" y="55731"/>
                    <a:pt x="593436" y="0"/>
                    <a:pt x="524699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556D31FC-F18F-C63D-D5A2-3CCD645F172B}"/>
                </a:ext>
              </a:extLst>
            </p:cNvPr>
            <p:cNvSpPr/>
            <p:nvPr/>
          </p:nvSpPr>
          <p:spPr>
            <a:xfrm>
              <a:off x="10962459" y="36281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6 w 730244"/>
                <a:gd name="connsiteY4" fmla="*/ 56746 h 280021"/>
                <a:gd name="connsiteX5" fmla="*/ 252566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8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6"/>
                  </a:cubicBezTo>
                  <a:lnTo>
                    <a:pt x="252566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8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AB56D793-89EF-C1E7-2287-3017EA6065BE}"/>
                </a:ext>
              </a:extLst>
            </p:cNvPr>
            <p:cNvSpPr/>
            <p:nvPr/>
          </p:nvSpPr>
          <p:spPr>
            <a:xfrm>
              <a:off x="10764491" y="102479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9B86C86A-0AFD-3E9B-DF8B-D2821FAD8F4D}"/>
                </a:ext>
              </a:extLst>
            </p:cNvPr>
            <p:cNvSpPr/>
            <p:nvPr/>
          </p:nvSpPr>
          <p:spPr>
            <a:xfrm>
              <a:off x="11480675" y="3868599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19 w 248934"/>
                <a:gd name="connsiteY1" fmla="*/ 224526 h 649166"/>
                <a:gd name="connsiteX2" fmla="*/ 50419 w 248934"/>
                <a:gd name="connsiteY2" fmla="*/ 224526 h 649166"/>
                <a:gd name="connsiteX3" fmla="*/ 100839 w 248934"/>
                <a:gd name="connsiteY3" fmla="*/ 324584 h 649166"/>
                <a:gd name="connsiteX4" fmla="*/ 50419 w 248934"/>
                <a:gd name="connsiteY4" fmla="*/ 424642 h 649166"/>
                <a:gd name="connsiteX5" fmla="*/ 50419 w 248934"/>
                <a:gd name="connsiteY5" fmla="*/ 424642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4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4 h 649166"/>
                <a:gd name="connsiteX11" fmla="*/ 206287 w 248934"/>
                <a:gd name="connsiteY11" fmla="*/ 218199 h 649166"/>
                <a:gd name="connsiteX12" fmla="*/ 248934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19" y="224526"/>
                  </a:cubicBezTo>
                  <a:lnTo>
                    <a:pt x="50419" y="224526"/>
                  </a:lnTo>
                  <a:cubicBezTo>
                    <a:pt x="80999" y="247216"/>
                    <a:pt x="100839" y="283576"/>
                    <a:pt x="100839" y="324584"/>
                  </a:cubicBezTo>
                  <a:cubicBezTo>
                    <a:pt x="100839" y="365591"/>
                    <a:pt x="80999" y="401951"/>
                    <a:pt x="50419" y="424642"/>
                  </a:cubicBezTo>
                  <a:lnTo>
                    <a:pt x="50419" y="424642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4" y="593436"/>
                    <a:pt x="248934" y="524700"/>
                  </a:cubicBezTo>
                  <a:cubicBezTo>
                    <a:pt x="248934" y="487285"/>
                    <a:pt x="234328" y="451316"/>
                    <a:pt x="206287" y="430968"/>
                  </a:cubicBezTo>
                  <a:cubicBezTo>
                    <a:pt x="172895" y="406754"/>
                    <a:pt x="146455" y="369652"/>
                    <a:pt x="146455" y="324584"/>
                  </a:cubicBezTo>
                  <a:cubicBezTo>
                    <a:pt x="146455" y="279514"/>
                    <a:pt x="171255" y="241201"/>
                    <a:pt x="206287" y="218199"/>
                  </a:cubicBezTo>
                  <a:cubicBezTo>
                    <a:pt x="235265" y="199140"/>
                    <a:pt x="248934" y="161882"/>
                    <a:pt x="248934" y="124467"/>
                  </a:cubicBezTo>
                  <a:cubicBezTo>
                    <a:pt x="248934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B158511F-2025-FD5F-E066-CD9330B2D701}"/>
                </a:ext>
              </a:extLst>
            </p:cNvPr>
            <p:cNvSpPr/>
            <p:nvPr/>
          </p:nvSpPr>
          <p:spPr>
            <a:xfrm>
              <a:off x="11439316" y="4107692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4 w 90606"/>
                <a:gd name="connsiteY1" fmla="*/ 90607 h 90606"/>
                <a:gd name="connsiteX2" fmla="*/ 0 w 90606"/>
                <a:gd name="connsiteY2" fmla="*/ 45303 h 90606"/>
                <a:gd name="connsiteX3" fmla="*/ 45304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4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4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03730127-7CE7-EB5A-5C3B-C67268F08089}"/>
                </a:ext>
              </a:extLst>
            </p:cNvPr>
            <p:cNvSpPr/>
            <p:nvPr/>
          </p:nvSpPr>
          <p:spPr>
            <a:xfrm>
              <a:off x="11137775" y="2407486"/>
              <a:ext cx="546062" cy="209411"/>
            </a:xfrm>
            <a:custGeom>
              <a:avLst/>
              <a:gdLst>
                <a:gd name="connsiteX0" fmla="*/ 441357 w 546062"/>
                <a:gd name="connsiteY0" fmla="*/ 0 h 209411"/>
                <a:gd name="connsiteX1" fmla="*/ 357194 w 546062"/>
                <a:gd name="connsiteY1" fmla="*/ 42413 h 209411"/>
                <a:gd name="connsiteX2" fmla="*/ 357194 w 546062"/>
                <a:gd name="connsiteY2" fmla="*/ 42413 h 209411"/>
                <a:gd name="connsiteX3" fmla="*/ 273031 w 546062"/>
                <a:gd name="connsiteY3" fmla="*/ 84827 h 209411"/>
                <a:gd name="connsiteX4" fmla="*/ 188868 w 546062"/>
                <a:gd name="connsiteY4" fmla="*/ 42413 h 209411"/>
                <a:gd name="connsiteX5" fmla="*/ 188868 w 546062"/>
                <a:gd name="connsiteY5" fmla="*/ 42413 h 209411"/>
                <a:gd name="connsiteX6" fmla="*/ 104706 w 546062"/>
                <a:gd name="connsiteY6" fmla="*/ 0 h 209411"/>
                <a:gd name="connsiteX7" fmla="*/ 0 w 546062"/>
                <a:gd name="connsiteY7" fmla="*/ 104706 h 209411"/>
                <a:gd name="connsiteX8" fmla="*/ 104706 w 546062"/>
                <a:gd name="connsiteY8" fmla="*/ 209411 h 209411"/>
                <a:gd name="connsiteX9" fmla="*/ 183557 w 546062"/>
                <a:gd name="connsiteY9" fmla="*/ 173520 h 209411"/>
                <a:gd name="connsiteX10" fmla="*/ 273031 w 546062"/>
                <a:gd name="connsiteY10" fmla="*/ 123178 h 209411"/>
                <a:gd name="connsiteX11" fmla="*/ 362505 w 546062"/>
                <a:gd name="connsiteY11" fmla="*/ 173520 h 209411"/>
                <a:gd name="connsiteX12" fmla="*/ 441357 w 546062"/>
                <a:gd name="connsiteY12" fmla="*/ 209411 h 209411"/>
                <a:gd name="connsiteX13" fmla="*/ 546062 w 546062"/>
                <a:gd name="connsiteY13" fmla="*/ 104706 h 209411"/>
                <a:gd name="connsiteX14" fmla="*/ 441357 w 546062"/>
                <a:gd name="connsiteY14" fmla="*/ 0 h 2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062" h="209411">
                  <a:moveTo>
                    <a:pt x="441357" y="0"/>
                  </a:moveTo>
                  <a:cubicBezTo>
                    <a:pt x="406872" y="0"/>
                    <a:pt x="376253" y="16676"/>
                    <a:pt x="357194" y="42413"/>
                  </a:cubicBezTo>
                  <a:lnTo>
                    <a:pt x="357194" y="42413"/>
                  </a:lnTo>
                  <a:cubicBezTo>
                    <a:pt x="338135" y="68150"/>
                    <a:pt x="307517" y="84827"/>
                    <a:pt x="273031" y="84827"/>
                  </a:cubicBezTo>
                  <a:cubicBezTo>
                    <a:pt x="238546" y="84827"/>
                    <a:pt x="207927" y="68150"/>
                    <a:pt x="188868" y="42413"/>
                  </a:cubicBezTo>
                  <a:lnTo>
                    <a:pt x="188868" y="42413"/>
                  </a:lnTo>
                  <a:cubicBezTo>
                    <a:pt x="169810" y="16676"/>
                    <a:pt x="139191" y="0"/>
                    <a:pt x="104706" y="0"/>
                  </a:cubicBezTo>
                  <a:cubicBezTo>
                    <a:pt x="46866" y="0"/>
                    <a:pt x="0" y="46866"/>
                    <a:pt x="0" y="104706"/>
                  </a:cubicBezTo>
                  <a:cubicBezTo>
                    <a:pt x="0" y="162546"/>
                    <a:pt x="46866" y="209411"/>
                    <a:pt x="104706" y="209411"/>
                  </a:cubicBezTo>
                  <a:cubicBezTo>
                    <a:pt x="136184" y="209411"/>
                    <a:pt x="166412" y="197148"/>
                    <a:pt x="183557" y="173520"/>
                  </a:cubicBezTo>
                  <a:cubicBezTo>
                    <a:pt x="203943" y="145440"/>
                    <a:pt x="235148" y="123178"/>
                    <a:pt x="273031" y="123178"/>
                  </a:cubicBezTo>
                  <a:cubicBezTo>
                    <a:pt x="310914" y="123178"/>
                    <a:pt x="343173" y="144034"/>
                    <a:pt x="362505" y="173520"/>
                  </a:cubicBezTo>
                  <a:cubicBezTo>
                    <a:pt x="378518" y="197890"/>
                    <a:pt x="409879" y="209411"/>
                    <a:pt x="441357" y="209411"/>
                  </a:cubicBezTo>
                  <a:cubicBezTo>
                    <a:pt x="499197" y="209411"/>
                    <a:pt x="546062" y="162546"/>
                    <a:pt x="546062" y="104706"/>
                  </a:cubicBezTo>
                  <a:cubicBezTo>
                    <a:pt x="546062" y="46866"/>
                    <a:pt x="499197" y="0"/>
                    <a:pt x="441357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BAC0DF5A-D9D3-A3CC-0440-A11544BB8F39}"/>
                </a:ext>
              </a:extLst>
            </p:cNvPr>
            <p:cNvSpPr/>
            <p:nvPr/>
          </p:nvSpPr>
          <p:spPr>
            <a:xfrm>
              <a:off x="11298642" y="2608578"/>
              <a:ext cx="185978" cy="185978"/>
            </a:xfrm>
            <a:custGeom>
              <a:avLst/>
              <a:gdLst>
                <a:gd name="connsiteX0" fmla="*/ 185978 w 185978"/>
                <a:gd name="connsiteY0" fmla="*/ 92989 h 185978"/>
                <a:gd name="connsiteX1" fmla="*/ 92989 w 185978"/>
                <a:gd name="connsiteY1" fmla="*/ 185978 h 185978"/>
                <a:gd name="connsiteX2" fmla="*/ 0 w 185978"/>
                <a:gd name="connsiteY2" fmla="*/ 92989 h 185978"/>
                <a:gd name="connsiteX3" fmla="*/ 92989 w 185978"/>
                <a:gd name="connsiteY3" fmla="*/ 0 h 185978"/>
                <a:gd name="connsiteX4" fmla="*/ 185978 w 185978"/>
                <a:gd name="connsiteY4" fmla="*/ 92989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8" h="185978">
                  <a:moveTo>
                    <a:pt x="185978" y="92989"/>
                  </a:moveTo>
                  <a:cubicBezTo>
                    <a:pt x="185978" y="144346"/>
                    <a:pt x="144346" y="185978"/>
                    <a:pt x="92989" y="185978"/>
                  </a:cubicBezTo>
                  <a:cubicBezTo>
                    <a:pt x="41633" y="185978"/>
                    <a:pt x="0" y="144346"/>
                    <a:pt x="0" y="92989"/>
                  </a:cubicBezTo>
                  <a:cubicBezTo>
                    <a:pt x="0" y="41633"/>
                    <a:pt x="41633" y="0"/>
                    <a:pt x="92989" y="0"/>
                  </a:cubicBezTo>
                  <a:cubicBezTo>
                    <a:pt x="144346" y="0"/>
                    <a:pt x="185978" y="41633"/>
                    <a:pt x="185978" y="9298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C59CB8B8-4FDE-6537-F123-4DC95C28446B}"/>
                </a:ext>
              </a:extLst>
            </p:cNvPr>
            <p:cNvSpPr/>
            <p:nvPr/>
          </p:nvSpPr>
          <p:spPr>
            <a:xfrm>
              <a:off x="11061297" y="1933001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5 w 445008"/>
                <a:gd name="connsiteY1" fmla="*/ 239180 h 445008"/>
                <a:gd name="connsiteX2" fmla="*/ 324945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8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7" y="245117"/>
                    <a:pt x="356149" y="234963"/>
                    <a:pt x="324945" y="239180"/>
                  </a:cubicBezTo>
                  <a:lnTo>
                    <a:pt x="324945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8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7"/>
                    <a:pt x="-9637" y="134553"/>
                    <a:pt x="31292" y="175482"/>
                  </a:cubicBezTo>
                  <a:cubicBezTo>
                    <a:pt x="53554" y="197744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6"/>
                    <a:pt x="245039" y="299247"/>
                    <a:pt x="238438" y="333224"/>
                  </a:cubicBezTo>
                  <a:cubicBezTo>
                    <a:pt x="232971" y="361343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8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D24B4758-7645-978B-4C8A-6A148DAEF8AE}"/>
                </a:ext>
              </a:extLst>
            </p:cNvPr>
            <p:cNvSpPr/>
            <p:nvPr/>
          </p:nvSpPr>
          <p:spPr>
            <a:xfrm>
              <a:off x="11305398" y="1698604"/>
              <a:ext cx="165279" cy="430929"/>
            </a:xfrm>
            <a:custGeom>
              <a:avLst/>
              <a:gdLst>
                <a:gd name="connsiteX0" fmla="*/ 0 w 165279"/>
                <a:gd name="connsiteY0" fmla="*/ 82562 h 430929"/>
                <a:gd name="connsiteX1" fmla="*/ 33470 w 165279"/>
                <a:gd name="connsiteY1" fmla="*/ 148994 h 430929"/>
                <a:gd name="connsiteX2" fmla="*/ 33470 w 165279"/>
                <a:gd name="connsiteY2" fmla="*/ 148994 h 430929"/>
                <a:gd name="connsiteX3" fmla="*/ 66940 w 165279"/>
                <a:gd name="connsiteY3" fmla="*/ 215426 h 430929"/>
                <a:gd name="connsiteX4" fmla="*/ 33470 w 165279"/>
                <a:gd name="connsiteY4" fmla="*/ 281858 h 430929"/>
                <a:gd name="connsiteX5" fmla="*/ 33470 w 165279"/>
                <a:gd name="connsiteY5" fmla="*/ 281858 h 430929"/>
                <a:gd name="connsiteX6" fmla="*/ 0 w 165279"/>
                <a:gd name="connsiteY6" fmla="*/ 348290 h 430929"/>
                <a:gd name="connsiteX7" fmla="*/ 82640 w 165279"/>
                <a:gd name="connsiteY7" fmla="*/ 430929 h 430929"/>
                <a:gd name="connsiteX8" fmla="*/ 165279 w 165279"/>
                <a:gd name="connsiteY8" fmla="*/ 348290 h 430929"/>
                <a:gd name="connsiteX9" fmla="*/ 136965 w 165279"/>
                <a:gd name="connsiteY9" fmla="*/ 286075 h 430929"/>
                <a:gd name="connsiteX10" fmla="*/ 97246 w 165279"/>
                <a:gd name="connsiteY10" fmla="*/ 215465 h 430929"/>
                <a:gd name="connsiteX11" fmla="*/ 136965 w 165279"/>
                <a:gd name="connsiteY11" fmla="*/ 144854 h 430929"/>
                <a:gd name="connsiteX12" fmla="*/ 165279 w 165279"/>
                <a:gd name="connsiteY12" fmla="*/ 82640 h 430929"/>
                <a:gd name="connsiteX13" fmla="*/ 82640 w 165279"/>
                <a:gd name="connsiteY13" fmla="*/ 0 h 430929"/>
                <a:gd name="connsiteX14" fmla="*/ 0 w 165279"/>
                <a:gd name="connsiteY14" fmla="*/ 82640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79" h="430929">
                  <a:moveTo>
                    <a:pt x="0" y="82562"/>
                  </a:moveTo>
                  <a:cubicBezTo>
                    <a:pt x="0" y="109783"/>
                    <a:pt x="13161" y="133919"/>
                    <a:pt x="33470" y="148994"/>
                  </a:cubicBezTo>
                  <a:lnTo>
                    <a:pt x="33470" y="148994"/>
                  </a:lnTo>
                  <a:cubicBezTo>
                    <a:pt x="53778" y="164069"/>
                    <a:pt x="66940" y="188204"/>
                    <a:pt x="66940" y="215426"/>
                  </a:cubicBezTo>
                  <a:cubicBezTo>
                    <a:pt x="66940" y="242647"/>
                    <a:pt x="53778" y="266782"/>
                    <a:pt x="33470" y="281858"/>
                  </a:cubicBezTo>
                  <a:lnTo>
                    <a:pt x="33470" y="281858"/>
                  </a:lnTo>
                  <a:cubicBezTo>
                    <a:pt x="13161" y="296933"/>
                    <a:pt x="0" y="321069"/>
                    <a:pt x="0" y="348290"/>
                  </a:cubicBezTo>
                  <a:cubicBezTo>
                    <a:pt x="0" y="393905"/>
                    <a:pt x="36985" y="430929"/>
                    <a:pt x="82640" y="430929"/>
                  </a:cubicBezTo>
                  <a:cubicBezTo>
                    <a:pt x="128255" y="430929"/>
                    <a:pt x="165279" y="393944"/>
                    <a:pt x="165279" y="348290"/>
                  </a:cubicBezTo>
                  <a:cubicBezTo>
                    <a:pt x="165279" y="323451"/>
                    <a:pt x="155594" y="299588"/>
                    <a:pt x="136965" y="286075"/>
                  </a:cubicBezTo>
                  <a:cubicBezTo>
                    <a:pt x="114782" y="269985"/>
                    <a:pt x="97246" y="245381"/>
                    <a:pt x="97246" y="215465"/>
                  </a:cubicBezTo>
                  <a:cubicBezTo>
                    <a:pt x="97246" y="185549"/>
                    <a:pt x="113727" y="160124"/>
                    <a:pt x="136965" y="144854"/>
                  </a:cubicBezTo>
                  <a:cubicBezTo>
                    <a:pt x="156219" y="132200"/>
                    <a:pt x="165279" y="107479"/>
                    <a:pt x="165279" y="82640"/>
                  </a:cubicBezTo>
                  <a:cubicBezTo>
                    <a:pt x="165279" y="37024"/>
                    <a:pt x="128294" y="0"/>
                    <a:pt x="82640" y="0"/>
                  </a:cubicBezTo>
                  <a:cubicBezTo>
                    <a:pt x="37024" y="0"/>
                    <a:pt x="0" y="36985"/>
                    <a:pt x="0" y="8264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8CEA06C1-9968-2B0A-F91B-FF0737DD199F}"/>
                </a:ext>
              </a:extLst>
            </p:cNvPr>
            <p:cNvSpPr/>
            <p:nvPr/>
          </p:nvSpPr>
          <p:spPr>
            <a:xfrm>
              <a:off x="11462974" y="1568113"/>
              <a:ext cx="445008" cy="445008"/>
            </a:xfrm>
            <a:custGeom>
              <a:avLst/>
              <a:gdLst>
                <a:gd name="connsiteX0" fmla="*/ 269526 w 445008"/>
                <a:gd name="connsiteY0" fmla="*/ 31292 h 445008"/>
                <a:gd name="connsiteX1" fmla="*/ 239180 w 445008"/>
                <a:gd name="connsiteY1" fmla="*/ 120064 h 445008"/>
                <a:gd name="connsiteX2" fmla="*/ 239180 w 445008"/>
                <a:gd name="connsiteY2" fmla="*/ 120064 h 445008"/>
                <a:gd name="connsiteX3" fmla="*/ 208835 w 445008"/>
                <a:gd name="connsiteY3" fmla="*/ 208835 h 445008"/>
                <a:gd name="connsiteX4" fmla="*/ 120064 w 445008"/>
                <a:gd name="connsiteY4" fmla="*/ 239181 h 445008"/>
                <a:gd name="connsiteX5" fmla="*/ 120064 w 445008"/>
                <a:gd name="connsiteY5" fmla="*/ 239181 h 445008"/>
                <a:gd name="connsiteX6" fmla="*/ 31292 w 445008"/>
                <a:gd name="connsiteY6" fmla="*/ 269526 h 445008"/>
                <a:gd name="connsiteX7" fmla="*/ 29301 w 445008"/>
                <a:gd name="connsiteY7" fmla="*/ 415708 h 445008"/>
                <a:gd name="connsiteX8" fmla="*/ 175482 w 445008"/>
                <a:gd name="connsiteY8" fmla="*/ 413716 h 445008"/>
                <a:gd name="connsiteX9" fmla="*/ 206570 w 445008"/>
                <a:gd name="connsiteY9" fmla="*/ 333224 h 445008"/>
                <a:gd name="connsiteX10" fmla="*/ 235236 w 445008"/>
                <a:gd name="connsiteY10" fmla="*/ 235236 h 445008"/>
                <a:gd name="connsiteX11" fmla="*/ 333224 w 445008"/>
                <a:gd name="connsiteY11" fmla="*/ 206570 h 445008"/>
                <a:gd name="connsiteX12" fmla="*/ 413716 w 445008"/>
                <a:gd name="connsiteY12" fmla="*/ 175482 h 445008"/>
                <a:gd name="connsiteX13" fmla="*/ 415708 w 445008"/>
                <a:gd name="connsiteY13" fmla="*/ 29301 h 445008"/>
                <a:gd name="connsiteX14" fmla="*/ 269526 w 445008"/>
                <a:gd name="connsiteY14" fmla="*/ 3129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269526" y="31292"/>
                  </a:moveTo>
                  <a:cubicBezTo>
                    <a:pt x="245117" y="55702"/>
                    <a:pt x="234963" y="88859"/>
                    <a:pt x="239180" y="120064"/>
                  </a:cubicBezTo>
                  <a:lnTo>
                    <a:pt x="239180" y="120064"/>
                  </a:lnTo>
                  <a:cubicBezTo>
                    <a:pt x="243398" y="151308"/>
                    <a:pt x="233244" y="184426"/>
                    <a:pt x="208835" y="208835"/>
                  </a:cubicBezTo>
                  <a:cubicBezTo>
                    <a:pt x="184426" y="233244"/>
                    <a:pt x="151269" y="243398"/>
                    <a:pt x="120064" y="239181"/>
                  </a:cubicBezTo>
                  <a:lnTo>
                    <a:pt x="120064" y="239181"/>
                  </a:lnTo>
                  <a:cubicBezTo>
                    <a:pt x="88859" y="234963"/>
                    <a:pt x="55702" y="245117"/>
                    <a:pt x="31292" y="269526"/>
                  </a:cubicBezTo>
                  <a:cubicBezTo>
                    <a:pt x="-9637" y="310455"/>
                    <a:pt x="-10535" y="375911"/>
                    <a:pt x="29301" y="415708"/>
                  </a:cubicBezTo>
                  <a:cubicBezTo>
                    <a:pt x="69136" y="455543"/>
                    <a:pt x="134553" y="454645"/>
                    <a:pt x="175482" y="413716"/>
                  </a:cubicBezTo>
                  <a:cubicBezTo>
                    <a:pt x="197743" y="391455"/>
                    <a:pt x="210710" y="361578"/>
                    <a:pt x="206570" y="333224"/>
                  </a:cubicBezTo>
                  <a:cubicBezTo>
                    <a:pt x="201649" y="299442"/>
                    <a:pt x="208405" y="262067"/>
                    <a:pt x="235236" y="235236"/>
                  </a:cubicBezTo>
                  <a:cubicBezTo>
                    <a:pt x="262067" y="208405"/>
                    <a:pt x="299246" y="199970"/>
                    <a:pt x="333224" y="206570"/>
                  </a:cubicBezTo>
                  <a:cubicBezTo>
                    <a:pt x="361343" y="212038"/>
                    <a:pt x="391455" y="197743"/>
                    <a:pt x="413716" y="175482"/>
                  </a:cubicBezTo>
                  <a:cubicBezTo>
                    <a:pt x="454645" y="134553"/>
                    <a:pt x="455543" y="69097"/>
                    <a:pt x="415708" y="29301"/>
                  </a:cubicBezTo>
                  <a:cubicBezTo>
                    <a:pt x="375872" y="-10535"/>
                    <a:pt x="310455" y="-9637"/>
                    <a:pt x="269526" y="3129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499801F2-1B34-2516-2CBC-4364391FA38D}"/>
                </a:ext>
              </a:extLst>
            </p:cNvPr>
            <p:cNvSpPr/>
            <p:nvPr/>
          </p:nvSpPr>
          <p:spPr>
            <a:xfrm>
              <a:off x="11227293" y="255265"/>
              <a:ext cx="500009" cy="500009"/>
            </a:xfrm>
            <a:custGeom>
              <a:avLst/>
              <a:gdLst>
                <a:gd name="connsiteX0" fmla="*/ 464864 w 500009"/>
                <a:gd name="connsiteY0" fmla="*/ 302865 h 500009"/>
                <a:gd name="connsiteX1" fmla="*/ 365118 w 500009"/>
                <a:gd name="connsiteY1" fmla="*/ 268770 h 500009"/>
                <a:gd name="connsiteX2" fmla="*/ 365118 w 500009"/>
                <a:gd name="connsiteY2" fmla="*/ 268770 h 500009"/>
                <a:gd name="connsiteX3" fmla="*/ 265373 w 500009"/>
                <a:gd name="connsiteY3" fmla="*/ 234676 h 500009"/>
                <a:gd name="connsiteX4" fmla="*/ 231278 w 500009"/>
                <a:gd name="connsiteY4" fmla="*/ 134930 h 500009"/>
                <a:gd name="connsiteX5" fmla="*/ 231278 w 500009"/>
                <a:gd name="connsiteY5" fmla="*/ 134930 h 500009"/>
                <a:gd name="connsiteX6" fmla="*/ 197183 w 500009"/>
                <a:gd name="connsiteY6" fmla="*/ 35145 h 500009"/>
                <a:gd name="connsiteX7" fmla="*/ 32919 w 500009"/>
                <a:gd name="connsiteY7" fmla="*/ 32919 h 500009"/>
                <a:gd name="connsiteX8" fmla="*/ 35145 w 500009"/>
                <a:gd name="connsiteY8" fmla="*/ 197183 h 500009"/>
                <a:gd name="connsiteX9" fmla="*/ 125596 w 500009"/>
                <a:gd name="connsiteY9" fmla="*/ 232098 h 500009"/>
                <a:gd name="connsiteX10" fmla="*/ 235691 w 500009"/>
                <a:gd name="connsiteY10" fmla="*/ 264318 h 500009"/>
                <a:gd name="connsiteX11" fmla="*/ 267911 w 500009"/>
                <a:gd name="connsiteY11" fmla="*/ 374413 h 500009"/>
                <a:gd name="connsiteX12" fmla="*/ 302826 w 500009"/>
                <a:gd name="connsiteY12" fmla="*/ 464864 h 500009"/>
                <a:gd name="connsiteX13" fmla="*/ 467090 w 500009"/>
                <a:gd name="connsiteY13" fmla="*/ 467090 h 500009"/>
                <a:gd name="connsiteX14" fmla="*/ 464864 w 500009"/>
                <a:gd name="connsiteY14" fmla="*/ 302826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09" h="500009">
                  <a:moveTo>
                    <a:pt x="464864" y="302865"/>
                  </a:moveTo>
                  <a:cubicBezTo>
                    <a:pt x="437448" y="275449"/>
                    <a:pt x="400189" y="264006"/>
                    <a:pt x="365118" y="268770"/>
                  </a:cubicBezTo>
                  <a:lnTo>
                    <a:pt x="365118" y="268770"/>
                  </a:lnTo>
                  <a:cubicBezTo>
                    <a:pt x="330047" y="273496"/>
                    <a:pt x="292789" y="262092"/>
                    <a:pt x="265373" y="234676"/>
                  </a:cubicBezTo>
                  <a:cubicBezTo>
                    <a:pt x="237956" y="207259"/>
                    <a:pt x="226513" y="170001"/>
                    <a:pt x="231278" y="134930"/>
                  </a:cubicBezTo>
                  <a:lnTo>
                    <a:pt x="231278" y="134930"/>
                  </a:lnTo>
                  <a:cubicBezTo>
                    <a:pt x="236043" y="99820"/>
                    <a:pt x="224600" y="62601"/>
                    <a:pt x="197183" y="35145"/>
                  </a:cubicBezTo>
                  <a:cubicBezTo>
                    <a:pt x="151216" y="-10822"/>
                    <a:pt x="77637" y="-11837"/>
                    <a:pt x="32919" y="32919"/>
                  </a:cubicBezTo>
                  <a:cubicBezTo>
                    <a:pt x="-11837" y="77676"/>
                    <a:pt x="-10822" y="151216"/>
                    <a:pt x="35145" y="197183"/>
                  </a:cubicBezTo>
                  <a:cubicBezTo>
                    <a:pt x="60179" y="222217"/>
                    <a:pt x="93727" y="236746"/>
                    <a:pt x="125596" y="232098"/>
                  </a:cubicBezTo>
                  <a:cubicBezTo>
                    <a:pt x="163557" y="226552"/>
                    <a:pt x="205541" y="234168"/>
                    <a:pt x="235691" y="264318"/>
                  </a:cubicBezTo>
                  <a:cubicBezTo>
                    <a:pt x="265841" y="294468"/>
                    <a:pt x="275332" y="336257"/>
                    <a:pt x="267911" y="374413"/>
                  </a:cubicBezTo>
                  <a:cubicBezTo>
                    <a:pt x="261780" y="406009"/>
                    <a:pt x="277831" y="439869"/>
                    <a:pt x="302826" y="464864"/>
                  </a:cubicBezTo>
                  <a:cubicBezTo>
                    <a:pt x="348793" y="510831"/>
                    <a:pt x="422372" y="511847"/>
                    <a:pt x="467090" y="467090"/>
                  </a:cubicBezTo>
                  <a:cubicBezTo>
                    <a:pt x="511847" y="422333"/>
                    <a:pt x="510831" y="348793"/>
                    <a:pt x="464864" y="3028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0F89548B-BAD2-6290-CEB5-7593F0695DC4}"/>
                </a:ext>
              </a:extLst>
            </p:cNvPr>
            <p:cNvSpPr/>
            <p:nvPr/>
          </p:nvSpPr>
          <p:spPr>
            <a:xfrm>
              <a:off x="11459781" y="1557344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756B937E-44B4-F749-67CE-0C7B1E10B511}"/>
                </a:ext>
              </a:extLst>
            </p:cNvPr>
            <p:cNvSpPr/>
            <p:nvPr/>
          </p:nvSpPr>
          <p:spPr>
            <a:xfrm>
              <a:off x="11456494" y="1293821"/>
              <a:ext cx="301358" cy="301387"/>
            </a:xfrm>
            <a:custGeom>
              <a:avLst/>
              <a:gdLst>
                <a:gd name="connsiteX0" fmla="*/ 280146 w 301358"/>
                <a:gd name="connsiteY0" fmla="*/ 182523 h 301387"/>
                <a:gd name="connsiteX1" fmla="*/ 220040 w 301358"/>
                <a:gd name="connsiteY1" fmla="*/ 161981 h 301387"/>
                <a:gd name="connsiteX2" fmla="*/ 220040 w 301358"/>
                <a:gd name="connsiteY2" fmla="*/ 161981 h 301387"/>
                <a:gd name="connsiteX3" fmla="*/ 159935 w 301358"/>
                <a:gd name="connsiteY3" fmla="*/ 141438 h 301387"/>
                <a:gd name="connsiteX4" fmla="*/ 139393 w 301358"/>
                <a:gd name="connsiteY4" fmla="*/ 81333 h 301387"/>
                <a:gd name="connsiteX5" fmla="*/ 139393 w 301358"/>
                <a:gd name="connsiteY5" fmla="*/ 81333 h 301387"/>
                <a:gd name="connsiteX6" fmla="*/ 118850 w 301358"/>
                <a:gd name="connsiteY6" fmla="*/ 21189 h 301387"/>
                <a:gd name="connsiteX7" fmla="*/ 19846 w 301358"/>
                <a:gd name="connsiteY7" fmla="*/ 19861 h 301387"/>
                <a:gd name="connsiteX8" fmla="*/ 21174 w 301358"/>
                <a:gd name="connsiteY8" fmla="*/ 118864 h 301387"/>
                <a:gd name="connsiteX9" fmla="*/ 75694 w 301358"/>
                <a:gd name="connsiteY9" fmla="*/ 139915 h 301387"/>
                <a:gd name="connsiteX10" fmla="*/ 142048 w 301358"/>
                <a:gd name="connsiteY10" fmla="*/ 159325 h 301387"/>
                <a:gd name="connsiteX11" fmla="*/ 161458 w 301358"/>
                <a:gd name="connsiteY11" fmla="*/ 225679 h 301387"/>
                <a:gd name="connsiteX12" fmla="*/ 182509 w 301358"/>
                <a:gd name="connsiteY12" fmla="*/ 280199 h 301387"/>
                <a:gd name="connsiteX13" fmla="*/ 281513 w 301358"/>
                <a:gd name="connsiteY13" fmla="*/ 281527 h 301387"/>
                <a:gd name="connsiteX14" fmla="*/ 280185 w 301358"/>
                <a:gd name="connsiteY14" fmla="*/ 182523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358" h="301387">
                  <a:moveTo>
                    <a:pt x="280146" y="182523"/>
                  </a:moveTo>
                  <a:cubicBezTo>
                    <a:pt x="263626" y="166003"/>
                    <a:pt x="241169" y="159130"/>
                    <a:pt x="220040" y="161981"/>
                  </a:cubicBezTo>
                  <a:lnTo>
                    <a:pt x="220040" y="161981"/>
                  </a:lnTo>
                  <a:cubicBezTo>
                    <a:pt x="198912" y="164832"/>
                    <a:pt x="176455" y="157958"/>
                    <a:pt x="159935" y="141438"/>
                  </a:cubicBezTo>
                  <a:cubicBezTo>
                    <a:pt x="143415" y="124918"/>
                    <a:pt x="136541" y="102461"/>
                    <a:pt x="139393" y="81333"/>
                  </a:cubicBezTo>
                  <a:lnTo>
                    <a:pt x="139393" y="81333"/>
                  </a:lnTo>
                  <a:cubicBezTo>
                    <a:pt x="142244" y="60165"/>
                    <a:pt x="135370" y="37748"/>
                    <a:pt x="118850" y="21189"/>
                  </a:cubicBezTo>
                  <a:cubicBezTo>
                    <a:pt x="91121" y="-6540"/>
                    <a:pt x="46794" y="-7126"/>
                    <a:pt x="19846" y="19861"/>
                  </a:cubicBezTo>
                  <a:cubicBezTo>
                    <a:pt x="-7141" y="46848"/>
                    <a:pt x="-6516" y="91175"/>
                    <a:pt x="21174" y="118864"/>
                  </a:cubicBezTo>
                  <a:cubicBezTo>
                    <a:pt x="36249" y="133939"/>
                    <a:pt x="56479" y="142727"/>
                    <a:pt x="75694" y="139915"/>
                  </a:cubicBezTo>
                  <a:cubicBezTo>
                    <a:pt x="98580" y="136595"/>
                    <a:pt x="123888" y="141165"/>
                    <a:pt x="142048" y="159325"/>
                  </a:cubicBezTo>
                  <a:cubicBezTo>
                    <a:pt x="160209" y="177485"/>
                    <a:pt x="165911" y="202676"/>
                    <a:pt x="161458" y="225679"/>
                  </a:cubicBezTo>
                  <a:cubicBezTo>
                    <a:pt x="157748" y="244738"/>
                    <a:pt x="167434" y="265124"/>
                    <a:pt x="182509" y="280199"/>
                  </a:cubicBezTo>
                  <a:cubicBezTo>
                    <a:pt x="210238" y="307928"/>
                    <a:pt x="254565" y="308514"/>
                    <a:pt x="281513" y="281527"/>
                  </a:cubicBezTo>
                  <a:cubicBezTo>
                    <a:pt x="308499" y="254540"/>
                    <a:pt x="307875" y="210213"/>
                    <a:pt x="280185" y="1825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29046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 (doré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83509705-764E-F532-ED0A-621377A28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3864" y="630021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3ABF1F-A829-B363-8BF0-E63C70F616FE}"/>
              </a:ext>
            </a:extLst>
          </p:cNvPr>
          <p:cNvSpPr/>
          <p:nvPr userDrawn="1"/>
        </p:nvSpPr>
        <p:spPr>
          <a:xfrm>
            <a:off x="120317" y="6146738"/>
            <a:ext cx="1414286" cy="613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21F642DA-8B4A-3D27-9D8B-4F461A4EC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2" y="6297014"/>
            <a:ext cx="648000" cy="34272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81ABE76-C728-3479-427C-67F3D75A639F}"/>
              </a:ext>
            </a:extLst>
          </p:cNvPr>
          <p:cNvCxnSpPr/>
          <p:nvPr userDrawn="1"/>
        </p:nvCxnSpPr>
        <p:spPr>
          <a:xfrm>
            <a:off x="836359" y="6335757"/>
            <a:ext cx="0" cy="288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9D24FAC4-926A-03B2-BAF7-A65DD3913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2" y="6334218"/>
            <a:ext cx="504000" cy="301980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894CA1B-F14F-DCD3-BF33-273015CBA1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1431" y="2965313"/>
            <a:ext cx="8709137" cy="5011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 dirty="0"/>
              <a:t>Titre de la section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89639A9-BF79-3B56-10FB-05EC6D10DF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1431" y="4042334"/>
            <a:ext cx="8709137" cy="316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Sous-titre au besoin</a:t>
            </a:r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DEF068E2-8ABC-59BE-5C65-560E1B17D359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144001" y="9000"/>
            <a:ext cx="2597045" cy="6840000"/>
            <a:chOff x="9322319" y="39"/>
            <a:chExt cx="2603227" cy="6856280"/>
          </a:xfrm>
          <a:gradFill flip="none" rotWithShape="1">
            <a:gsLst>
              <a:gs pos="50000">
                <a:schemeClr val="bg2">
                  <a:alpha val="35000"/>
                </a:schemeClr>
              </a:gs>
              <a:gs pos="0">
                <a:schemeClr val="bg2">
                  <a:alpha val="10000"/>
                </a:schemeClr>
              </a:gs>
              <a:gs pos="91000">
                <a:schemeClr val="bg2">
                  <a:alpha val="60000"/>
                </a:schemeClr>
              </a:gs>
            </a:gsLst>
            <a:lin ang="5400000" scaled="1"/>
            <a:tileRect/>
          </a:gradFill>
        </p:grpSpPr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EF2849D3-E927-4C4F-5EFD-78E9C6C9D418}"/>
                </a:ext>
              </a:extLst>
            </p:cNvPr>
            <p:cNvSpPr/>
            <p:nvPr/>
          </p:nvSpPr>
          <p:spPr>
            <a:xfrm>
              <a:off x="10433581" y="4217943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3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810E8E0E-6356-597A-81AA-AF690D44F01D}"/>
                </a:ext>
              </a:extLst>
            </p:cNvPr>
            <p:cNvSpPr/>
            <p:nvPr/>
          </p:nvSpPr>
          <p:spPr>
            <a:xfrm>
              <a:off x="10633267" y="4423019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0FDF822B-4389-0EA6-C44E-CCEC813073A9}"/>
                </a:ext>
              </a:extLst>
            </p:cNvPr>
            <p:cNvSpPr/>
            <p:nvPr/>
          </p:nvSpPr>
          <p:spPr>
            <a:xfrm>
              <a:off x="10956210" y="5303272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ECE5A594-3877-EA56-F755-A507A676F3B9}"/>
                </a:ext>
              </a:extLst>
            </p:cNvPr>
            <p:cNvSpPr/>
            <p:nvPr/>
          </p:nvSpPr>
          <p:spPr>
            <a:xfrm>
              <a:off x="10957733" y="446988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5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5EDF950C-FA4E-AD62-51E1-B2A94B283152}"/>
                </a:ext>
              </a:extLst>
            </p:cNvPr>
            <p:cNvSpPr/>
            <p:nvPr/>
          </p:nvSpPr>
          <p:spPr>
            <a:xfrm>
              <a:off x="11012293" y="398900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8A74222F-711A-4912-86D9-9ED7C228FE91}"/>
                </a:ext>
              </a:extLst>
            </p:cNvPr>
            <p:cNvSpPr/>
            <p:nvPr/>
          </p:nvSpPr>
          <p:spPr>
            <a:xfrm>
              <a:off x="11329104" y="480220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8B1EBFE6-8366-E6DE-2F27-F2F899EE1ABB}"/>
                </a:ext>
              </a:extLst>
            </p:cNvPr>
            <p:cNvSpPr/>
            <p:nvPr/>
          </p:nvSpPr>
          <p:spPr>
            <a:xfrm>
              <a:off x="10725554" y="5050120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6 w 730244"/>
                <a:gd name="connsiteY4" fmla="*/ 56747 h 280022"/>
                <a:gd name="connsiteX5" fmla="*/ 252566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1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7"/>
                  </a:cubicBezTo>
                  <a:lnTo>
                    <a:pt x="252566" y="56747"/>
                  </a:lnTo>
                  <a:cubicBezTo>
                    <a:pt x="227064" y="22340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592993D4-6D31-1B89-2E72-AC275F1999DB}"/>
                </a:ext>
              </a:extLst>
            </p:cNvPr>
            <p:cNvSpPr/>
            <p:nvPr/>
          </p:nvSpPr>
          <p:spPr>
            <a:xfrm>
              <a:off x="10745510" y="4163384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E2B46A72-77F4-AC2B-6AC6-2C861D9BC5F1}"/>
                </a:ext>
              </a:extLst>
            </p:cNvPr>
            <p:cNvSpPr/>
            <p:nvPr/>
          </p:nvSpPr>
          <p:spPr>
            <a:xfrm>
              <a:off x="9646981" y="3971469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4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4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0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7"/>
                    <a:pt x="258737" y="364341"/>
                  </a:cubicBezTo>
                  <a:cubicBezTo>
                    <a:pt x="252332" y="395350"/>
                    <a:pt x="267564" y="428235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7EFA9F72-F58A-CE9C-6200-C5AE12C94086}"/>
                </a:ext>
              </a:extLst>
            </p:cNvPr>
            <p:cNvSpPr/>
            <p:nvPr/>
          </p:nvSpPr>
          <p:spPr>
            <a:xfrm>
              <a:off x="9845847" y="502676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872AC546-B4CC-3B92-EB55-3406C1323D91}"/>
                </a:ext>
              </a:extLst>
            </p:cNvPr>
            <p:cNvSpPr/>
            <p:nvPr/>
          </p:nvSpPr>
          <p:spPr>
            <a:xfrm>
              <a:off x="10157699" y="428238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5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5"/>
                    <a:pt x="134387" y="268775"/>
                  </a:cubicBezTo>
                  <a:cubicBezTo>
                    <a:pt x="60167" y="268775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96F75D8B-0795-5321-91B4-07554634E43B}"/>
                </a:ext>
              </a:extLst>
            </p:cNvPr>
            <p:cNvSpPr/>
            <p:nvPr/>
          </p:nvSpPr>
          <p:spPr>
            <a:xfrm>
              <a:off x="9835459" y="470237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822DF9AC-29E7-FC05-E175-D8DAD86E7434}"/>
                </a:ext>
              </a:extLst>
            </p:cNvPr>
            <p:cNvSpPr/>
            <p:nvPr/>
          </p:nvSpPr>
          <p:spPr>
            <a:xfrm>
              <a:off x="10460568" y="518372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967EFC47-CCB9-D761-740C-8D0DC8E5E7B1}"/>
                </a:ext>
              </a:extLst>
            </p:cNvPr>
            <p:cNvSpPr/>
            <p:nvPr/>
          </p:nvSpPr>
          <p:spPr>
            <a:xfrm>
              <a:off x="10450921" y="491139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63436887-C184-1798-8E08-3F341EFA6F84}"/>
                </a:ext>
              </a:extLst>
            </p:cNvPr>
            <p:cNvSpPr/>
            <p:nvPr/>
          </p:nvSpPr>
          <p:spPr>
            <a:xfrm>
              <a:off x="9921145" y="4491599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6 h 280022"/>
                <a:gd name="connsiteX2" fmla="*/ 252567 w 730244"/>
                <a:gd name="connsiteY2" fmla="*/ 223276 h 280022"/>
                <a:gd name="connsiteX3" fmla="*/ 365122 w 730244"/>
                <a:gd name="connsiteY3" fmla="*/ 166529 h 280022"/>
                <a:gd name="connsiteX4" fmla="*/ 477678 w 730244"/>
                <a:gd name="connsiteY4" fmla="*/ 223276 h 280022"/>
                <a:gd name="connsiteX5" fmla="*/ 477678 w 730244"/>
                <a:gd name="connsiteY5" fmla="*/ 223276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4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30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37C6B48D-328E-B638-73BA-5BA8F5C218F7}"/>
                </a:ext>
              </a:extLst>
            </p:cNvPr>
            <p:cNvSpPr/>
            <p:nvPr/>
          </p:nvSpPr>
          <p:spPr>
            <a:xfrm>
              <a:off x="10178749" y="5371032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500D63A7-B81C-FECB-1644-65860CF404AA}"/>
                </a:ext>
              </a:extLst>
            </p:cNvPr>
            <p:cNvSpPr/>
            <p:nvPr/>
          </p:nvSpPr>
          <p:spPr>
            <a:xfrm>
              <a:off x="9362399" y="4246619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8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9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1"/>
                    <a:pt x="495516" y="36467"/>
                  </a:cubicBezTo>
                  <a:cubicBezTo>
                    <a:pt x="446893" y="-12156"/>
                    <a:pt x="368120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8"/>
                    <a:pt x="282316" y="218540"/>
                    <a:pt x="250448" y="250448"/>
                  </a:cubicBezTo>
                  <a:cubicBezTo>
                    <a:pt x="218579" y="282317"/>
                    <a:pt x="173940" y="291846"/>
                    <a:pt x="132893" y="283371"/>
                  </a:cubicBezTo>
                  <a:cubicBezTo>
                    <a:pt x="98916" y="276341"/>
                    <a:pt x="62907" y="293018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ECEE3687-D6FE-359E-E1B7-F9098D33EDED}"/>
                </a:ext>
              </a:extLst>
            </p:cNvPr>
            <p:cNvSpPr/>
            <p:nvPr/>
          </p:nvSpPr>
          <p:spPr>
            <a:xfrm>
              <a:off x="9631632" y="523473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00CA265D-AFC9-AF94-BFBB-50FF30D77401}"/>
                </a:ext>
              </a:extLst>
            </p:cNvPr>
            <p:cNvSpPr/>
            <p:nvPr/>
          </p:nvSpPr>
          <p:spPr>
            <a:xfrm>
              <a:off x="9667563" y="4550454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9 h 437490"/>
                <a:gd name="connsiteX2" fmla="*/ 320014 w 437490"/>
                <a:gd name="connsiteY2" fmla="*/ 233899 h 437490"/>
                <a:gd name="connsiteX3" fmla="*/ 232492 w 437490"/>
                <a:gd name="connsiteY3" fmla="*/ 205037 h 437490"/>
                <a:gd name="connsiteX4" fmla="*/ 203631 w 437490"/>
                <a:gd name="connsiteY4" fmla="*/ 117516 h 437490"/>
                <a:gd name="connsiteX5" fmla="*/ 203631 w 437490"/>
                <a:gd name="connsiteY5" fmla="*/ 117516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7 h 437490"/>
                <a:gd name="connsiteX12" fmla="*/ 262721 w 437490"/>
                <a:gd name="connsiteY12" fmla="*/ 407497 h 437490"/>
                <a:gd name="connsiteX13" fmla="*/ 407496 w 437490"/>
                <a:gd name="connsiteY13" fmla="*/ 407497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9"/>
                  </a:cubicBezTo>
                  <a:lnTo>
                    <a:pt x="320014" y="233899"/>
                  </a:lnTo>
                  <a:cubicBezTo>
                    <a:pt x="289044" y="238507"/>
                    <a:pt x="256355" y="228900"/>
                    <a:pt x="232492" y="205037"/>
                  </a:cubicBezTo>
                  <a:cubicBezTo>
                    <a:pt x="208630" y="181175"/>
                    <a:pt x="199023" y="148486"/>
                    <a:pt x="203631" y="117516"/>
                  </a:cubicBezTo>
                  <a:lnTo>
                    <a:pt x="203631" y="117516"/>
                  </a:lnTo>
                  <a:cubicBezTo>
                    <a:pt x="208239" y="86506"/>
                    <a:pt x="198632" y="5381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3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7"/>
                  </a:cubicBezTo>
                  <a:cubicBezTo>
                    <a:pt x="227259" y="356100"/>
                    <a:pt x="240967" y="38574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B11E1092-6410-F88C-C69F-2537FAC1377C}"/>
                </a:ext>
              </a:extLst>
            </p:cNvPr>
            <p:cNvSpPr/>
            <p:nvPr/>
          </p:nvSpPr>
          <p:spPr>
            <a:xfrm>
              <a:off x="9671820" y="480434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52A9B641-4872-9FB9-0ECF-131C04027D9D}"/>
                </a:ext>
              </a:extLst>
            </p:cNvPr>
            <p:cNvSpPr/>
            <p:nvPr/>
          </p:nvSpPr>
          <p:spPr>
            <a:xfrm>
              <a:off x="9916107" y="3909880"/>
              <a:ext cx="763128" cy="292675"/>
            </a:xfrm>
            <a:custGeom>
              <a:avLst/>
              <a:gdLst>
                <a:gd name="connsiteX0" fmla="*/ 146260 w 763128"/>
                <a:gd name="connsiteY0" fmla="*/ 292675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5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5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5"/>
                  </a:moveTo>
                  <a:cubicBezTo>
                    <a:pt x="194453" y="292675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2"/>
                    <a:pt x="333292" y="174106"/>
                    <a:pt x="381525" y="174106"/>
                  </a:cubicBezTo>
                  <a:cubicBezTo>
                    <a:pt x="429718" y="174106"/>
                    <a:pt x="472483" y="197422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5"/>
                    <a:pt x="616790" y="292675"/>
                  </a:cubicBezTo>
                  <a:cubicBezTo>
                    <a:pt x="697594" y="292675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5"/>
                    <a:pt x="146338" y="29267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03D757C0-259C-F946-5405-169E8EAC5257}"/>
                </a:ext>
              </a:extLst>
            </p:cNvPr>
            <p:cNvSpPr/>
            <p:nvPr/>
          </p:nvSpPr>
          <p:spPr>
            <a:xfrm>
              <a:off x="10211750" y="4107028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ACB29AF0-4FBA-9B03-0D49-160D146C1EEA}"/>
                </a:ext>
              </a:extLst>
            </p:cNvPr>
            <p:cNvSpPr/>
            <p:nvPr/>
          </p:nvSpPr>
          <p:spPr>
            <a:xfrm>
              <a:off x="10483766" y="3644425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9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BD3F497E-0BA6-6332-1CB1-24EF50C677A6}"/>
                </a:ext>
              </a:extLst>
            </p:cNvPr>
            <p:cNvSpPr/>
            <p:nvPr/>
          </p:nvSpPr>
          <p:spPr>
            <a:xfrm>
              <a:off x="9646786" y="625796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B9045AC1-AA78-9BA2-1ABE-409A30ACB728}"/>
                </a:ext>
              </a:extLst>
            </p:cNvPr>
            <p:cNvSpPr/>
            <p:nvPr/>
          </p:nvSpPr>
          <p:spPr>
            <a:xfrm>
              <a:off x="9653425" y="570729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232D3E3D-9B9B-7BE8-9557-B7D76DCA5589}"/>
                </a:ext>
              </a:extLst>
            </p:cNvPr>
            <p:cNvSpPr/>
            <p:nvPr/>
          </p:nvSpPr>
          <p:spPr>
            <a:xfrm>
              <a:off x="9322319" y="6211098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4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211EC044-3F4A-EECD-C2C4-8CFFF8E05E38}"/>
                </a:ext>
              </a:extLst>
            </p:cNvPr>
            <p:cNvSpPr/>
            <p:nvPr/>
          </p:nvSpPr>
          <p:spPr>
            <a:xfrm>
              <a:off x="9375434" y="6303267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24A91E55-996E-290E-3DDF-DA9FFC3174F5}"/>
                </a:ext>
              </a:extLst>
            </p:cNvPr>
            <p:cNvSpPr/>
            <p:nvPr/>
          </p:nvSpPr>
          <p:spPr>
            <a:xfrm>
              <a:off x="9422612" y="5949198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6 w 730244"/>
                <a:gd name="connsiteY1" fmla="*/ 223275 h 280021"/>
                <a:gd name="connsiteX2" fmla="*/ 252566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6" y="223275"/>
                  </a:cubicBezTo>
                  <a:lnTo>
                    <a:pt x="252566" y="223275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8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372AB8E8-CAFE-D40C-DFD9-3AC4094F4979}"/>
                </a:ext>
              </a:extLst>
            </p:cNvPr>
            <p:cNvSpPr/>
            <p:nvPr/>
          </p:nvSpPr>
          <p:spPr>
            <a:xfrm>
              <a:off x="10434167" y="565421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9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4B061F5E-0505-AC41-C525-E5E6BBAE2EAE}"/>
                </a:ext>
              </a:extLst>
            </p:cNvPr>
            <p:cNvSpPr/>
            <p:nvPr/>
          </p:nvSpPr>
          <p:spPr>
            <a:xfrm>
              <a:off x="10444594" y="597860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50 h 598356"/>
                <a:gd name="connsiteX8" fmla="*/ 239014 w 598356"/>
                <a:gd name="connsiteY8" fmla="*/ 557350 h 598356"/>
                <a:gd name="connsiteX9" fmla="*/ 279631 w 598356"/>
                <a:gd name="connsiteY9" fmla="*/ 448856 h 598356"/>
                <a:gd name="connsiteX10" fmla="*/ 316655 w 598356"/>
                <a:gd name="connsiteY10" fmla="*/ 316656 h 598356"/>
                <a:gd name="connsiteX11" fmla="*/ 448855 w 598356"/>
                <a:gd name="connsiteY11" fmla="*/ 279632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50"/>
                  </a:cubicBezTo>
                  <a:cubicBezTo>
                    <a:pt x="95684" y="612026"/>
                    <a:pt x="184338" y="612026"/>
                    <a:pt x="239014" y="557350"/>
                  </a:cubicBezTo>
                  <a:cubicBezTo>
                    <a:pt x="268774" y="527590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6"/>
                  </a:cubicBezTo>
                  <a:cubicBezTo>
                    <a:pt x="352507" y="280803"/>
                    <a:pt x="402732" y="270063"/>
                    <a:pt x="448855" y="279632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E66B5FDB-9916-A6F3-D468-CAADBBC13702}"/>
                </a:ext>
              </a:extLst>
            </p:cNvPr>
            <p:cNvSpPr/>
            <p:nvPr/>
          </p:nvSpPr>
          <p:spPr>
            <a:xfrm>
              <a:off x="10207025" y="588479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AB5D4154-67C7-46CF-97C5-52828F821DE9}"/>
                </a:ext>
              </a:extLst>
            </p:cNvPr>
            <p:cNvSpPr/>
            <p:nvPr/>
          </p:nvSpPr>
          <p:spPr>
            <a:xfrm>
              <a:off x="10253617" y="6194070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BF7B238B-03FC-8968-E030-4F978F6D55A3}"/>
                </a:ext>
              </a:extLst>
            </p:cNvPr>
            <p:cNvSpPr/>
            <p:nvPr/>
          </p:nvSpPr>
          <p:spPr>
            <a:xfrm>
              <a:off x="10227021" y="6507718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A8AE5D7F-3600-79FB-B5CC-5F30C6DD56AC}"/>
                </a:ext>
              </a:extLst>
            </p:cNvPr>
            <p:cNvSpPr/>
            <p:nvPr/>
          </p:nvSpPr>
          <p:spPr>
            <a:xfrm>
              <a:off x="9969416" y="5628285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7 h 280021"/>
                <a:gd name="connsiteX2" fmla="*/ 477678 w 730244"/>
                <a:gd name="connsiteY2" fmla="*/ 56747 h 280021"/>
                <a:gd name="connsiteX3" fmla="*/ 365122 w 730244"/>
                <a:gd name="connsiteY3" fmla="*/ 113493 h 280021"/>
                <a:gd name="connsiteX4" fmla="*/ 252567 w 730244"/>
                <a:gd name="connsiteY4" fmla="*/ 56747 h 280021"/>
                <a:gd name="connsiteX5" fmla="*/ 252567 w 730244"/>
                <a:gd name="connsiteY5" fmla="*/ 56747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323F91CD-9C44-FBFF-74FA-53F71841F04E}"/>
                </a:ext>
              </a:extLst>
            </p:cNvPr>
            <p:cNvSpPr/>
            <p:nvPr/>
          </p:nvSpPr>
          <p:spPr>
            <a:xfrm>
              <a:off x="11035960" y="5833791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3E638B44-BFB9-1122-DA12-1AA1DE0F80BE}"/>
                </a:ext>
              </a:extLst>
            </p:cNvPr>
            <p:cNvSpPr/>
            <p:nvPr/>
          </p:nvSpPr>
          <p:spPr>
            <a:xfrm>
              <a:off x="10773356" y="6291394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B03FBB37-4021-E589-23F6-637FAB4B0FD4}"/>
                </a:ext>
              </a:extLst>
            </p:cNvPr>
            <p:cNvSpPr/>
            <p:nvPr/>
          </p:nvSpPr>
          <p:spPr>
            <a:xfrm>
              <a:off x="10995773" y="6264173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0BD4AFA3-649A-8D8C-CA80-B528D6F62BFF}"/>
                </a:ext>
              </a:extLst>
            </p:cNvPr>
            <p:cNvSpPr/>
            <p:nvPr/>
          </p:nvSpPr>
          <p:spPr>
            <a:xfrm>
              <a:off x="9966409" y="2916680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8"/>
                    <a:pt x="258737" y="364341"/>
                  </a:cubicBezTo>
                  <a:cubicBezTo>
                    <a:pt x="252332" y="395350"/>
                    <a:pt x="267563" y="428234"/>
                    <a:pt x="291699" y="452409"/>
                  </a:cubicBezTo>
                  <a:cubicBezTo>
                    <a:pt x="336065" y="496776"/>
                    <a:pt x="408043" y="496776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B9D0A236-55AE-B885-9CD9-F07DB9855954}"/>
                </a:ext>
              </a:extLst>
            </p:cNvPr>
            <p:cNvSpPr/>
            <p:nvPr/>
          </p:nvSpPr>
          <p:spPr>
            <a:xfrm>
              <a:off x="9654089" y="2598932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2"/>
                  </a:cubicBezTo>
                  <a:cubicBezTo>
                    <a:pt x="247802" y="313023"/>
                    <a:pt x="203084" y="326184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7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741F0794-7966-3EED-3E84-1C5AB9198EB1}"/>
                </a:ext>
              </a:extLst>
            </p:cNvPr>
            <p:cNvSpPr/>
            <p:nvPr/>
          </p:nvSpPr>
          <p:spPr>
            <a:xfrm>
              <a:off x="9660728" y="2048261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2902104A-5D9E-DB9D-C1D5-C9F989C6BDC1}"/>
                </a:ext>
              </a:extLst>
            </p:cNvPr>
            <p:cNvSpPr/>
            <p:nvPr/>
          </p:nvSpPr>
          <p:spPr>
            <a:xfrm>
              <a:off x="9329623" y="2552066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FAD1F228-8BB5-2882-8A80-53F9252435CA}"/>
                </a:ext>
              </a:extLst>
            </p:cNvPr>
            <p:cNvSpPr/>
            <p:nvPr/>
          </p:nvSpPr>
          <p:spPr>
            <a:xfrm>
              <a:off x="9662603" y="342048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4E86B7A8-8C8D-693C-9AD3-71134B5DF222}"/>
                </a:ext>
              </a:extLst>
            </p:cNvPr>
            <p:cNvSpPr/>
            <p:nvPr/>
          </p:nvSpPr>
          <p:spPr>
            <a:xfrm>
              <a:off x="9382737" y="264423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78A9D435-3DCC-A87D-DF6E-EACA1E5C7FD0}"/>
                </a:ext>
              </a:extLst>
            </p:cNvPr>
            <p:cNvSpPr/>
            <p:nvPr/>
          </p:nvSpPr>
          <p:spPr>
            <a:xfrm>
              <a:off x="9429915" y="2290165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358AE4ED-9AB9-2B64-18DA-B76A9B2D4CF7}"/>
                </a:ext>
              </a:extLst>
            </p:cNvPr>
            <p:cNvSpPr/>
            <p:nvPr/>
          </p:nvSpPr>
          <p:spPr>
            <a:xfrm>
              <a:off x="9409958" y="3176902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5 h 280022"/>
                <a:gd name="connsiteX2" fmla="*/ 252567 w 730244"/>
                <a:gd name="connsiteY2" fmla="*/ 223275 h 280022"/>
                <a:gd name="connsiteX3" fmla="*/ 365122 w 730244"/>
                <a:gd name="connsiteY3" fmla="*/ 166529 h 280022"/>
                <a:gd name="connsiteX4" fmla="*/ 477678 w 730244"/>
                <a:gd name="connsiteY4" fmla="*/ 223275 h 280022"/>
                <a:gd name="connsiteX5" fmla="*/ 477678 w 730244"/>
                <a:gd name="connsiteY5" fmla="*/ 223275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91DE16DA-3FBE-14D3-CE30-C84782C1FF13}"/>
                </a:ext>
              </a:extLst>
            </p:cNvPr>
            <p:cNvSpPr/>
            <p:nvPr/>
          </p:nvSpPr>
          <p:spPr>
            <a:xfrm>
              <a:off x="10753048" y="3163154"/>
              <a:ext cx="485683" cy="485683"/>
            </a:xfrm>
            <a:custGeom>
              <a:avLst/>
              <a:gdLst>
                <a:gd name="connsiteX0" fmla="*/ 33314 w 485683"/>
                <a:gd name="connsiteY0" fmla="*/ 193984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4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4"/>
                  </a:moveTo>
                  <a:cubicBezTo>
                    <a:pt x="59793" y="220464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4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16B72259-E97C-AC90-C3D8-6A9B392556F1}"/>
                </a:ext>
              </a:extLst>
            </p:cNvPr>
            <p:cNvSpPr/>
            <p:nvPr/>
          </p:nvSpPr>
          <p:spPr>
            <a:xfrm>
              <a:off x="10441470" y="1995185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91017B7B-3FD9-806B-1B03-34A747D7EF82}"/>
                </a:ext>
              </a:extLst>
            </p:cNvPr>
            <p:cNvSpPr/>
            <p:nvPr/>
          </p:nvSpPr>
          <p:spPr>
            <a:xfrm>
              <a:off x="10459201" y="3069150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D457DA2F-510E-F5BE-8FF5-848E36B758FC}"/>
                </a:ext>
              </a:extLst>
            </p:cNvPr>
            <p:cNvSpPr/>
            <p:nvPr/>
          </p:nvSpPr>
          <p:spPr>
            <a:xfrm>
              <a:off x="10451897" y="231961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2DDE43BE-8526-30F3-81E8-48AFB5F35BC9}"/>
                </a:ext>
              </a:extLst>
            </p:cNvPr>
            <p:cNvSpPr/>
            <p:nvPr/>
          </p:nvSpPr>
          <p:spPr>
            <a:xfrm>
              <a:off x="10214328" y="222576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8 w 210817"/>
                <a:gd name="connsiteY1" fmla="*/ 210817 h 210817"/>
                <a:gd name="connsiteX2" fmla="*/ 0 w 210817"/>
                <a:gd name="connsiteY2" fmla="*/ 105409 h 210817"/>
                <a:gd name="connsiteX3" fmla="*/ 105408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8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8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92F991A2-DD0D-A54C-CDF1-8ABD049F82B4}"/>
                </a:ext>
              </a:extLst>
            </p:cNvPr>
            <p:cNvSpPr/>
            <p:nvPr/>
          </p:nvSpPr>
          <p:spPr>
            <a:xfrm>
              <a:off x="10260920" y="253503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BF546752-1489-BAEA-65F8-2691BC48D593}"/>
                </a:ext>
              </a:extLst>
            </p:cNvPr>
            <p:cNvSpPr/>
            <p:nvPr/>
          </p:nvSpPr>
          <p:spPr>
            <a:xfrm>
              <a:off x="10234324" y="2848725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7 w 730244"/>
                <a:gd name="connsiteY4" fmla="*/ 56747 h 280022"/>
                <a:gd name="connsiteX5" fmla="*/ 252567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43EA1F0E-9F51-466D-EC73-3593DDC53BFF}"/>
                </a:ext>
              </a:extLst>
            </p:cNvPr>
            <p:cNvSpPr/>
            <p:nvPr/>
          </p:nvSpPr>
          <p:spPr>
            <a:xfrm>
              <a:off x="9976719" y="1969253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2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B4F3B8FA-4398-887A-F5C5-3D32FF0897A0}"/>
                </a:ext>
              </a:extLst>
            </p:cNvPr>
            <p:cNvSpPr/>
            <p:nvPr/>
          </p:nvSpPr>
          <p:spPr>
            <a:xfrm>
              <a:off x="10998633" y="2834402"/>
              <a:ext cx="531983" cy="531983"/>
            </a:xfrm>
            <a:custGeom>
              <a:avLst/>
              <a:gdLst>
                <a:gd name="connsiteX0" fmla="*/ 319457 w 531983"/>
                <a:gd name="connsiteY0" fmla="*/ 36467 h 531983"/>
                <a:gd name="connsiteX1" fmla="*/ 284386 w 531983"/>
                <a:gd name="connsiteY1" fmla="*/ 142891 h 531983"/>
                <a:gd name="connsiteX2" fmla="*/ 284386 w 531983"/>
                <a:gd name="connsiteY2" fmla="*/ 142891 h 531983"/>
                <a:gd name="connsiteX3" fmla="*/ 249315 w 531983"/>
                <a:gd name="connsiteY3" fmla="*/ 249315 h 531983"/>
                <a:gd name="connsiteX4" fmla="*/ 142891 w 531983"/>
                <a:gd name="connsiteY4" fmla="*/ 284386 h 531983"/>
                <a:gd name="connsiteX5" fmla="*/ 142891 w 531983"/>
                <a:gd name="connsiteY5" fmla="*/ 284386 h 531983"/>
                <a:gd name="connsiteX6" fmla="*/ 36467 w 531983"/>
                <a:gd name="connsiteY6" fmla="*/ 319496 h 531983"/>
                <a:gd name="connsiteX7" fmla="*/ 36467 w 531983"/>
                <a:gd name="connsiteY7" fmla="*/ 495516 h 531983"/>
                <a:gd name="connsiteX8" fmla="*/ 212487 w 531983"/>
                <a:gd name="connsiteY8" fmla="*/ 495516 h 531983"/>
                <a:gd name="connsiteX9" fmla="*/ 248612 w 531983"/>
                <a:gd name="connsiteY9" fmla="*/ 399090 h 531983"/>
                <a:gd name="connsiteX10" fmla="*/ 281535 w 531983"/>
                <a:gd name="connsiteY10" fmla="*/ 281535 h 531983"/>
                <a:gd name="connsiteX11" fmla="*/ 399090 w 531983"/>
                <a:gd name="connsiteY11" fmla="*/ 248612 h 531983"/>
                <a:gd name="connsiteX12" fmla="*/ 495516 w 531983"/>
                <a:gd name="connsiteY12" fmla="*/ 212487 h 531983"/>
                <a:gd name="connsiteX13" fmla="*/ 495516 w 531983"/>
                <a:gd name="connsiteY13" fmla="*/ 36467 h 531983"/>
                <a:gd name="connsiteX14" fmla="*/ 319496 w 531983"/>
                <a:gd name="connsiteY14" fmla="*/ 36467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319457" y="36467"/>
                  </a:moveTo>
                  <a:cubicBezTo>
                    <a:pt x="290479" y="65446"/>
                    <a:pt x="278762" y="105203"/>
                    <a:pt x="284386" y="142891"/>
                  </a:cubicBezTo>
                  <a:lnTo>
                    <a:pt x="284386" y="142891"/>
                  </a:lnTo>
                  <a:cubicBezTo>
                    <a:pt x="289971" y="180579"/>
                    <a:pt x="278294" y="220297"/>
                    <a:pt x="249315" y="249315"/>
                  </a:cubicBezTo>
                  <a:cubicBezTo>
                    <a:pt x="220337" y="278294"/>
                    <a:pt x="180579" y="290010"/>
                    <a:pt x="142891" y="284386"/>
                  </a:cubicBezTo>
                  <a:lnTo>
                    <a:pt x="142891" y="284386"/>
                  </a:lnTo>
                  <a:cubicBezTo>
                    <a:pt x="105203" y="278802"/>
                    <a:pt x="65485" y="290479"/>
                    <a:pt x="36467" y="319496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ubicBezTo>
                    <a:pt x="238927" y="469076"/>
                    <a:pt x="254041" y="433341"/>
                    <a:pt x="248612" y="399090"/>
                  </a:cubicBezTo>
                  <a:cubicBezTo>
                    <a:pt x="242129" y="358356"/>
                    <a:pt x="249667" y="313443"/>
                    <a:pt x="281535" y="281535"/>
                  </a:cubicBezTo>
                  <a:cubicBezTo>
                    <a:pt x="313404" y="249667"/>
                    <a:pt x="358043" y="240137"/>
                    <a:pt x="399090" y="248612"/>
                  </a:cubicBezTo>
                  <a:cubicBezTo>
                    <a:pt x="433067" y="255642"/>
                    <a:pt x="469076" y="238966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1208F3A9-0B3F-BD6F-45F5-6CABACB9DAFC}"/>
                </a:ext>
              </a:extLst>
            </p:cNvPr>
            <p:cNvSpPr/>
            <p:nvPr/>
          </p:nvSpPr>
          <p:spPr>
            <a:xfrm>
              <a:off x="11043263" y="217475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53BD5792-D6DB-D0EF-3090-26608B1446A2}"/>
                </a:ext>
              </a:extLst>
            </p:cNvPr>
            <p:cNvSpPr/>
            <p:nvPr/>
          </p:nvSpPr>
          <p:spPr>
            <a:xfrm>
              <a:off x="10780660" y="2632401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6 h 437490"/>
                <a:gd name="connsiteX7" fmla="*/ 407496 w 437490"/>
                <a:gd name="connsiteY7" fmla="*/ 407496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4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1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4"/>
                    <a:pt x="238858" y="38367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4"/>
                  </a:cubicBezTo>
                  <a:cubicBezTo>
                    <a:pt x="205310" y="179769"/>
                    <a:pt x="197460" y="143057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CCFEA3C7-D895-921A-D32D-37B5C11E042E}"/>
                </a:ext>
              </a:extLst>
            </p:cNvPr>
            <p:cNvSpPr/>
            <p:nvPr/>
          </p:nvSpPr>
          <p:spPr>
            <a:xfrm>
              <a:off x="11003076" y="260514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1883A6B2-45C5-C3F3-EC56-20830DE722BA}"/>
                </a:ext>
              </a:extLst>
            </p:cNvPr>
            <p:cNvSpPr/>
            <p:nvPr/>
          </p:nvSpPr>
          <p:spPr>
            <a:xfrm>
              <a:off x="10206478" y="3417752"/>
              <a:ext cx="763128" cy="292675"/>
            </a:xfrm>
            <a:custGeom>
              <a:avLst/>
              <a:gdLst>
                <a:gd name="connsiteX0" fmla="*/ 616868 w 763128"/>
                <a:gd name="connsiteY0" fmla="*/ 0 h 292675"/>
                <a:gd name="connsiteX1" fmla="*/ 499236 w 763128"/>
                <a:gd name="connsiteY1" fmla="*/ 59285 h 292675"/>
                <a:gd name="connsiteX2" fmla="*/ 499236 w 763128"/>
                <a:gd name="connsiteY2" fmla="*/ 59285 h 292675"/>
                <a:gd name="connsiteX3" fmla="*/ 381603 w 763128"/>
                <a:gd name="connsiteY3" fmla="*/ 118570 h 292675"/>
                <a:gd name="connsiteX4" fmla="*/ 263970 w 763128"/>
                <a:gd name="connsiteY4" fmla="*/ 59285 h 292675"/>
                <a:gd name="connsiteX5" fmla="*/ 263970 w 763128"/>
                <a:gd name="connsiteY5" fmla="*/ 59285 h 292675"/>
                <a:gd name="connsiteX6" fmla="*/ 146338 w 763128"/>
                <a:gd name="connsiteY6" fmla="*/ 0 h 292675"/>
                <a:gd name="connsiteX7" fmla="*/ 0 w 763128"/>
                <a:gd name="connsiteY7" fmla="*/ 146338 h 292675"/>
                <a:gd name="connsiteX8" fmla="*/ 146338 w 763128"/>
                <a:gd name="connsiteY8" fmla="*/ 292676 h 292675"/>
                <a:gd name="connsiteX9" fmla="*/ 256511 w 763128"/>
                <a:gd name="connsiteY9" fmla="*/ 242529 h 292675"/>
                <a:gd name="connsiteX10" fmla="*/ 381564 w 763128"/>
                <a:gd name="connsiteY10" fmla="*/ 172192 h 292675"/>
                <a:gd name="connsiteX11" fmla="*/ 506617 w 763128"/>
                <a:gd name="connsiteY11" fmla="*/ 242529 h 292675"/>
                <a:gd name="connsiteX12" fmla="*/ 616790 w 763128"/>
                <a:gd name="connsiteY12" fmla="*/ 292676 h 292675"/>
                <a:gd name="connsiteX13" fmla="*/ 763128 w 763128"/>
                <a:gd name="connsiteY13" fmla="*/ 146338 h 292675"/>
                <a:gd name="connsiteX14" fmla="*/ 616790 w 763128"/>
                <a:gd name="connsiteY14" fmla="*/ 0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616868" y="0"/>
                  </a:moveTo>
                  <a:cubicBezTo>
                    <a:pt x="568675" y="0"/>
                    <a:pt x="525910" y="23316"/>
                    <a:pt x="499236" y="59285"/>
                  </a:cubicBezTo>
                  <a:lnTo>
                    <a:pt x="499236" y="59285"/>
                  </a:lnTo>
                  <a:cubicBezTo>
                    <a:pt x="472561" y="95254"/>
                    <a:pt x="429836" y="118570"/>
                    <a:pt x="381603" y="118570"/>
                  </a:cubicBezTo>
                  <a:cubicBezTo>
                    <a:pt x="333410" y="118570"/>
                    <a:pt x="290645" y="95254"/>
                    <a:pt x="263970" y="59285"/>
                  </a:cubicBezTo>
                  <a:lnTo>
                    <a:pt x="263970" y="59285"/>
                  </a:lnTo>
                  <a:cubicBezTo>
                    <a:pt x="237296" y="23316"/>
                    <a:pt x="194570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ubicBezTo>
                    <a:pt x="190313" y="292676"/>
                    <a:pt x="232570" y="275531"/>
                    <a:pt x="256511" y="242529"/>
                  </a:cubicBezTo>
                  <a:cubicBezTo>
                    <a:pt x="284982" y="203280"/>
                    <a:pt x="328606" y="172192"/>
                    <a:pt x="381564" y="172192"/>
                  </a:cubicBezTo>
                  <a:cubicBezTo>
                    <a:pt x="434522" y="172192"/>
                    <a:pt x="479591" y="201366"/>
                    <a:pt x="506617" y="242529"/>
                  </a:cubicBezTo>
                  <a:cubicBezTo>
                    <a:pt x="528995" y="276624"/>
                    <a:pt x="572815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904B6AF6-2D1A-356A-15D0-BED82106B372}"/>
                </a:ext>
              </a:extLst>
            </p:cNvPr>
            <p:cNvSpPr/>
            <p:nvPr/>
          </p:nvSpPr>
          <p:spPr>
            <a:xfrm>
              <a:off x="10517587" y="3356905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2E60E089-DFBC-CD70-D4D2-6530191EC2CB}"/>
                </a:ext>
              </a:extLst>
            </p:cNvPr>
            <p:cNvSpPr/>
            <p:nvPr/>
          </p:nvSpPr>
          <p:spPr>
            <a:xfrm>
              <a:off x="9916263" y="3490198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4 h 485683"/>
                <a:gd name="connsiteX2" fmla="*/ 355202 w 485683"/>
                <a:gd name="connsiteY2" fmla="*/ 259674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4"/>
                  </a:cubicBezTo>
                  <a:lnTo>
                    <a:pt x="355202" y="259674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1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8EA24052-732B-0381-5FC6-6A4B9505F779}"/>
                </a:ext>
              </a:extLst>
            </p:cNvPr>
            <p:cNvSpPr/>
            <p:nvPr/>
          </p:nvSpPr>
          <p:spPr>
            <a:xfrm>
              <a:off x="10418974" y="573517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0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58862C2B-36E8-4635-1BBB-FA0AC0201241}"/>
                </a:ext>
              </a:extLst>
            </p:cNvPr>
            <p:cNvSpPr/>
            <p:nvPr/>
          </p:nvSpPr>
          <p:spPr>
            <a:xfrm>
              <a:off x="10618661" y="778593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3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351E6B57-89D4-DF83-D409-0AE7761CDCB4}"/>
                </a:ext>
              </a:extLst>
            </p:cNvPr>
            <p:cNvSpPr/>
            <p:nvPr/>
          </p:nvSpPr>
          <p:spPr>
            <a:xfrm>
              <a:off x="10941604" y="1658886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60A4510D-2E05-65A8-13EC-E810A7665741}"/>
                </a:ext>
              </a:extLst>
            </p:cNvPr>
            <p:cNvSpPr/>
            <p:nvPr/>
          </p:nvSpPr>
          <p:spPr>
            <a:xfrm>
              <a:off x="10943127" y="825498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7F9BA38E-601F-B8A5-BAC1-0E6A97C4EDB1}"/>
                </a:ext>
              </a:extLst>
            </p:cNvPr>
            <p:cNvSpPr/>
            <p:nvPr/>
          </p:nvSpPr>
          <p:spPr>
            <a:xfrm>
              <a:off x="10997686" y="34457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8BBB8A75-FD7F-857E-D34E-01AB3E775ED2}"/>
                </a:ext>
              </a:extLst>
            </p:cNvPr>
            <p:cNvSpPr/>
            <p:nvPr/>
          </p:nvSpPr>
          <p:spPr>
            <a:xfrm>
              <a:off x="11314498" y="115777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923CB809-8535-C8D7-41C8-085BCFD74165}"/>
                </a:ext>
              </a:extLst>
            </p:cNvPr>
            <p:cNvSpPr/>
            <p:nvPr/>
          </p:nvSpPr>
          <p:spPr>
            <a:xfrm>
              <a:off x="10710947" y="1405733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6 h 280022"/>
                <a:gd name="connsiteX2" fmla="*/ 477678 w 730244"/>
                <a:gd name="connsiteY2" fmla="*/ 56746 h 280022"/>
                <a:gd name="connsiteX3" fmla="*/ 365122 w 730244"/>
                <a:gd name="connsiteY3" fmla="*/ 113493 h 280022"/>
                <a:gd name="connsiteX4" fmla="*/ 252567 w 730244"/>
                <a:gd name="connsiteY4" fmla="*/ 56746 h 280022"/>
                <a:gd name="connsiteX5" fmla="*/ 252567 w 730244"/>
                <a:gd name="connsiteY5" fmla="*/ 56746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4D26DB6F-BE02-D6C4-51BC-92963D2F13BA}"/>
                </a:ext>
              </a:extLst>
            </p:cNvPr>
            <p:cNvSpPr/>
            <p:nvPr/>
          </p:nvSpPr>
          <p:spPr>
            <a:xfrm>
              <a:off x="10730865" y="518997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9A495629-42B8-2839-9B4D-31E6DB7EE3D7}"/>
                </a:ext>
              </a:extLst>
            </p:cNvPr>
            <p:cNvSpPr/>
            <p:nvPr/>
          </p:nvSpPr>
          <p:spPr>
            <a:xfrm>
              <a:off x="9632374" y="327082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3589E8A4-F349-276E-0E8D-C5911ED84FC6}"/>
                </a:ext>
              </a:extLst>
            </p:cNvPr>
            <p:cNvSpPr/>
            <p:nvPr/>
          </p:nvSpPr>
          <p:spPr>
            <a:xfrm>
              <a:off x="9831241" y="1382379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FFDB7342-0416-4DC1-7E17-9AA2F1AF76C5}"/>
                </a:ext>
              </a:extLst>
            </p:cNvPr>
            <p:cNvSpPr/>
            <p:nvPr/>
          </p:nvSpPr>
          <p:spPr>
            <a:xfrm>
              <a:off x="10143092" y="63795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28B06548-441E-9E2B-EEF6-6EA930D0F18F}"/>
                </a:ext>
              </a:extLst>
            </p:cNvPr>
            <p:cNvSpPr/>
            <p:nvPr/>
          </p:nvSpPr>
          <p:spPr>
            <a:xfrm>
              <a:off x="9820852" y="1057952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F0568CCA-2772-B8E9-CC94-A82D484467FB}"/>
                </a:ext>
              </a:extLst>
            </p:cNvPr>
            <p:cNvSpPr/>
            <p:nvPr/>
          </p:nvSpPr>
          <p:spPr>
            <a:xfrm>
              <a:off x="10445961" y="153930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5140C789-7764-6887-587E-F2C7F3C716D8}"/>
                </a:ext>
              </a:extLst>
            </p:cNvPr>
            <p:cNvSpPr/>
            <p:nvPr/>
          </p:nvSpPr>
          <p:spPr>
            <a:xfrm>
              <a:off x="10436315" y="126701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A88377E8-8EBE-FF08-7800-3F2A341647DC}"/>
                </a:ext>
              </a:extLst>
            </p:cNvPr>
            <p:cNvSpPr/>
            <p:nvPr/>
          </p:nvSpPr>
          <p:spPr>
            <a:xfrm>
              <a:off x="9906538" y="847173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194A68FE-6A44-B772-92E7-9F03FE308AD0}"/>
                </a:ext>
              </a:extLst>
            </p:cNvPr>
            <p:cNvSpPr/>
            <p:nvPr/>
          </p:nvSpPr>
          <p:spPr>
            <a:xfrm>
              <a:off x="10164143" y="1726606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A4F094AC-EB52-4131-52DC-15994F4A25AC}"/>
                </a:ext>
              </a:extLst>
            </p:cNvPr>
            <p:cNvSpPr/>
            <p:nvPr/>
          </p:nvSpPr>
          <p:spPr>
            <a:xfrm>
              <a:off x="9347793" y="602232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7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5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7"/>
                    <a:pt x="282316" y="218540"/>
                    <a:pt x="250448" y="250448"/>
                  </a:cubicBezTo>
                  <a:cubicBezTo>
                    <a:pt x="218579" y="282316"/>
                    <a:pt x="173940" y="291846"/>
                    <a:pt x="132893" y="283371"/>
                  </a:cubicBezTo>
                  <a:cubicBezTo>
                    <a:pt x="98916" y="276341"/>
                    <a:pt x="62907" y="293017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8FA1130E-7110-5BE7-A1AE-CEB255F6B2C7}"/>
                </a:ext>
              </a:extLst>
            </p:cNvPr>
            <p:cNvSpPr/>
            <p:nvPr/>
          </p:nvSpPr>
          <p:spPr>
            <a:xfrm>
              <a:off x="9617026" y="1590345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80BEE35A-685A-0020-CF46-A4846C3DB802}"/>
                </a:ext>
              </a:extLst>
            </p:cNvPr>
            <p:cNvSpPr/>
            <p:nvPr/>
          </p:nvSpPr>
          <p:spPr>
            <a:xfrm>
              <a:off x="9652956" y="906029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8 h 437490"/>
                <a:gd name="connsiteX2" fmla="*/ 320014 w 437490"/>
                <a:gd name="connsiteY2" fmla="*/ 233898 h 437490"/>
                <a:gd name="connsiteX3" fmla="*/ 232492 w 437490"/>
                <a:gd name="connsiteY3" fmla="*/ 205037 h 437490"/>
                <a:gd name="connsiteX4" fmla="*/ 203631 w 437490"/>
                <a:gd name="connsiteY4" fmla="*/ 117515 h 437490"/>
                <a:gd name="connsiteX5" fmla="*/ 203631 w 437490"/>
                <a:gd name="connsiteY5" fmla="*/ 117515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6 h 437490"/>
                <a:gd name="connsiteX12" fmla="*/ 262721 w 437490"/>
                <a:gd name="connsiteY12" fmla="*/ 407496 h 437490"/>
                <a:gd name="connsiteX13" fmla="*/ 407496 w 437490"/>
                <a:gd name="connsiteY13" fmla="*/ 407496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8"/>
                  </a:cubicBezTo>
                  <a:lnTo>
                    <a:pt x="320014" y="233898"/>
                  </a:lnTo>
                  <a:cubicBezTo>
                    <a:pt x="289044" y="238507"/>
                    <a:pt x="256355" y="228899"/>
                    <a:pt x="232492" y="205037"/>
                  </a:cubicBezTo>
                  <a:cubicBezTo>
                    <a:pt x="208630" y="181175"/>
                    <a:pt x="199023" y="148486"/>
                    <a:pt x="203631" y="117515"/>
                  </a:cubicBezTo>
                  <a:lnTo>
                    <a:pt x="203631" y="117515"/>
                  </a:lnTo>
                  <a:cubicBezTo>
                    <a:pt x="208239" y="86506"/>
                    <a:pt x="198632" y="53817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2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6"/>
                  </a:cubicBezTo>
                  <a:cubicBezTo>
                    <a:pt x="227259" y="356101"/>
                    <a:pt x="240967" y="38574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4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CAAADDA6-B58F-F51E-D52F-4820A82F4958}"/>
                </a:ext>
              </a:extLst>
            </p:cNvPr>
            <p:cNvSpPr/>
            <p:nvPr/>
          </p:nvSpPr>
          <p:spPr>
            <a:xfrm>
              <a:off x="9657213" y="1159923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F988415D-47BC-3DB9-8F67-2FF5D86FF9D3}"/>
                </a:ext>
              </a:extLst>
            </p:cNvPr>
            <p:cNvSpPr/>
            <p:nvPr/>
          </p:nvSpPr>
          <p:spPr>
            <a:xfrm>
              <a:off x="9901500" y="265493"/>
              <a:ext cx="763128" cy="292675"/>
            </a:xfrm>
            <a:custGeom>
              <a:avLst/>
              <a:gdLst>
                <a:gd name="connsiteX0" fmla="*/ 146260 w 763128"/>
                <a:gd name="connsiteY0" fmla="*/ 292676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6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6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6"/>
                  </a:moveTo>
                  <a:cubicBezTo>
                    <a:pt x="194453" y="292676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1"/>
                    <a:pt x="333293" y="174106"/>
                    <a:pt x="381525" y="174106"/>
                  </a:cubicBezTo>
                  <a:cubicBezTo>
                    <a:pt x="429719" y="174106"/>
                    <a:pt x="472483" y="197421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4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2DB5171F-8138-17B1-E860-820091A33CAC}"/>
                </a:ext>
              </a:extLst>
            </p:cNvPr>
            <p:cNvSpPr/>
            <p:nvPr/>
          </p:nvSpPr>
          <p:spPr>
            <a:xfrm>
              <a:off x="10197144" y="46264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59BF02AC-8F0E-6388-D1BC-946286399DF1}"/>
                </a:ext>
              </a:extLst>
            </p:cNvPr>
            <p:cNvSpPr/>
            <p:nvPr/>
          </p:nvSpPr>
          <p:spPr>
            <a:xfrm>
              <a:off x="10469160" y="39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B6DACC5C-97A7-009E-2E5D-6E1C15597C1F}"/>
                </a:ext>
              </a:extLst>
            </p:cNvPr>
            <p:cNvSpPr/>
            <p:nvPr/>
          </p:nvSpPr>
          <p:spPr>
            <a:xfrm>
              <a:off x="11289073" y="5876555"/>
              <a:ext cx="227688" cy="593787"/>
            </a:xfrm>
            <a:custGeom>
              <a:avLst/>
              <a:gdLst>
                <a:gd name="connsiteX0" fmla="*/ 227689 w 227688"/>
                <a:gd name="connsiteY0" fmla="*/ 479943 h 593787"/>
                <a:gd name="connsiteX1" fmla="*/ 181565 w 227688"/>
                <a:gd name="connsiteY1" fmla="*/ 388438 h 593787"/>
                <a:gd name="connsiteX2" fmla="*/ 181565 w 227688"/>
                <a:gd name="connsiteY2" fmla="*/ 388438 h 593787"/>
                <a:gd name="connsiteX3" fmla="*/ 135442 w 227688"/>
                <a:gd name="connsiteY3" fmla="*/ 296894 h 593787"/>
                <a:gd name="connsiteX4" fmla="*/ 181565 w 227688"/>
                <a:gd name="connsiteY4" fmla="*/ 205389 h 593787"/>
                <a:gd name="connsiteX5" fmla="*/ 181565 w 227688"/>
                <a:gd name="connsiteY5" fmla="*/ 205389 h 593787"/>
                <a:gd name="connsiteX6" fmla="*/ 227689 w 227688"/>
                <a:gd name="connsiteY6" fmla="*/ 113844 h 593787"/>
                <a:gd name="connsiteX7" fmla="*/ 113844 w 227688"/>
                <a:gd name="connsiteY7" fmla="*/ 0 h 593787"/>
                <a:gd name="connsiteX8" fmla="*/ 0 w 227688"/>
                <a:gd name="connsiteY8" fmla="*/ 113844 h 593787"/>
                <a:gd name="connsiteX9" fmla="*/ 39016 w 227688"/>
                <a:gd name="connsiteY9" fmla="*/ 199570 h 593787"/>
                <a:gd name="connsiteX10" fmla="*/ 93731 w 227688"/>
                <a:gd name="connsiteY10" fmla="*/ 296894 h 593787"/>
                <a:gd name="connsiteX11" fmla="*/ 39016 w 227688"/>
                <a:gd name="connsiteY11" fmla="*/ 394218 h 593787"/>
                <a:gd name="connsiteX12" fmla="*/ 0 w 227688"/>
                <a:gd name="connsiteY12" fmla="*/ 479943 h 593787"/>
                <a:gd name="connsiteX13" fmla="*/ 113844 w 227688"/>
                <a:gd name="connsiteY13" fmla="*/ 593787 h 593787"/>
                <a:gd name="connsiteX14" fmla="*/ 227689 w 227688"/>
                <a:gd name="connsiteY14" fmla="*/ 479943 h 5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688" h="593787">
                  <a:moveTo>
                    <a:pt x="227689" y="479943"/>
                  </a:moveTo>
                  <a:cubicBezTo>
                    <a:pt x="227689" y="442451"/>
                    <a:pt x="209528" y="409176"/>
                    <a:pt x="181565" y="388438"/>
                  </a:cubicBezTo>
                  <a:lnTo>
                    <a:pt x="181565" y="388438"/>
                  </a:lnTo>
                  <a:cubicBezTo>
                    <a:pt x="153563" y="367700"/>
                    <a:pt x="135442" y="334425"/>
                    <a:pt x="135442" y="296894"/>
                  </a:cubicBezTo>
                  <a:cubicBezTo>
                    <a:pt x="135442" y="259401"/>
                    <a:pt x="153602" y="226127"/>
                    <a:pt x="181565" y="205389"/>
                  </a:cubicBezTo>
                  <a:lnTo>
                    <a:pt x="181565" y="205389"/>
                  </a:lnTo>
                  <a:cubicBezTo>
                    <a:pt x="209567" y="184651"/>
                    <a:pt x="227689" y="151376"/>
                    <a:pt x="227689" y="113844"/>
                  </a:cubicBezTo>
                  <a:cubicBezTo>
                    <a:pt x="227689" y="50967"/>
                    <a:pt x="176722" y="0"/>
                    <a:pt x="113844" y="0"/>
                  </a:cubicBezTo>
                  <a:cubicBezTo>
                    <a:pt x="50966" y="0"/>
                    <a:pt x="0" y="50967"/>
                    <a:pt x="0" y="113844"/>
                  </a:cubicBezTo>
                  <a:cubicBezTo>
                    <a:pt x="0" y="148056"/>
                    <a:pt x="13357" y="180941"/>
                    <a:pt x="39016" y="199570"/>
                  </a:cubicBezTo>
                  <a:cubicBezTo>
                    <a:pt x="69556" y="221713"/>
                    <a:pt x="93731" y="255652"/>
                    <a:pt x="93731" y="296894"/>
                  </a:cubicBezTo>
                  <a:cubicBezTo>
                    <a:pt x="93731" y="338136"/>
                    <a:pt x="71041" y="373168"/>
                    <a:pt x="39016" y="394218"/>
                  </a:cubicBezTo>
                  <a:cubicBezTo>
                    <a:pt x="12498" y="411636"/>
                    <a:pt x="0" y="445731"/>
                    <a:pt x="0" y="479943"/>
                  </a:cubicBezTo>
                  <a:cubicBezTo>
                    <a:pt x="0" y="542821"/>
                    <a:pt x="50966" y="593787"/>
                    <a:pt x="113844" y="593787"/>
                  </a:cubicBezTo>
                  <a:cubicBezTo>
                    <a:pt x="176722" y="593787"/>
                    <a:pt x="227689" y="542821"/>
                    <a:pt x="227689" y="47994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20982611-8997-7B68-6EBC-6895D1C5448B}"/>
                </a:ext>
              </a:extLst>
            </p:cNvPr>
            <p:cNvSpPr/>
            <p:nvPr/>
          </p:nvSpPr>
          <p:spPr>
            <a:xfrm>
              <a:off x="11176361" y="610151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8 w 156374"/>
                <a:gd name="connsiteY1" fmla="*/ 156375 h 156374"/>
                <a:gd name="connsiteX2" fmla="*/ 0 w 156374"/>
                <a:gd name="connsiteY2" fmla="*/ 78187 h 156374"/>
                <a:gd name="connsiteX3" fmla="*/ 78188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8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5"/>
                    <a:pt x="35006" y="0"/>
                    <a:pt x="78188" y="0"/>
                  </a:cubicBezTo>
                  <a:cubicBezTo>
                    <a:pt x="121369" y="0"/>
                    <a:pt x="156375" y="35005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20577AE3-3F27-51A5-BA5C-1727D1DBF3F7}"/>
                </a:ext>
              </a:extLst>
            </p:cNvPr>
            <p:cNvSpPr/>
            <p:nvPr/>
          </p:nvSpPr>
          <p:spPr>
            <a:xfrm>
              <a:off x="9980625" y="3758621"/>
              <a:ext cx="123647" cy="123647"/>
            </a:xfrm>
            <a:custGeom>
              <a:avLst/>
              <a:gdLst>
                <a:gd name="connsiteX0" fmla="*/ 123647 w 123647"/>
                <a:gd name="connsiteY0" fmla="*/ 61823 h 123647"/>
                <a:gd name="connsiteX1" fmla="*/ 61824 w 123647"/>
                <a:gd name="connsiteY1" fmla="*/ 123647 h 123647"/>
                <a:gd name="connsiteX2" fmla="*/ 0 w 123647"/>
                <a:gd name="connsiteY2" fmla="*/ 61823 h 123647"/>
                <a:gd name="connsiteX3" fmla="*/ 61824 w 123647"/>
                <a:gd name="connsiteY3" fmla="*/ 0 h 123647"/>
                <a:gd name="connsiteX4" fmla="*/ 123647 w 123647"/>
                <a:gd name="connsiteY4" fmla="*/ 61823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7" h="123647">
                  <a:moveTo>
                    <a:pt x="123647" y="61823"/>
                  </a:moveTo>
                  <a:cubicBezTo>
                    <a:pt x="123647" y="95968"/>
                    <a:pt x="95968" y="123647"/>
                    <a:pt x="61824" y="123647"/>
                  </a:cubicBezTo>
                  <a:cubicBezTo>
                    <a:pt x="27679" y="123647"/>
                    <a:pt x="0" y="95968"/>
                    <a:pt x="0" y="61823"/>
                  </a:cubicBezTo>
                  <a:cubicBezTo>
                    <a:pt x="0" y="27679"/>
                    <a:pt x="27679" y="0"/>
                    <a:pt x="61824" y="0"/>
                  </a:cubicBezTo>
                  <a:cubicBezTo>
                    <a:pt x="95968" y="0"/>
                    <a:pt x="123647" y="27679"/>
                    <a:pt x="123647" y="618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6C771F10-79A6-C2DE-B0B6-765D3A6CDCCA}"/>
                </a:ext>
              </a:extLst>
            </p:cNvPr>
            <p:cNvSpPr/>
            <p:nvPr/>
          </p:nvSpPr>
          <p:spPr>
            <a:xfrm>
              <a:off x="9637569" y="367898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C130DFAB-B25C-741B-46D9-CD902D16080F}"/>
                </a:ext>
              </a:extLst>
            </p:cNvPr>
            <p:cNvSpPr/>
            <p:nvPr/>
          </p:nvSpPr>
          <p:spPr>
            <a:xfrm>
              <a:off x="11218423" y="5471637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4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4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5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138F093C-D1C2-BEFC-FB7B-D181603174F3}"/>
                </a:ext>
              </a:extLst>
            </p:cNvPr>
            <p:cNvSpPr/>
            <p:nvPr/>
          </p:nvSpPr>
          <p:spPr>
            <a:xfrm>
              <a:off x="11060673" y="5659755"/>
              <a:ext cx="334011" cy="202788"/>
            </a:xfrm>
            <a:custGeom>
              <a:avLst/>
              <a:gdLst>
                <a:gd name="connsiteX0" fmla="*/ 289442 w 334011"/>
                <a:gd name="connsiteY0" fmla="*/ 73939 h 202788"/>
                <a:gd name="connsiteX1" fmla="*/ 230274 w 334011"/>
                <a:gd name="connsiteY1" fmla="*/ 81749 h 202788"/>
                <a:gd name="connsiteX2" fmla="*/ 230274 w 334011"/>
                <a:gd name="connsiteY2" fmla="*/ 81749 h 202788"/>
                <a:gd name="connsiteX3" fmla="*/ 171107 w 334011"/>
                <a:gd name="connsiteY3" fmla="*/ 89560 h 202788"/>
                <a:gd name="connsiteX4" fmla="*/ 129631 w 334011"/>
                <a:gd name="connsiteY4" fmla="*/ 46639 h 202788"/>
                <a:gd name="connsiteX5" fmla="*/ 129631 w 334011"/>
                <a:gd name="connsiteY5" fmla="*/ 46639 h 202788"/>
                <a:gd name="connsiteX6" fmla="*/ 88155 w 334011"/>
                <a:gd name="connsiteY6" fmla="*/ 3718 h 202788"/>
                <a:gd name="connsiteX7" fmla="*/ 3718 w 334011"/>
                <a:gd name="connsiteY7" fmla="*/ 44491 h 202788"/>
                <a:gd name="connsiteX8" fmla="*/ 44491 w 334011"/>
                <a:gd name="connsiteY8" fmla="*/ 128927 h 202788"/>
                <a:gd name="connsiteX9" fmla="*/ 99129 w 334011"/>
                <a:gd name="connsiteY9" fmla="*/ 123890 h 202788"/>
                <a:gd name="connsiteX10" fmla="*/ 163140 w 334011"/>
                <a:gd name="connsiteY10" fmla="*/ 112446 h 202788"/>
                <a:gd name="connsiteX11" fmla="*/ 206178 w 334011"/>
                <a:gd name="connsiteY11" fmla="*/ 161187 h 202788"/>
                <a:gd name="connsiteX12" fmla="*/ 245857 w 334011"/>
                <a:gd name="connsiteY12" fmla="*/ 199070 h 202788"/>
                <a:gd name="connsiteX13" fmla="*/ 330293 w 334011"/>
                <a:gd name="connsiteY13" fmla="*/ 158297 h 202788"/>
                <a:gd name="connsiteX14" fmla="*/ 289520 w 334011"/>
                <a:gd name="connsiteY14" fmla="*/ 73860 h 2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11" h="202788">
                  <a:moveTo>
                    <a:pt x="289442" y="73939"/>
                  </a:moveTo>
                  <a:cubicBezTo>
                    <a:pt x="268821" y="66753"/>
                    <a:pt x="247029" y="70345"/>
                    <a:pt x="230274" y="81749"/>
                  </a:cubicBezTo>
                  <a:lnTo>
                    <a:pt x="230274" y="81749"/>
                  </a:lnTo>
                  <a:cubicBezTo>
                    <a:pt x="213520" y="93154"/>
                    <a:pt x="191728" y="96785"/>
                    <a:pt x="171107" y="89560"/>
                  </a:cubicBezTo>
                  <a:cubicBezTo>
                    <a:pt x="150486" y="82374"/>
                    <a:pt x="135645" y="66010"/>
                    <a:pt x="129631" y="46639"/>
                  </a:cubicBezTo>
                  <a:lnTo>
                    <a:pt x="129631" y="46639"/>
                  </a:lnTo>
                  <a:cubicBezTo>
                    <a:pt x="123577" y="27268"/>
                    <a:pt x="108775" y="10904"/>
                    <a:pt x="88155" y="3718"/>
                  </a:cubicBezTo>
                  <a:cubicBezTo>
                    <a:pt x="53591" y="-8349"/>
                    <a:pt x="15786" y="9928"/>
                    <a:pt x="3718" y="44491"/>
                  </a:cubicBezTo>
                  <a:cubicBezTo>
                    <a:pt x="-8350" y="79055"/>
                    <a:pt x="9928" y="116860"/>
                    <a:pt x="44491" y="128927"/>
                  </a:cubicBezTo>
                  <a:cubicBezTo>
                    <a:pt x="63316" y="135489"/>
                    <a:pt x="83976" y="134434"/>
                    <a:pt x="99129" y="123890"/>
                  </a:cubicBezTo>
                  <a:cubicBezTo>
                    <a:pt x="117172" y="111353"/>
                    <a:pt x="140449" y="104557"/>
                    <a:pt x="163140" y="112446"/>
                  </a:cubicBezTo>
                  <a:cubicBezTo>
                    <a:pt x="185830" y="120336"/>
                    <a:pt x="200749" y="139551"/>
                    <a:pt x="206178" y="161187"/>
                  </a:cubicBezTo>
                  <a:cubicBezTo>
                    <a:pt x="210669" y="179113"/>
                    <a:pt x="227033" y="192508"/>
                    <a:pt x="245857" y="199070"/>
                  </a:cubicBezTo>
                  <a:cubicBezTo>
                    <a:pt x="280421" y="211138"/>
                    <a:pt x="318226" y="192860"/>
                    <a:pt x="330293" y="158297"/>
                  </a:cubicBezTo>
                  <a:cubicBezTo>
                    <a:pt x="342361" y="123733"/>
                    <a:pt x="324084" y="85928"/>
                    <a:pt x="289520" y="7386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DCBFAB9B-3892-89E1-AEF1-FD229E95FCB8}"/>
                </a:ext>
              </a:extLst>
            </p:cNvPr>
            <p:cNvSpPr/>
            <p:nvPr/>
          </p:nvSpPr>
          <p:spPr>
            <a:xfrm>
              <a:off x="11460640" y="5194700"/>
              <a:ext cx="464906" cy="464906"/>
            </a:xfrm>
            <a:custGeom>
              <a:avLst/>
              <a:gdLst>
                <a:gd name="connsiteX0" fmla="*/ 279163 w 464906"/>
                <a:gd name="connsiteY0" fmla="*/ 31908 h 464906"/>
                <a:gd name="connsiteX1" fmla="*/ 248505 w 464906"/>
                <a:gd name="connsiteY1" fmla="*/ 124897 h 464906"/>
                <a:gd name="connsiteX2" fmla="*/ 248505 w 464906"/>
                <a:gd name="connsiteY2" fmla="*/ 124897 h 464906"/>
                <a:gd name="connsiteX3" fmla="*/ 217847 w 464906"/>
                <a:gd name="connsiteY3" fmla="*/ 217886 h 464906"/>
                <a:gd name="connsiteX4" fmla="*/ 124858 w 464906"/>
                <a:gd name="connsiteY4" fmla="*/ 248544 h 464906"/>
                <a:gd name="connsiteX5" fmla="*/ 124858 w 464906"/>
                <a:gd name="connsiteY5" fmla="*/ 248544 h 464906"/>
                <a:gd name="connsiteX6" fmla="*/ 31869 w 464906"/>
                <a:gd name="connsiteY6" fmla="*/ 279202 h 464906"/>
                <a:gd name="connsiteX7" fmla="*/ 31869 w 464906"/>
                <a:gd name="connsiteY7" fmla="*/ 433038 h 464906"/>
                <a:gd name="connsiteX8" fmla="*/ 185705 w 464906"/>
                <a:gd name="connsiteY8" fmla="*/ 433038 h 464906"/>
                <a:gd name="connsiteX9" fmla="*/ 217261 w 464906"/>
                <a:gd name="connsiteY9" fmla="*/ 348758 h 464906"/>
                <a:gd name="connsiteX10" fmla="*/ 246045 w 464906"/>
                <a:gd name="connsiteY10" fmla="*/ 246044 h 464906"/>
                <a:gd name="connsiteX11" fmla="*/ 348758 w 464906"/>
                <a:gd name="connsiteY11" fmla="*/ 217261 h 464906"/>
                <a:gd name="connsiteX12" fmla="*/ 433038 w 464906"/>
                <a:gd name="connsiteY12" fmla="*/ 185705 h 464906"/>
                <a:gd name="connsiteX13" fmla="*/ 433038 w 464906"/>
                <a:gd name="connsiteY13" fmla="*/ 31869 h 464906"/>
                <a:gd name="connsiteX14" fmla="*/ 279202 w 464906"/>
                <a:gd name="connsiteY14" fmla="*/ 31869 h 4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906" h="464906">
                  <a:moveTo>
                    <a:pt x="279163" y="31908"/>
                  </a:moveTo>
                  <a:cubicBezTo>
                    <a:pt x="253816" y="57254"/>
                    <a:pt x="243623" y="91974"/>
                    <a:pt x="248505" y="124897"/>
                  </a:cubicBezTo>
                  <a:lnTo>
                    <a:pt x="248505" y="124897"/>
                  </a:lnTo>
                  <a:cubicBezTo>
                    <a:pt x="253387" y="157820"/>
                    <a:pt x="243194" y="192540"/>
                    <a:pt x="217847" y="217886"/>
                  </a:cubicBezTo>
                  <a:cubicBezTo>
                    <a:pt x="192500" y="243232"/>
                    <a:pt x="157781" y="253426"/>
                    <a:pt x="124858" y="248544"/>
                  </a:cubicBezTo>
                  <a:lnTo>
                    <a:pt x="124858" y="248544"/>
                  </a:lnTo>
                  <a:cubicBezTo>
                    <a:pt x="91935" y="243662"/>
                    <a:pt x="57215" y="253855"/>
                    <a:pt x="31869" y="279202"/>
                  </a:cubicBezTo>
                  <a:cubicBezTo>
                    <a:pt x="-10623" y="321693"/>
                    <a:pt x="-10623" y="390547"/>
                    <a:pt x="31869" y="433038"/>
                  </a:cubicBezTo>
                  <a:cubicBezTo>
                    <a:pt x="74360" y="475530"/>
                    <a:pt x="143214" y="475530"/>
                    <a:pt x="185705" y="433038"/>
                  </a:cubicBezTo>
                  <a:cubicBezTo>
                    <a:pt x="208825" y="409918"/>
                    <a:pt x="222026" y="378674"/>
                    <a:pt x="217261" y="348758"/>
                  </a:cubicBezTo>
                  <a:cubicBezTo>
                    <a:pt x="211598" y="313140"/>
                    <a:pt x="218159" y="273890"/>
                    <a:pt x="246045" y="246044"/>
                  </a:cubicBezTo>
                  <a:cubicBezTo>
                    <a:pt x="273891" y="218198"/>
                    <a:pt x="312906" y="209841"/>
                    <a:pt x="348758" y="217261"/>
                  </a:cubicBezTo>
                  <a:cubicBezTo>
                    <a:pt x="378440" y="223393"/>
                    <a:pt x="409918" y="208825"/>
                    <a:pt x="433038" y="185705"/>
                  </a:cubicBezTo>
                  <a:cubicBezTo>
                    <a:pt x="475530" y="143214"/>
                    <a:pt x="475530" y="74360"/>
                    <a:pt x="433038" y="31869"/>
                  </a:cubicBezTo>
                  <a:cubicBezTo>
                    <a:pt x="390547" y="-10623"/>
                    <a:pt x="321693" y="-10623"/>
                    <a:pt x="279202" y="3186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A4D6850D-5576-0705-9B12-528D723EAD22}"/>
                </a:ext>
              </a:extLst>
            </p:cNvPr>
            <p:cNvSpPr/>
            <p:nvPr/>
          </p:nvSpPr>
          <p:spPr>
            <a:xfrm>
              <a:off x="11455915" y="519056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A6267606-82C8-D4E1-1AC2-FECB15BE73C3}"/>
                </a:ext>
              </a:extLst>
            </p:cNvPr>
            <p:cNvSpPr/>
            <p:nvPr/>
          </p:nvSpPr>
          <p:spPr>
            <a:xfrm>
              <a:off x="11358981" y="5364158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3 w 90606"/>
                <a:gd name="connsiteY1" fmla="*/ 90607 h 90606"/>
                <a:gd name="connsiteX2" fmla="*/ 0 w 90606"/>
                <a:gd name="connsiteY2" fmla="*/ 45303 h 90606"/>
                <a:gd name="connsiteX3" fmla="*/ 45303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3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3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D571723C-C1F7-53AB-E9AE-3305FE8A1E48}"/>
                </a:ext>
              </a:extLst>
            </p:cNvPr>
            <p:cNvSpPr/>
            <p:nvPr/>
          </p:nvSpPr>
          <p:spPr>
            <a:xfrm>
              <a:off x="11283488" y="3130934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20 w 248934"/>
                <a:gd name="connsiteY1" fmla="*/ 224525 h 649166"/>
                <a:gd name="connsiteX2" fmla="*/ 50420 w 248934"/>
                <a:gd name="connsiteY2" fmla="*/ 224525 h 649166"/>
                <a:gd name="connsiteX3" fmla="*/ 100839 w 248934"/>
                <a:gd name="connsiteY3" fmla="*/ 324583 h 649166"/>
                <a:gd name="connsiteX4" fmla="*/ 50420 w 248934"/>
                <a:gd name="connsiteY4" fmla="*/ 424641 h 649166"/>
                <a:gd name="connsiteX5" fmla="*/ 50420 w 248934"/>
                <a:gd name="connsiteY5" fmla="*/ 424641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5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3 h 649166"/>
                <a:gd name="connsiteX11" fmla="*/ 206287 w 248934"/>
                <a:gd name="connsiteY11" fmla="*/ 218198 h 649166"/>
                <a:gd name="connsiteX12" fmla="*/ 248935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20" y="224525"/>
                  </a:cubicBezTo>
                  <a:lnTo>
                    <a:pt x="50420" y="224525"/>
                  </a:lnTo>
                  <a:cubicBezTo>
                    <a:pt x="80999" y="247216"/>
                    <a:pt x="100839" y="283576"/>
                    <a:pt x="100839" y="324583"/>
                  </a:cubicBezTo>
                  <a:cubicBezTo>
                    <a:pt x="100839" y="365591"/>
                    <a:pt x="80999" y="401951"/>
                    <a:pt x="50420" y="424641"/>
                  </a:cubicBezTo>
                  <a:lnTo>
                    <a:pt x="50420" y="424641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5" y="593436"/>
                    <a:pt x="248935" y="524700"/>
                  </a:cubicBezTo>
                  <a:cubicBezTo>
                    <a:pt x="248935" y="487285"/>
                    <a:pt x="234328" y="451316"/>
                    <a:pt x="206287" y="430968"/>
                  </a:cubicBezTo>
                  <a:cubicBezTo>
                    <a:pt x="172895" y="406754"/>
                    <a:pt x="146455" y="369653"/>
                    <a:pt x="146455" y="324583"/>
                  </a:cubicBezTo>
                  <a:cubicBezTo>
                    <a:pt x="146455" y="279514"/>
                    <a:pt x="171255" y="241202"/>
                    <a:pt x="206287" y="218198"/>
                  </a:cubicBezTo>
                  <a:cubicBezTo>
                    <a:pt x="235265" y="199140"/>
                    <a:pt x="248935" y="161882"/>
                    <a:pt x="248935" y="124467"/>
                  </a:cubicBezTo>
                  <a:cubicBezTo>
                    <a:pt x="248935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08353093-E14D-87E7-A09B-B65923A3A914}"/>
                </a:ext>
              </a:extLst>
            </p:cNvPr>
            <p:cNvSpPr/>
            <p:nvPr/>
          </p:nvSpPr>
          <p:spPr>
            <a:xfrm>
              <a:off x="11010409" y="3669606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4 w 445008"/>
                <a:gd name="connsiteY1" fmla="*/ 239180 h 445008"/>
                <a:gd name="connsiteX2" fmla="*/ 324944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7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6" y="245117"/>
                    <a:pt x="356149" y="234963"/>
                    <a:pt x="324944" y="239180"/>
                  </a:cubicBezTo>
                  <a:lnTo>
                    <a:pt x="324944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9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6"/>
                    <a:pt x="-9637" y="134553"/>
                    <a:pt x="31292" y="175482"/>
                  </a:cubicBezTo>
                  <a:cubicBezTo>
                    <a:pt x="53554" y="197743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7"/>
                    <a:pt x="245039" y="299247"/>
                    <a:pt x="238438" y="333224"/>
                  </a:cubicBezTo>
                  <a:cubicBezTo>
                    <a:pt x="232971" y="361344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7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A9C337D4-5F7F-F191-1CE7-E68CE51176CD}"/>
                </a:ext>
              </a:extLst>
            </p:cNvPr>
            <p:cNvSpPr/>
            <p:nvPr/>
          </p:nvSpPr>
          <p:spPr>
            <a:xfrm>
              <a:off x="10796594" y="3758582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64E551C0-6223-BD7A-4520-AB0397A29E60}"/>
                </a:ext>
              </a:extLst>
            </p:cNvPr>
            <p:cNvSpPr/>
            <p:nvPr/>
          </p:nvSpPr>
          <p:spPr>
            <a:xfrm>
              <a:off x="9359734" y="37219"/>
              <a:ext cx="649166" cy="248934"/>
            </a:xfrm>
            <a:custGeom>
              <a:avLst/>
              <a:gdLst>
                <a:gd name="connsiteX0" fmla="*/ 524699 w 649166"/>
                <a:gd name="connsiteY0" fmla="*/ 0 h 248934"/>
                <a:gd name="connsiteX1" fmla="*/ 424641 w 649166"/>
                <a:gd name="connsiteY1" fmla="*/ 50420 h 248934"/>
                <a:gd name="connsiteX2" fmla="*/ 424641 w 649166"/>
                <a:gd name="connsiteY2" fmla="*/ 50420 h 248934"/>
                <a:gd name="connsiteX3" fmla="*/ 324583 w 649166"/>
                <a:gd name="connsiteY3" fmla="*/ 100839 h 248934"/>
                <a:gd name="connsiteX4" fmla="*/ 224525 w 649166"/>
                <a:gd name="connsiteY4" fmla="*/ 50420 h 248934"/>
                <a:gd name="connsiteX5" fmla="*/ 224525 w 649166"/>
                <a:gd name="connsiteY5" fmla="*/ 50420 h 248934"/>
                <a:gd name="connsiteX6" fmla="*/ 124467 w 649166"/>
                <a:gd name="connsiteY6" fmla="*/ 0 h 248934"/>
                <a:gd name="connsiteX7" fmla="*/ 0 w 649166"/>
                <a:gd name="connsiteY7" fmla="*/ 124467 h 248934"/>
                <a:gd name="connsiteX8" fmla="*/ 124467 w 649166"/>
                <a:gd name="connsiteY8" fmla="*/ 248934 h 248934"/>
                <a:gd name="connsiteX9" fmla="*/ 218198 w 649166"/>
                <a:gd name="connsiteY9" fmla="*/ 206287 h 248934"/>
                <a:gd name="connsiteX10" fmla="*/ 324583 w 649166"/>
                <a:gd name="connsiteY10" fmla="*/ 146455 h 248934"/>
                <a:gd name="connsiteX11" fmla="*/ 430968 w 649166"/>
                <a:gd name="connsiteY11" fmla="*/ 206287 h 248934"/>
                <a:gd name="connsiteX12" fmla="*/ 524699 w 649166"/>
                <a:gd name="connsiteY12" fmla="*/ 248934 h 248934"/>
                <a:gd name="connsiteX13" fmla="*/ 649167 w 649166"/>
                <a:gd name="connsiteY13" fmla="*/ 124467 h 248934"/>
                <a:gd name="connsiteX14" fmla="*/ 524699 w 649166"/>
                <a:gd name="connsiteY14" fmla="*/ 0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166" h="248934">
                  <a:moveTo>
                    <a:pt x="524699" y="0"/>
                  </a:moveTo>
                  <a:cubicBezTo>
                    <a:pt x="483692" y="0"/>
                    <a:pt x="447332" y="19840"/>
                    <a:pt x="424641" y="50420"/>
                  </a:cubicBezTo>
                  <a:lnTo>
                    <a:pt x="424641" y="50420"/>
                  </a:lnTo>
                  <a:cubicBezTo>
                    <a:pt x="401951" y="80999"/>
                    <a:pt x="365591" y="100839"/>
                    <a:pt x="324583" y="100839"/>
                  </a:cubicBezTo>
                  <a:cubicBezTo>
                    <a:pt x="283576" y="100839"/>
                    <a:pt x="247216" y="80999"/>
                    <a:pt x="224525" y="50420"/>
                  </a:cubicBezTo>
                  <a:lnTo>
                    <a:pt x="224525" y="50420"/>
                  </a:lnTo>
                  <a:cubicBezTo>
                    <a:pt x="201835" y="19840"/>
                    <a:pt x="165475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ubicBezTo>
                    <a:pt x="0" y="193203"/>
                    <a:pt x="55731" y="248934"/>
                    <a:pt x="124467" y="248934"/>
                  </a:cubicBezTo>
                  <a:cubicBezTo>
                    <a:pt x="161882" y="248934"/>
                    <a:pt x="197851" y="234328"/>
                    <a:pt x="218198" y="206287"/>
                  </a:cubicBezTo>
                  <a:cubicBezTo>
                    <a:pt x="242412" y="172895"/>
                    <a:pt x="279514" y="146455"/>
                    <a:pt x="324583" y="146455"/>
                  </a:cubicBezTo>
                  <a:cubicBezTo>
                    <a:pt x="369652" y="146455"/>
                    <a:pt x="407965" y="171255"/>
                    <a:pt x="430968" y="206287"/>
                  </a:cubicBezTo>
                  <a:cubicBezTo>
                    <a:pt x="450027" y="235265"/>
                    <a:pt x="487285" y="248934"/>
                    <a:pt x="524699" y="248934"/>
                  </a:cubicBezTo>
                  <a:cubicBezTo>
                    <a:pt x="593436" y="248934"/>
                    <a:pt x="649167" y="193203"/>
                    <a:pt x="649167" y="124467"/>
                  </a:cubicBezTo>
                  <a:cubicBezTo>
                    <a:pt x="649167" y="55731"/>
                    <a:pt x="593436" y="0"/>
                    <a:pt x="524699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012F0178-2969-0B05-A0A2-B3B233C0CE24}"/>
                </a:ext>
              </a:extLst>
            </p:cNvPr>
            <p:cNvSpPr/>
            <p:nvPr/>
          </p:nvSpPr>
          <p:spPr>
            <a:xfrm>
              <a:off x="10962459" y="36281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6 w 730244"/>
                <a:gd name="connsiteY4" fmla="*/ 56746 h 280021"/>
                <a:gd name="connsiteX5" fmla="*/ 252566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8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6"/>
                  </a:cubicBezTo>
                  <a:lnTo>
                    <a:pt x="252566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8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034D79F1-7EDF-42A5-3C42-E5ED59C29CBF}"/>
                </a:ext>
              </a:extLst>
            </p:cNvPr>
            <p:cNvSpPr/>
            <p:nvPr/>
          </p:nvSpPr>
          <p:spPr>
            <a:xfrm>
              <a:off x="10764491" y="102479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35FA8466-0D06-C5F2-47C2-D96F88F95F29}"/>
                </a:ext>
              </a:extLst>
            </p:cNvPr>
            <p:cNvSpPr/>
            <p:nvPr/>
          </p:nvSpPr>
          <p:spPr>
            <a:xfrm>
              <a:off x="11480675" y="3868599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19 w 248934"/>
                <a:gd name="connsiteY1" fmla="*/ 224526 h 649166"/>
                <a:gd name="connsiteX2" fmla="*/ 50419 w 248934"/>
                <a:gd name="connsiteY2" fmla="*/ 224526 h 649166"/>
                <a:gd name="connsiteX3" fmla="*/ 100839 w 248934"/>
                <a:gd name="connsiteY3" fmla="*/ 324584 h 649166"/>
                <a:gd name="connsiteX4" fmla="*/ 50419 w 248934"/>
                <a:gd name="connsiteY4" fmla="*/ 424642 h 649166"/>
                <a:gd name="connsiteX5" fmla="*/ 50419 w 248934"/>
                <a:gd name="connsiteY5" fmla="*/ 424642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4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4 h 649166"/>
                <a:gd name="connsiteX11" fmla="*/ 206287 w 248934"/>
                <a:gd name="connsiteY11" fmla="*/ 218199 h 649166"/>
                <a:gd name="connsiteX12" fmla="*/ 248934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19" y="224526"/>
                  </a:cubicBezTo>
                  <a:lnTo>
                    <a:pt x="50419" y="224526"/>
                  </a:lnTo>
                  <a:cubicBezTo>
                    <a:pt x="80999" y="247216"/>
                    <a:pt x="100839" y="283576"/>
                    <a:pt x="100839" y="324584"/>
                  </a:cubicBezTo>
                  <a:cubicBezTo>
                    <a:pt x="100839" y="365591"/>
                    <a:pt x="80999" y="401951"/>
                    <a:pt x="50419" y="424642"/>
                  </a:cubicBezTo>
                  <a:lnTo>
                    <a:pt x="50419" y="424642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4" y="593436"/>
                    <a:pt x="248934" y="524700"/>
                  </a:cubicBezTo>
                  <a:cubicBezTo>
                    <a:pt x="248934" y="487285"/>
                    <a:pt x="234328" y="451316"/>
                    <a:pt x="206287" y="430968"/>
                  </a:cubicBezTo>
                  <a:cubicBezTo>
                    <a:pt x="172895" y="406754"/>
                    <a:pt x="146455" y="369652"/>
                    <a:pt x="146455" y="324584"/>
                  </a:cubicBezTo>
                  <a:cubicBezTo>
                    <a:pt x="146455" y="279514"/>
                    <a:pt x="171255" y="241201"/>
                    <a:pt x="206287" y="218199"/>
                  </a:cubicBezTo>
                  <a:cubicBezTo>
                    <a:pt x="235265" y="199140"/>
                    <a:pt x="248934" y="161882"/>
                    <a:pt x="248934" y="124467"/>
                  </a:cubicBezTo>
                  <a:cubicBezTo>
                    <a:pt x="248934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225FD4C2-A7D2-CC70-3627-08AB1AEFCF1A}"/>
                </a:ext>
              </a:extLst>
            </p:cNvPr>
            <p:cNvSpPr/>
            <p:nvPr/>
          </p:nvSpPr>
          <p:spPr>
            <a:xfrm>
              <a:off x="11439316" y="4107692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4 w 90606"/>
                <a:gd name="connsiteY1" fmla="*/ 90607 h 90606"/>
                <a:gd name="connsiteX2" fmla="*/ 0 w 90606"/>
                <a:gd name="connsiteY2" fmla="*/ 45303 h 90606"/>
                <a:gd name="connsiteX3" fmla="*/ 45304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4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4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D1E48375-8F18-747A-AF08-63A415F40DFD}"/>
                </a:ext>
              </a:extLst>
            </p:cNvPr>
            <p:cNvSpPr/>
            <p:nvPr/>
          </p:nvSpPr>
          <p:spPr>
            <a:xfrm>
              <a:off x="11137775" y="2407486"/>
              <a:ext cx="546062" cy="209411"/>
            </a:xfrm>
            <a:custGeom>
              <a:avLst/>
              <a:gdLst>
                <a:gd name="connsiteX0" fmla="*/ 441357 w 546062"/>
                <a:gd name="connsiteY0" fmla="*/ 0 h 209411"/>
                <a:gd name="connsiteX1" fmla="*/ 357194 w 546062"/>
                <a:gd name="connsiteY1" fmla="*/ 42413 h 209411"/>
                <a:gd name="connsiteX2" fmla="*/ 357194 w 546062"/>
                <a:gd name="connsiteY2" fmla="*/ 42413 h 209411"/>
                <a:gd name="connsiteX3" fmla="*/ 273031 w 546062"/>
                <a:gd name="connsiteY3" fmla="*/ 84827 h 209411"/>
                <a:gd name="connsiteX4" fmla="*/ 188868 w 546062"/>
                <a:gd name="connsiteY4" fmla="*/ 42413 h 209411"/>
                <a:gd name="connsiteX5" fmla="*/ 188868 w 546062"/>
                <a:gd name="connsiteY5" fmla="*/ 42413 h 209411"/>
                <a:gd name="connsiteX6" fmla="*/ 104706 w 546062"/>
                <a:gd name="connsiteY6" fmla="*/ 0 h 209411"/>
                <a:gd name="connsiteX7" fmla="*/ 0 w 546062"/>
                <a:gd name="connsiteY7" fmla="*/ 104706 h 209411"/>
                <a:gd name="connsiteX8" fmla="*/ 104706 w 546062"/>
                <a:gd name="connsiteY8" fmla="*/ 209411 h 209411"/>
                <a:gd name="connsiteX9" fmla="*/ 183557 w 546062"/>
                <a:gd name="connsiteY9" fmla="*/ 173520 h 209411"/>
                <a:gd name="connsiteX10" fmla="*/ 273031 w 546062"/>
                <a:gd name="connsiteY10" fmla="*/ 123178 h 209411"/>
                <a:gd name="connsiteX11" fmla="*/ 362505 w 546062"/>
                <a:gd name="connsiteY11" fmla="*/ 173520 h 209411"/>
                <a:gd name="connsiteX12" fmla="*/ 441357 w 546062"/>
                <a:gd name="connsiteY12" fmla="*/ 209411 h 209411"/>
                <a:gd name="connsiteX13" fmla="*/ 546062 w 546062"/>
                <a:gd name="connsiteY13" fmla="*/ 104706 h 209411"/>
                <a:gd name="connsiteX14" fmla="*/ 441357 w 546062"/>
                <a:gd name="connsiteY14" fmla="*/ 0 h 2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062" h="209411">
                  <a:moveTo>
                    <a:pt x="441357" y="0"/>
                  </a:moveTo>
                  <a:cubicBezTo>
                    <a:pt x="406872" y="0"/>
                    <a:pt x="376253" y="16676"/>
                    <a:pt x="357194" y="42413"/>
                  </a:cubicBezTo>
                  <a:lnTo>
                    <a:pt x="357194" y="42413"/>
                  </a:lnTo>
                  <a:cubicBezTo>
                    <a:pt x="338135" y="68150"/>
                    <a:pt x="307517" y="84827"/>
                    <a:pt x="273031" y="84827"/>
                  </a:cubicBezTo>
                  <a:cubicBezTo>
                    <a:pt x="238546" y="84827"/>
                    <a:pt x="207927" y="68150"/>
                    <a:pt x="188868" y="42413"/>
                  </a:cubicBezTo>
                  <a:lnTo>
                    <a:pt x="188868" y="42413"/>
                  </a:lnTo>
                  <a:cubicBezTo>
                    <a:pt x="169810" y="16676"/>
                    <a:pt x="139191" y="0"/>
                    <a:pt x="104706" y="0"/>
                  </a:cubicBezTo>
                  <a:cubicBezTo>
                    <a:pt x="46866" y="0"/>
                    <a:pt x="0" y="46866"/>
                    <a:pt x="0" y="104706"/>
                  </a:cubicBezTo>
                  <a:cubicBezTo>
                    <a:pt x="0" y="162546"/>
                    <a:pt x="46866" y="209411"/>
                    <a:pt x="104706" y="209411"/>
                  </a:cubicBezTo>
                  <a:cubicBezTo>
                    <a:pt x="136184" y="209411"/>
                    <a:pt x="166412" y="197148"/>
                    <a:pt x="183557" y="173520"/>
                  </a:cubicBezTo>
                  <a:cubicBezTo>
                    <a:pt x="203943" y="145440"/>
                    <a:pt x="235148" y="123178"/>
                    <a:pt x="273031" y="123178"/>
                  </a:cubicBezTo>
                  <a:cubicBezTo>
                    <a:pt x="310914" y="123178"/>
                    <a:pt x="343173" y="144034"/>
                    <a:pt x="362505" y="173520"/>
                  </a:cubicBezTo>
                  <a:cubicBezTo>
                    <a:pt x="378518" y="197890"/>
                    <a:pt x="409879" y="209411"/>
                    <a:pt x="441357" y="209411"/>
                  </a:cubicBezTo>
                  <a:cubicBezTo>
                    <a:pt x="499197" y="209411"/>
                    <a:pt x="546062" y="162546"/>
                    <a:pt x="546062" y="104706"/>
                  </a:cubicBezTo>
                  <a:cubicBezTo>
                    <a:pt x="546062" y="46866"/>
                    <a:pt x="499197" y="0"/>
                    <a:pt x="441357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E3CC8C7D-9402-037F-AED1-B759EBA5E31D}"/>
                </a:ext>
              </a:extLst>
            </p:cNvPr>
            <p:cNvSpPr/>
            <p:nvPr/>
          </p:nvSpPr>
          <p:spPr>
            <a:xfrm>
              <a:off x="11298642" y="2608578"/>
              <a:ext cx="185978" cy="185978"/>
            </a:xfrm>
            <a:custGeom>
              <a:avLst/>
              <a:gdLst>
                <a:gd name="connsiteX0" fmla="*/ 185978 w 185978"/>
                <a:gd name="connsiteY0" fmla="*/ 92989 h 185978"/>
                <a:gd name="connsiteX1" fmla="*/ 92989 w 185978"/>
                <a:gd name="connsiteY1" fmla="*/ 185978 h 185978"/>
                <a:gd name="connsiteX2" fmla="*/ 0 w 185978"/>
                <a:gd name="connsiteY2" fmla="*/ 92989 h 185978"/>
                <a:gd name="connsiteX3" fmla="*/ 92989 w 185978"/>
                <a:gd name="connsiteY3" fmla="*/ 0 h 185978"/>
                <a:gd name="connsiteX4" fmla="*/ 185978 w 185978"/>
                <a:gd name="connsiteY4" fmla="*/ 92989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8" h="185978">
                  <a:moveTo>
                    <a:pt x="185978" y="92989"/>
                  </a:moveTo>
                  <a:cubicBezTo>
                    <a:pt x="185978" y="144346"/>
                    <a:pt x="144346" y="185978"/>
                    <a:pt x="92989" y="185978"/>
                  </a:cubicBezTo>
                  <a:cubicBezTo>
                    <a:pt x="41633" y="185978"/>
                    <a:pt x="0" y="144346"/>
                    <a:pt x="0" y="92989"/>
                  </a:cubicBezTo>
                  <a:cubicBezTo>
                    <a:pt x="0" y="41633"/>
                    <a:pt x="41633" y="0"/>
                    <a:pt x="92989" y="0"/>
                  </a:cubicBezTo>
                  <a:cubicBezTo>
                    <a:pt x="144346" y="0"/>
                    <a:pt x="185978" y="41633"/>
                    <a:pt x="185978" y="9298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2CDCC186-B4FE-7C3F-A9C7-E85A8FF2F9A7}"/>
                </a:ext>
              </a:extLst>
            </p:cNvPr>
            <p:cNvSpPr/>
            <p:nvPr/>
          </p:nvSpPr>
          <p:spPr>
            <a:xfrm>
              <a:off x="11061297" y="1933001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5 w 445008"/>
                <a:gd name="connsiteY1" fmla="*/ 239180 h 445008"/>
                <a:gd name="connsiteX2" fmla="*/ 324945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8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7" y="245117"/>
                    <a:pt x="356149" y="234963"/>
                    <a:pt x="324945" y="239180"/>
                  </a:cubicBezTo>
                  <a:lnTo>
                    <a:pt x="324945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8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7"/>
                    <a:pt x="-9637" y="134553"/>
                    <a:pt x="31292" y="175482"/>
                  </a:cubicBezTo>
                  <a:cubicBezTo>
                    <a:pt x="53554" y="197744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6"/>
                    <a:pt x="245039" y="299247"/>
                    <a:pt x="238438" y="333224"/>
                  </a:cubicBezTo>
                  <a:cubicBezTo>
                    <a:pt x="232971" y="361343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8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8DFFDD84-B26D-CB43-E191-916A654745FB}"/>
                </a:ext>
              </a:extLst>
            </p:cNvPr>
            <p:cNvSpPr/>
            <p:nvPr/>
          </p:nvSpPr>
          <p:spPr>
            <a:xfrm>
              <a:off x="11305398" y="1698604"/>
              <a:ext cx="165279" cy="430929"/>
            </a:xfrm>
            <a:custGeom>
              <a:avLst/>
              <a:gdLst>
                <a:gd name="connsiteX0" fmla="*/ 0 w 165279"/>
                <a:gd name="connsiteY0" fmla="*/ 82562 h 430929"/>
                <a:gd name="connsiteX1" fmla="*/ 33470 w 165279"/>
                <a:gd name="connsiteY1" fmla="*/ 148994 h 430929"/>
                <a:gd name="connsiteX2" fmla="*/ 33470 w 165279"/>
                <a:gd name="connsiteY2" fmla="*/ 148994 h 430929"/>
                <a:gd name="connsiteX3" fmla="*/ 66940 w 165279"/>
                <a:gd name="connsiteY3" fmla="*/ 215426 h 430929"/>
                <a:gd name="connsiteX4" fmla="*/ 33470 w 165279"/>
                <a:gd name="connsiteY4" fmla="*/ 281858 h 430929"/>
                <a:gd name="connsiteX5" fmla="*/ 33470 w 165279"/>
                <a:gd name="connsiteY5" fmla="*/ 281858 h 430929"/>
                <a:gd name="connsiteX6" fmla="*/ 0 w 165279"/>
                <a:gd name="connsiteY6" fmla="*/ 348290 h 430929"/>
                <a:gd name="connsiteX7" fmla="*/ 82640 w 165279"/>
                <a:gd name="connsiteY7" fmla="*/ 430929 h 430929"/>
                <a:gd name="connsiteX8" fmla="*/ 165279 w 165279"/>
                <a:gd name="connsiteY8" fmla="*/ 348290 h 430929"/>
                <a:gd name="connsiteX9" fmla="*/ 136965 w 165279"/>
                <a:gd name="connsiteY9" fmla="*/ 286075 h 430929"/>
                <a:gd name="connsiteX10" fmla="*/ 97246 w 165279"/>
                <a:gd name="connsiteY10" fmla="*/ 215465 h 430929"/>
                <a:gd name="connsiteX11" fmla="*/ 136965 w 165279"/>
                <a:gd name="connsiteY11" fmla="*/ 144854 h 430929"/>
                <a:gd name="connsiteX12" fmla="*/ 165279 w 165279"/>
                <a:gd name="connsiteY12" fmla="*/ 82640 h 430929"/>
                <a:gd name="connsiteX13" fmla="*/ 82640 w 165279"/>
                <a:gd name="connsiteY13" fmla="*/ 0 h 430929"/>
                <a:gd name="connsiteX14" fmla="*/ 0 w 165279"/>
                <a:gd name="connsiteY14" fmla="*/ 82640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79" h="430929">
                  <a:moveTo>
                    <a:pt x="0" y="82562"/>
                  </a:moveTo>
                  <a:cubicBezTo>
                    <a:pt x="0" y="109783"/>
                    <a:pt x="13161" y="133919"/>
                    <a:pt x="33470" y="148994"/>
                  </a:cubicBezTo>
                  <a:lnTo>
                    <a:pt x="33470" y="148994"/>
                  </a:lnTo>
                  <a:cubicBezTo>
                    <a:pt x="53778" y="164069"/>
                    <a:pt x="66940" y="188204"/>
                    <a:pt x="66940" y="215426"/>
                  </a:cubicBezTo>
                  <a:cubicBezTo>
                    <a:pt x="66940" y="242647"/>
                    <a:pt x="53778" y="266782"/>
                    <a:pt x="33470" y="281858"/>
                  </a:cubicBezTo>
                  <a:lnTo>
                    <a:pt x="33470" y="281858"/>
                  </a:lnTo>
                  <a:cubicBezTo>
                    <a:pt x="13161" y="296933"/>
                    <a:pt x="0" y="321069"/>
                    <a:pt x="0" y="348290"/>
                  </a:cubicBezTo>
                  <a:cubicBezTo>
                    <a:pt x="0" y="393905"/>
                    <a:pt x="36985" y="430929"/>
                    <a:pt x="82640" y="430929"/>
                  </a:cubicBezTo>
                  <a:cubicBezTo>
                    <a:pt x="128255" y="430929"/>
                    <a:pt x="165279" y="393944"/>
                    <a:pt x="165279" y="348290"/>
                  </a:cubicBezTo>
                  <a:cubicBezTo>
                    <a:pt x="165279" y="323451"/>
                    <a:pt x="155594" y="299588"/>
                    <a:pt x="136965" y="286075"/>
                  </a:cubicBezTo>
                  <a:cubicBezTo>
                    <a:pt x="114782" y="269985"/>
                    <a:pt x="97246" y="245381"/>
                    <a:pt x="97246" y="215465"/>
                  </a:cubicBezTo>
                  <a:cubicBezTo>
                    <a:pt x="97246" y="185549"/>
                    <a:pt x="113727" y="160124"/>
                    <a:pt x="136965" y="144854"/>
                  </a:cubicBezTo>
                  <a:cubicBezTo>
                    <a:pt x="156219" y="132200"/>
                    <a:pt x="165279" y="107479"/>
                    <a:pt x="165279" y="82640"/>
                  </a:cubicBezTo>
                  <a:cubicBezTo>
                    <a:pt x="165279" y="37024"/>
                    <a:pt x="128294" y="0"/>
                    <a:pt x="82640" y="0"/>
                  </a:cubicBezTo>
                  <a:cubicBezTo>
                    <a:pt x="37024" y="0"/>
                    <a:pt x="0" y="36985"/>
                    <a:pt x="0" y="8264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EC82F8F2-1F0E-5330-C507-9F60766B67C1}"/>
                </a:ext>
              </a:extLst>
            </p:cNvPr>
            <p:cNvSpPr/>
            <p:nvPr/>
          </p:nvSpPr>
          <p:spPr>
            <a:xfrm>
              <a:off x="11462974" y="1568113"/>
              <a:ext cx="445008" cy="445008"/>
            </a:xfrm>
            <a:custGeom>
              <a:avLst/>
              <a:gdLst>
                <a:gd name="connsiteX0" fmla="*/ 269526 w 445008"/>
                <a:gd name="connsiteY0" fmla="*/ 31292 h 445008"/>
                <a:gd name="connsiteX1" fmla="*/ 239180 w 445008"/>
                <a:gd name="connsiteY1" fmla="*/ 120064 h 445008"/>
                <a:gd name="connsiteX2" fmla="*/ 239180 w 445008"/>
                <a:gd name="connsiteY2" fmla="*/ 120064 h 445008"/>
                <a:gd name="connsiteX3" fmla="*/ 208835 w 445008"/>
                <a:gd name="connsiteY3" fmla="*/ 208835 h 445008"/>
                <a:gd name="connsiteX4" fmla="*/ 120064 w 445008"/>
                <a:gd name="connsiteY4" fmla="*/ 239181 h 445008"/>
                <a:gd name="connsiteX5" fmla="*/ 120064 w 445008"/>
                <a:gd name="connsiteY5" fmla="*/ 239181 h 445008"/>
                <a:gd name="connsiteX6" fmla="*/ 31292 w 445008"/>
                <a:gd name="connsiteY6" fmla="*/ 269526 h 445008"/>
                <a:gd name="connsiteX7" fmla="*/ 29301 w 445008"/>
                <a:gd name="connsiteY7" fmla="*/ 415708 h 445008"/>
                <a:gd name="connsiteX8" fmla="*/ 175482 w 445008"/>
                <a:gd name="connsiteY8" fmla="*/ 413716 h 445008"/>
                <a:gd name="connsiteX9" fmla="*/ 206570 w 445008"/>
                <a:gd name="connsiteY9" fmla="*/ 333224 h 445008"/>
                <a:gd name="connsiteX10" fmla="*/ 235236 w 445008"/>
                <a:gd name="connsiteY10" fmla="*/ 235236 h 445008"/>
                <a:gd name="connsiteX11" fmla="*/ 333224 w 445008"/>
                <a:gd name="connsiteY11" fmla="*/ 206570 h 445008"/>
                <a:gd name="connsiteX12" fmla="*/ 413716 w 445008"/>
                <a:gd name="connsiteY12" fmla="*/ 175482 h 445008"/>
                <a:gd name="connsiteX13" fmla="*/ 415708 w 445008"/>
                <a:gd name="connsiteY13" fmla="*/ 29301 h 445008"/>
                <a:gd name="connsiteX14" fmla="*/ 269526 w 445008"/>
                <a:gd name="connsiteY14" fmla="*/ 3129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269526" y="31292"/>
                  </a:moveTo>
                  <a:cubicBezTo>
                    <a:pt x="245117" y="55702"/>
                    <a:pt x="234963" y="88859"/>
                    <a:pt x="239180" y="120064"/>
                  </a:cubicBezTo>
                  <a:lnTo>
                    <a:pt x="239180" y="120064"/>
                  </a:lnTo>
                  <a:cubicBezTo>
                    <a:pt x="243398" y="151308"/>
                    <a:pt x="233244" y="184426"/>
                    <a:pt x="208835" y="208835"/>
                  </a:cubicBezTo>
                  <a:cubicBezTo>
                    <a:pt x="184426" y="233244"/>
                    <a:pt x="151269" y="243398"/>
                    <a:pt x="120064" y="239181"/>
                  </a:cubicBezTo>
                  <a:lnTo>
                    <a:pt x="120064" y="239181"/>
                  </a:lnTo>
                  <a:cubicBezTo>
                    <a:pt x="88859" y="234963"/>
                    <a:pt x="55702" y="245117"/>
                    <a:pt x="31292" y="269526"/>
                  </a:cubicBezTo>
                  <a:cubicBezTo>
                    <a:pt x="-9637" y="310455"/>
                    <a:pt x="-10535" y="375911"/>
                    <a:pt x="29301" y="415708"/>
                  </a:cubicBezTo>
                  <a:cubicBezTo>
                    <a:pt x="69136" y="455543"/>
                    <a:pt x="134553" y="454645"/>
                    <a:pt x="175482" y="413716"/>
                  </a:cubicBezTo>
                  <a:cubicBezTo>
                    <a:pt x="197743" y="391455"/>
                    <a:pt x="210710" y="361578"/>
                    <a:pt x="206570" y="333224"/>
                  </a:cubicBezTo>
                  <a:cubicBezTo>
                    <a:pt x="201649" y="299442"/>
                    <a:pt x="208405" y="262067"/>
                    <a:pt x="235236" y="235236"/>
                  </a:cubicBezTo>
                  <a:cubicBezTo>
                    <a:pt x="262067" y="208405"/>
                    <a:pt x="299246" y="199970"/>
                    <a:pt x="333224" y="206570"/>
                  </a:cubicBezTo>
                  <a:cubicBezTo>
                    <a:pt x="361343" y="212038"/>
                    <a:pt x="391455" y="197743"/>
                    <a:pt x="413716" y="175482"/>
                  </a:cubicBezTo>
                  <a:cubicBezTo>
                    <a:pt x="454645" y="134553"/>
                    <a:pt x="455543" y="69097"/>
                    <a:pt x="415708" y="29301"/>
                  </a:cubicBezTo>
                  <a:cubicBezTo>
                    <a:pt x="375872" y="-10535"/>
                    <a:pt x="310455" y="-9637"/>
                    <a:pt x="269526" y="3129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17CBECAF-FF1C-69D5-E73D-0F8F8BF770D6}"/>
                </a:ext>
              </a:extLst>
            </p:cNvPr>
            <p:cNvSpPr/>
            <p:nvPr/>
          </p:nvSpPr>
          <p:spPr>
            <a:xfrm>
              <a:off x="11227293" y="255265"/>
              <a:ext cx="500009" cy="500009"/>
            </a:xfrm>
            <a:custGeom>
              <a:avLst/>
              <a:gdLst>
                <a:gd name="connsiteX0" fmla="*/ 464864 w 500009"/>
                <a:gd name="connsiteY0" fmla="*/ 302865 h 500009"/>
                <a:gd name="connsiteX1" fmla="*/ 365118 w 500009"/>
                <a:gd name="connsiteY1" fmla="*/ 268770 h 500009"/>
                <a:gd name="connsiteX2" fmla="*/ 365118 w 500009"/>
                <a:gd name="connsiteY2" fmla="*/ 268770 h 500009"/>
                <a:gd name="connsiteX3" fmla="*/ 265373 w 500009"/>
                <a:gd name="connsiteY3" fmla="*/ 234676 h 500009"/>
                <a:gd name="connsiteX4" fmla="*/ 231278 w 500009"/>
                <a:gd name="connsiteY4" fmla="*/ 134930 h 500009"/>
                <a:gd name="connsiteX5" fmla="*/ 231278 w 500009"/>
                <a:gd name="connsiteY5" fmla="*/ 134930 h 500009"/>
                <a:gd name="connsiteX6" fmla="*/ 197183 w 500009"/>
                <a:gd name="connsiteY6" fmla="*/ 35145 h 500009"/>
                <a:gd name="connsiteX7" fmla="*/ 32919 w 500009"/>
                <a:gd name="connsiteY7" fmla="*/ 32919 h 500009"/>
                <a:gd name="connsiteX8" fmla="*/ 35145 w 500009"/>
                <a:gd name="connsiteY8" fmla="*/ 197183 h 500009"/>
                <a:gd name="connsiteX9" fmla="*/ 125596 w 500009"/>
                <a:gd name="connsiteY9" fmla="*/ 232098 h 500009"/>
                <a:gd name="connsiteX10" fmla="*/ 235691 w 500009"/>
                <a:gd name="connsiteY10" fmla="*/ 264318 h 500009"/>
                <a:gd name="connsiteX11" fmla="*/ 267911 w 500009"/>
                <a:gd name="connsiteY11" fmla="*/ 374413 h 500009"/>
                <a:gd name="connsiteX12" fmla="*/ 302826 w 500009"/>
                <a:gd name="connsiteY12" fmla="*/ 464864 h 500009"/>
                <a:gd name="connsiteX13" fmla="*/ 467090 w 500009"/>
                <a:gd name="connsiteY13" fmla="*/ 467090 h 500009"/>
                <a:gd name="connsiteX14" fmla="*/ 464864 w 500009"/>
                <a:gd name="connsiteY14" fmla="*/ 302826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09" h="500009">
                  <a:moveTo>
                    <a:pt x="464864" y="302865"/>
                  </a:moveTo>
                  <a:cubicBezTo>
                    <a:pt x="437448" y="275449"/>
                    <a:pt x="400189" y="264006"/>
                    <a:pt x="365118" y="268770"/>
                  </a:cubicBezTo>
                  <a:lnTo>
                    <a:pt x="365118" y="268770"/>
                  </a:lnTo>
                  <a:cubicBezTo>
                    <a:pt x="330047" y="273496"/>
                    <a:pt x="292789" y="262092"/>
                    <a:pt x="265373" y="234676"/>
                  </a:cubicBezTo>
                  <a:cubicBezTo>
                    <a:pt x="237956" y="207259"/>
                    <a:pt x="226513" y="170001"/>
                    <a:pt x="231278" y="134930"/>
                  </a:cubicBezTo>
                  <a:lnTo>
                    <a:pt x="231278" y="134930"/>
                  </a:lnTo>
                  <a:cubicBezTo>
                    <a:pt x="236043" y="99820"/>
                    <a:pt x="224600" y="62601"/>
                    <a:pt x="197183" y="35145"/>
                  </a:cubicBezTo>
                  <a:cubicBezTo>
                    <a:pt x="151216" y="-10822"/>
                    <a:pt x="77637" y="-11837"/>
                    <a:pt x="32919" y="32919"/>
                  </a:cubicBezTo>
                  <a:cubicBezTo>
                    <a:pt x="-11837" y="77676"/>
                    <a:pt x="-10822" y="151216"/>
                    <a:pt x="35145" y="197183"/>
                  </a:cubicBezTo>
                  <a:cubicBezTo>
                    <a:pt x="60179" y="222217"/>
                    <a:pt x="93727" y="236746"/>
                    <a:pt x="125596" y="232098"/>
                  </a:cubicBezTo>
                  <a:cubicBezTo>
                    <a:pt x="163557" y="226552"/>
                    <a:pt x="205541" y="234168"/>
                    <a:pt x="235691" y="264318"/>
                  </a:cubicBezTo>
                  <a:cubicBezTo>
                    <a:pt x="265841" y="294468"/>
                    <a:pt x="275332" y="336257"/>
                    <a:pt x="267911" y="374413"/>
                  </a:cubicBezTo>
                  <a:cubicBezTo>
                    <a:pt x="261780" y="406009"/>
                    <a:pt x="277831" y="439869"/>
                    <a:pt x="302826" y="464864"/>
                  </a:cubicBezTo>
                  <a:cubicBezTo>
                    <a:pt x="348793" y="510831"/>
                    <a:pt x="422372" y="511847"/>
                    <a:pt x="467090" y="467090"/>
                  </a:cubicBezTo>
                  <a:cubicBezTo>
                    <a:pt x="511847" y="422333"/>
                    <a:pt x="510831" y="348793"/>
                    <a:pt x="464864" y="3028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F5C0426C-AE62-0ADC-D009-F734A5355965}"/>
                </a:ext>
              </a:extLst>
            </p:cNvPr>
            <p:cNvSpPr/>
            <p:nvPr/>
          </p:nvSpPr>
          <p:spPr>
            <a:xfrm>
              <a:off x="11459781" y="1557344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9ABC95CD-3911-8CF3-97CD-8B0B900FC86C}"/>
                </a:ext>
              </a:extLst>
            </p:cNvPr>
            <p:cNvSpPr/>
            <p:nvPr/>
          </p:nvSpPr>
          <p:spPr>
            <a:xfrm>
              <a:off x="11456494" y="1293821"/>
              <a:ext cx="301358" cy="301387"/>
            </a:xfrm>
            <a:custGeom>
              <a:avLst/>
              <a:gdLst>
                <a:gd name="connsiteX0" fmla="*/ 280146 w 301358"/>
                <a:gd name="connsiteY0" fmla="*/ 182523 h 301387"/>
                <a:gd name="connsiteX1" fmla="*/ 220040 w 301358"/>
                <a:gd name="connsiteY1" fmla="*/ 161981 h 301387"/>
                <a:gd name="connsiteX2" fmla="*/ 220040 w 301358"/>
                <a:gd name="connsiteY2" fmla="*/ 161981 h 301387"/>
                <a:gd name="connsiteX3" fmla="*/ 159935 w 301358"/>
                <a:gd name="connsiteY3" fmla="*/ 141438 h 301387"/>
                <a:gd name="connsiteX4" fmla="*/ 139393 w 301358"/>
                <a:gd name="connsiteY4" fmla="*/ 81333 h 301387"/>
                <a:gd name="connsiteX5" fmla="*/ 139393 w 301358"/>
                <a:gd name="connsiteY5" fmla="*/ 81333 h 301387"/>
                <a:gd name="connsiteX6" fmla="*/ 118850 w 301358"/>
                <a:gd name="connsiteY6" fmla="*/ 21189 h 301387"/>
                <a:gd name="connsiteX7" fmla="*/ 19846 w 301358"/>
                <a:gd name="connsiteY7" fmla="*/ 19861 h 301387"/>
                <a:gd name="connsiteX8" fmla="*/ 21174 w 301358"/>
                <a:gd name="connsiteY8" fmla="*/ 118864 h 301387"/>
                <a:gd name="connsiteX9" fmla="*/ 75694 w 301358"/>
                <a:gd name="connsiteY9" fmla="*/ 139915 h 301387"/>
                <a:gd name="connsiteX10" fmla="*/ 142048 w 301358"/>
                <a:gd name="connsiteY10" fmla="*/ 159325 h 301387"/>
                <a:gd name="connsiteX11" fmla="*/ 161458 w 301358"/>
                <a:gd name="connsiteY11" fmla="*/ 225679 h 301387"/>
                <a:gd name="connsiteX12" fmla="*/ 182509 w 301358"/>
                <a:gd name="connsiteY12" fmla="*/ 280199 h 301387"/>
                <a:gd name="connsiteX13" fmla="*/ 281513 w 301358"/>
                <a:gd name="connsiteY13" fmla="*/ 281527 h 301387"/>
                <a:gd name="connsiteX14" fmla="*/ 280185 w 301358"/>
                <a:gd name="connsiteY14" fmla="*/ 182523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358" h="301387">
                  <a:moveTo>
                    <a:pt x="280146" y="182523"/>
                  </a:moveTo>
                  <a:cubicBezTo>
                    <a:pt x="263626" y="166003"/>
                    <a:pt x="241169" y="159130"/>
                    <a:pt x="220040" y="161981"/>
                  </a:cubicBezTo>
                  <a:lnTo>
                    <a:pt x="220040" y="161981"/>
                  </a:lnTo>
                  <a:cubicBezTo>
                    <a:pt x="198912" y="164832"/>
                    <a:pt x="176455" y="157958"/>
                    <a:pt x="159935" y="141438"/>
                  </a:cubicBezTo>
                  <a:cubicBezTo>
                    <a:pt x="143415" y="124918"/>
                    <a:pt x="136541" y="102461"/>
                    <a:pt x="139393" y="81333"/>
                  </a:cubicBezTo>
                  <a:lnTo>
                    <a:pt x="139393" y="81333"/>
                  </a:lnTo>
                  <a:cubicBezTo>
                    <a:pt x="142244" y="60165"/>
                    <a:pt x="135370" y="37748"/>
                    <a:pt x="118850" y="21189"/>
                  </a:cubicBezTo>
                  <a:cubicBezTo>
                    <a:pt x="91121" y="-6540"/>
                    <a:pt x="46794" y="-7126"/>
                    <a:pt x="19846" y="19861"/>
                  </a:cubicBezTo>
                  <a:cubicBezTo>
                    <a:pt x="-7141" y="46848"/>
                    <a:pt x="-6516" y="91175"/>
                    <a:pt x="21174" y="118864"/>
                  </a:cubicBezTo>
                  <a:cubicBezTo>
                    <a:pt x="36249" y="133939"/>
                    <a:pt x="56479" y="142727"/>
                    <a:pt x="75694" y="139915"/>
                  </a:cubicBezTo>
                  <a:cubicBezTo>
                    <a:pt x="98580" y="136595"/>
                    <a:pt x="123888" y="141165"/>
                    <a:pt x="142048" y="159325"/>
                  </a:cubicBezTo>
                  <a:cubicBezTo>
                    <a:pt x="160209" y="177485"/>
                    <a:pt x="165911" y="202676"/>
                    <a:pt x="161458" y="225679"/>
                  </a:cubicBezTo>
                  <a:cubicBezTo>
                    <a:pt x="157748" y="244738"/>
                    <a:pt x="167434" y="265124"/>
                    <a:pt x="182509" y="280199"/>
                  </a:cubicBezTo>
                  <a:cubicBezTo>
                    <a:pt x="210238" y="307928"/>
                    <a:pt x="254565" y="308514"/>
                    <a:pt x="281513" y="281527"/>
                  </a:cubicBezTo>
                  <a:cubicBezTo>
                    <a:pt x="308499" y="254540"/>
                    <a:pt x="307875" y="210213"/>
                    <a:pt x="280185" y="1825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09696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 (ver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B3BE207-816C-3F1B-3651-1BFAF9EFC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5438" y="630021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FC83628-483E-18BF-60DD-D2C9B7930528}"/>
              </a:ext>
            </a:extLst>
          </p:cNvPr>
          <p:cNvSpPr/>
          <p:nvPr userDrawn="1"/>
        </p:nvSpPr>
        <p:spPr>
          <a:xfrm>
            <a:off x="120316" y="6028660"/>
            <a:ext cx="1375109" cy="7529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591D9963-2E89-A512-0B72-AFB81E2F4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2" y="6297014"/>
            <a:ext cx="648000" cy="34272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05F811A-6921-39DD-165C-1731BE1F9EAA}"/>
              </a:ext>
            </a:extLst>
          </p:cNvPr>
          <p:cNvCxnSpPr/>
          <p:nvPr userDrawn="1"/>
        </p:nvCxnSpPr>
        <p:spPr>
          <a:xfrm>
            <a:off x="836359" y="6335757"/>
            <a:ext cx="0" cy="288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264D813D-BEDD-2010-72D9-768D519A58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2" y="6334218"/>
            <a:ext cx="504000" cy="301980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66F5FDD-F50E-4638-1D6C-77CE6F4A53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1431" y="2965313"/>
            <a:ext cx="8709137" cy="5011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Titre de la section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ABB3FA87-FA15-4478-8714-1F8EA10A65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1431" y="4042334"/>
            <a:ext cx="8709137" cy="316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Sous-titre au besoin</a:t>
            </a:r>
          </a:p>
        </p:txBody>
      </p:sp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40038A16-73EA-D623-6D42-8FEA8B157E34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144001" y="9000"/>
            <a:ext cx="2597045" cy="6840000"/>
            <a:chOff x="9322319" y="39"/>
            <a:chExt cx="2603227" cy="6856280"/>
          </a:xfrm>
          <a:gradFill flip="none" rotWithShape="1">
            <a:gsLst>
              <a:gs pos="50000">
                <a:schemeClr val="bg2">
                  <a:alpha val="35000"/>
                </a:schemeClr>
              </a:gs>
              <a:gs pos="0">
                <a:schemeClr val="bg2">
                  <a:alpha val="10000"/>
                </a:schemeClr>
              </a:gs>
              <a:gs pos="91000">
                <a:schemeClr val="bg2">
                  <a:alpha val="60000"/>
                </a:schemeClr>
              </a:gs>
            </a:gsLst>
            <a:lin ang="5400000" scaled="1"/>
            <a:tileRect/>
          </a:gradFill>
        </p:grpSpPr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67082235-09AA-EA61-5DF2-68F112B85EDE}"/>
                </a:ext>
              </a:extLst>
            </p:cNvPr>
            <p:cNvSpPr/>
            <p:nvPr/>
          </p:nvSpPr>
          <p:spPr>
            <a:xfrm>
              <a:off x="10433581" y="4217943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3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51E85255-4823-631D-D66D-2E18072C1878}"/>
                </a:ext>
              </a:extLst>
            </p:cNvPr>
            <p:cNvSpPr/>
            <p:nvPr/>
          </p:nvSpPr>
          <p:spPr>
            <a:xfrm>
              <a:off x="10633267" y="4423019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9C21B3D9-A795-0761-9CF7-1E8A8E4BB27A}"/>
                </a:ext>
              </a:extLst>
            </p:cNvPr>
            <p:cNvSpPr/>
            <p:nvPr/>
          </p:nvSpPr>
          <p:spPr>
            <a:xfrm>
              <a:off x="10956210" y="5303272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95901926-3458-ADD6-BAE9-FFAB91B03C2E}"/>
                </a:ext>
              </a:extLst>
            </p:cNvPr>
            <p:cNvSpPr/>
            <p:nvPr/>
          </p:nvSpPr>
          <p:spPr>
            <a:xfrm>
              <a:off x="10957733" y="446988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5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06CEABC7-FA22-6B48-C2E6-988F5F210264}"/>
                </a:ext>
              </a:extLst>
            </p:cNvPr>
            <p:cNvSpPr/>
            <p:nvPr/>
          </p:nvSpPr>
          <p:spPr>
            <a:xfrm>
              <a:off x="11012293" y="398900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6D9A0A74-8BA3-E928-FF59-46D8FE2B88D5}"/>
                </a:ext>
              </a:extLst>
            </p:cNvPr>
            <p:cNvSpPr/>
            <p:nvPr/>
          </p:nvSpPr>
          <p:spPr>
            <a:xfrm>
              <a:off x="11329104" y="480220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D11A3F34-36BE-72CA-B947-0173A730C60E}"/>
                </a:ext>
              </a:extLst>
            </p:cNvPr>
            <p:cNvSpPr/>
            <p:nvPr/>
          </p:nvSpPr>
          <p:spPr>
            <a:xfrm>
              <a:off x="10725554" y="5050120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6 w 730244"/>
                <a:gd name="connsiteY4" fmla="*/ 56747 h 280022"/>
                <a:gd name="connsiteX5" fmla="*/ 252566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1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7"/>
                  </a:cubicBezTo>
                  <a:lnTo>
                    <a:pt x="252566" y="56747"/>
                  </a:lnTo>
                  <a:cubicBezTo>
                    <a:pt x="227064" y="22340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FF6CA493-11EF-FD10-7749-4B81893BFE60}"/>
                </a:ext>
              </a:extLst>
            </p:cNvPr>
            <p:cNvSpPr/>
            <p:nvPr/>
          </p:nvSpPr>
          <p:spPr>
            <a:xfrm>
              <a:off x="10745510" y="4163384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0EA61F24-A03D-78C2-57D8-12C2D69A2820}"/>
                </a:ext>
              </a:extLst>
            </p:cNvPr>
            <p:cNvSpPr/>
            <p:nvPr/>
          </p:nvSpPr>
          <p:spPr>
            <a:xfrm>
              <a:off x="9646981" y="3971469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4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4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0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7"/>
                    <a:pt x="258737" y="364341"/>
                  </a:cubicBezTo>
                  <a:cubicBezTo>
                    <a:pt x="252332" y="395350"/>
                    <a:pt x="267564" y="428235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AC202FCA-00D4-E3DD-2464-EE6EE189299E}"/>
                </a:ext>
              </a:extLst>
            </p:cNvPr>
            <p:cNvSpPr/>
            <p:nvPr/>
          </p:nvSpPr>
          <p:spPr>
            <a:xfrm>
              <a:off x="9845847" y="502676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1FBE530B-FE8A-B74C-78F2-17C72A032EB8}"/>
                </a:ext>
              </a:extLst>
            </p:cNvPr>
            <p:cNvSpPr/>
            <p:nvPr/>
          </p:nvSpPr>
          <p:spPr>
            <a:xfrm>
              <a:off x="10157699" y="428238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5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5"/>
                    <a:pt x="134387" y="268775"/>
                  </a:cubicBezTo>
                  <a:cubicBezTo>
                    <a:pt x="60167" y="268775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FA334CBF-59F7-399B-638D-FF4EEA6A4499}"/>
                </a:ext>
              </a:extLst>
            </p:cNvPr>
            <p:cNvSpPr/>
            <p:nvPr/>
          </p:nvSpPr>
          <p:spPr>
            <a:xfrm>
              <a:off x="9835459" y="470237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31D38B7E-2947-5D49-5F2C-9CF9299772E6}"/>
                </a:ext>
              </a:extLst>
            </p:cNvPr>
            <p:cNvSpPr/>
            <p:nvPr/>
          </p:nvSpPr>
          <p:spPr>
            <a:xfrm>
              <a:off x="10460568" y="518372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D7B588D2-D7A2-068E-36ED-C6702AC0F467}"/>
                </a:ext>
              </a:extLst>
            </p:cNvPr>
            <p:cNvSpPr/>
            <p:nvPr/>
          </p:nvSpPr>
          <p:spPr>
            <a:xfrm>
              <a:off x="10450921" y="491139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68BD6C20-DB16-ED03-DE24-7A6B46E9A9DF}"/>
                </a:ext>
              </a:extLst>
            </p:cNvPr>
            <p:cNvSpPr/>
            <p:nvPr/>
          </p:nvSpPr>
          <p:spPr>
            <a:xfrm>
              <a:off x="9921145" y="4491599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6 h 280022"/>
                <a:gd name="connsiteX2" fmla="*/ 252567 w 730244"/>
                <a:gd name="connsiteY2" fmla="*/ 223276 h 280022"/>
                <a:gd name="connsiteX3" fmla="*/ 365122 w 730244"/>
                <a:gd name="connsiteY3" fmla="*/ 166529 h 280022"/>
                <a:gd name="connsiteX4" fmla="*/ 477678 w 730244"/>
                <a:gd name="connsiteY4" fmla="*/ 223276 h 280022"/>
                <a:gd name="connsiteX5" fmla="*/ 477678 w 730244"/>
                <a:gd name="connsiteY5" fmla="*/ 223276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4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30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73426423-B0D0-06C4-E664-D640FA57175A}"/>
                </a:ext>
              </a:extLst>
            </p:cNvPr>
            <p:cNvSpPr/>
            <p:nvPr/>
          </p:nvSpPr>
          <p:spPr>
            <a:xfrm>
              <a:off x="10178749" y="5371032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079C9925-68EA-58C4-518E-1D04FBBAD5EF}"/>
                </a:ext>
              </a:extLst>
            </p:cNvPr>
            <p:cNvSpPr/>
            <p:nvPr/>
          </p:nvSpPr>
          <p:spPr>
            <a:xfrm>
              <a:off x="9362399" y="4246619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8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9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1"/>
                    <a:pt x="495516" y="36467"/>
                  </a:cubicBezTo>
                  <a:cubicBezTo>
                    <a:pt x="446893" y="-12156"/>
                    <a:pt x="368120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8"/>
                    <a:pt x="282316" y="218540"/>
                    <a:pt x="250448" y="250448"/>
                  </a:cubicBezTo>
                  <a:cubicBezTo>
                    <a:pt x="218579" y="282317"/>
                    <a:pt x="173940" y="291846"/>
                    <a:pt x="132893" y="283371"/>
                  </a:cubicBezTo>
                  <a:cubicBezTo>
                    <a:pt x="98916" y="276341"/>
                    <a:pt x="62907" y="293018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130B2806-C6F9-9CA3-4FCB-638A89FD1931}"/>
                </a:ext>
              </a:extLst>
            </p:cNvPr>
            <p:cNvSpPr/>
            <p:nvPr/>
          </p:nvSpPr>
          <p:spPr>
            <a:xfrm>
              <a:off x="9631632" y="523473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3C62DCF8-0131-5CB5-68AE-19EFA36C6C8A}"/>
                </a:ext>
              </a:extLst>
            </p:cNvPr>
            <p:cNvSpPr/>
            <p:nvPr/>
          </p:nvSpPr>
          <p:spPr>
            <a:xfrm>
              <a:off x="9667563" y="4550454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9 h 437490"/>
                <a:gd name="connsiteX2" fmla="*/ 320014 w 437490"/>
                <a:gd name="connsiteY2" fmla="*/ 233899 h 437490"/>
                <a:gd name="connsiteX3" fmla="*/ 232492 w 437490"/>
                <a:gd name="connsiteY3" fmla="*/ 205037 h 437490"/>
                <a:gd name="connsiteX4" fmla="*/ 203631 w 437490"/>
                <a:gd name="connsiteY4" fmla="*/ 117516 h 437490"/>
                <a:gd name="connsiteX5" fmla="*/ 203631 w 437490"/>
                <a:gd name="connsiteY5" fmla="*/ 117516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7 h 437490"/>
                <a:gd name="connsiteX12" fmla="*/ 262721 w 437490"/>
                <a:gd name="connsiteY12" fmla="*/ 407497 h 437490"/>
                <a:gd name="connsiteX13" fmla="*/ 407496 w 437490"/>
                <a:gd name="connsiteY13" fmla="*/ 407497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9"/>
                  </a:cubicBezTo>
                  <a:lnTo>
                    <a:pt x="320014" y="233899"/>
                  </a:lnTo>
                  <a:cubicBezTo>
                    <a:pt x="289044" y="238507"/>
                    <a:pt x="256355" y="228900"/>
                    <a:pt x="232492" y="205037"/>
                  </a:cubicBezTo>
                  <a:cubicBezTo>
                    <a:pt x="208630" y="181175"/>
                    <a:pt x="199023" y="148486"/>
                    <a:pt x="203631" y="117516"/>
                  </a:cubicBezTo>
                  <a:lnTo>
                    <a:pt x="203631" y="117516"/>
                  </a:lnTo>
                  <a:cubicBezTo>
                    <a:pt x="208239" y="86506"/>
                    <a:pt x="198632" y="5381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3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7"/>
                  </a:cubicBezTo>
                  <a:cubicBezTo>
                    <a:pt x="227259" y="356100"/>
                    <a:pt x="240967" y="38574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69323B3C-5288-3AAE-995B-09AA4533CEDC}"/>
                </a:ext>
              </a:extLst>
            </p:cNvPr>
            <p:cNvSpPr/>
            <p:nvPr/>
          </p:nvSpPr>
          <p:spPr>
            <a:xfrm>
              <a:off x="9671820" y="480434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4E48D3C4-6FF8-5F6F-B933-26A8E22B1573}"/>
                </a:ext>
              </a:extLst>
            </p:cNvPr>
            <p:cNvSpPr/>
            <p:nvPr/>
          </p:nvSpPr>
          <p:spPr>
            <a:xfrm>
              <a:off x="9916107" y="3909880"/>
              <a:ext cx="763128" cy="292675"/>
            </a:xfrm>
            <a:custGeom>
              <a:avLst/>
              <a:gdLst>
                <a:gd name="connsiteX0" fmla="*/ 146260 w 763128"/>
                <a:gd name="connsiteY0" fmla="*/ 292675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5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5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5"/>
                  </a:moveTo>
                  <a:cubicBezTo>
                    <a:pt x="194453" y="292675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2"/>
                    <a:pt x="333292" y="174106"/>
                    <a:pt x="381525" y="174106"/>
                  </a:cubicBezTo>
                  <a:cubicBezTo>
                    <a:pt x="429718" y="174106"/>
                    <a:pt x="472483" y="197422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5"/>
                    <a:pt x="616790" y="292675"/>
                  </a:cubicBezTo>
                  <a:cubicBezTo>
                    <a:pt x="697594" y="292675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5"/>
                    <a:pt x="146338" y="29267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93CCD96B-C028-F551-DDE8-2CDC532223DC}"/>
                </a:ext>
              </a:extLst>
            </p:cNvPr>
            <p:cNvSpPr/>
            <p:nvPr/>
          </p:nvSpPr>
          <p:spPr>
            <a:xfrm>
              <a:off x="10211750" y="4107028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0EEF0B5B-8A21-0681-94F3-922BB2494F07}"/>
                </a:ext>
              </a:extLst>
            </p:cNvPr>
            <p:cNvSpPr/>
            <p:nvPr/>
          </p:nvSpPr>
          <p:spPr>
            <a:xfrm>
              <a:off x="10483766" y="3644425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9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F8252CF7-0D68-DF5A-8FE6-DE2770EF503D}"/>
                </a:ext>
              </a:extLst>
            </p:cNvPr>
            <p:cNvSpPr/>
            <p:nvPr/>
          </p:nvSpPr>
          <p:spPr>
            <a:xfrm>
              <a:off x="9646786" y="625796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72B6DA1A-8EB3-F3F0-8864-6EFFE321143F}"/>
                </a:ext>
              </a:extLst>
            </p:cNvPr>
            <p:cNvSpPr/>
            <p:nvPr/>
          </p:nvSpPr>
          <p:spPr>
            <a:xfrm>
              <a:off x="9653425" y="570729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647F17DB-A4AD-078C-F026-77764B723C77}"/>
                </a:ext>
              </a:extLst>
            </p:cNvPr>
            <p:cNvSpPr/>
            <p:nvPr/>
          </p:nvSpPr>
          <p:spPr>
            <a:xfrm>
              <a:off x="9322319" y="6211098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4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5E20961D-1254-2E93-0E70-3AE6D427F511}"/>
                </a:ext>
              </a:extLst>
            </p:cNvPr>
            <p:cNvSpPr/>
            <p:nvPr/>
          </p:nvSpPr>
          <p:spPr>
            <a:xfrm>
              <a:off x="9375434" y="6303267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A3715612-618E-6B53-AA6B-471955D5ADA9}"/>
                </a:ext>
              </a:extLst>
            </p:cNvPr>
            <p:cNvSpPr/>
            <p:nvPr/>
          </p:nvSpPr>
          <p:spPr>
            <a:xfrm>
              <a:off x="9422612" y="5949198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6 w 730244"/>
                <a:gd name="connsiteY1" fmla="*/ 223275 h 280021"/>
                <a:gd name="connsiteX2" fmla="*/ 252566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6" y="223275"/>
                  </a:cubicBezTo>
                  <a:lnTo>
                    <a:pt x="252566" y="223275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8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EE00F23E-1E24-BACD-6229-CDB983D07791}"/>
                </a:ext>
              </a:extLst>
            </p:cNvPr>
            <p:cNvSpPr/>
            <p:nvPr/>
          </p:nvSpPr>
          <p:spPr>
            <a:xfrm>
              <a:off x="10434167" y="565421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9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967B8F98-03E9-0E63-2CB0-226DD5A3E2C4}"/>
                </a:ext>
              </a:extLst>
            </p:cNvPr>
            <p:cNvSpPr/>
            <p:nvPr/>
          </p:nvSpPr>
          <p:spPr>
            <a:xfrm>
              <a:off x="10444594" y="597860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50 h 598356"/>
                <a:gd name="connsiteX8" fmla="*/ 239014 w 598356"/>
                <a:gd name="connsiteY8" fmla="*/ 557350 h 598356"/>
                <a:gd name="connsiteX9" fmla="*/ 279631 w 598356"/>
                <a:gd name="connsiteY9" fmla="*/ 448856 h 598356"/>
                <a:gd name="connsiteX10" fmla="*/ 316655 w 598356"/>
                <a:gd name="connsiteY10" fmla="*/ 316656 h 598356"/>
                <a:gd name="connsiteX11" fmla="*/ 448855 w 598356"/>
                <a:gd name="connsiteY11" fmla="*/ 279632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50"/>
                  </a:cubicBezTo>
                  <a:cubicBezTo>
                    <a:pt x="95684" y="612026"/>
                    <a:pt x="184338" y="612026"/>
                    <a:pt x="239014" y="557350"/>
                  </a:cubicBezTo>
                  <a:cubicBezTo>
                    <a:pt x="268774" y="527590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6"/>
                  </a:cubicBezTo>
                  <a:cubicBezTo>
                    <a:pt x="352507" y="280803"/>
                    <a:pt x="402732" y="270063"/>
                    <a:pt x="448855" y="279632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B2B88105-D071-6502-991E-648A650131FF}"/>
                </a:ext>
              </a:extLst>
            </p:cNvPr>
            <p:cNvSpPr/>
            <p:nvPr/>
          </p:nvSpPr>
          <p:spPr>
            <a:xfrm>
              <a:off x="10207025" y="588479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9F3A6CEB-6F0F-660F-F6E4-42ECE5A00BD3}"/>
                </a:ext>
              </a:extLst>
            </p:cNvPr>
            <p:cNvSpPr/>
            <p:nvPr/>
          </p:nvSpPr>
          <p:spPr>
            <a:xfrm>
              <a:off x="10253617" y="6194070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2A9EC5BD-D3E6-8BB9-C4DC-A92413D88D0B}"/>
                </a:ext>
              </a:extLst>
            </p:cNvPr>
            <p:cNvSpPr/>
            <p:nvPr/>
          </p:nvSpPr>
          <p:spPr>
            <a:xfrm>
              <a:off x="10227021" y="6507718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72E3F8DC-B53A-2504-4149-B7306ECAA3E1}"/>
                </a:ext>
              </a:extLst>
            </p:cNvPr>
            <p:cNvSpPr/>
            <p:nvPr/>
          </p:nvSpPr>
          <p:spPr>
            <a:xfrm>
              <a:off x="9969416" y="5628285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7 h 280021"/>
                <a:gd name="connsiteX2" fmla="*/ 477678 w 730244"/>
                <a:gd name="connsiteY2" fmla="*/ 56747 h 280021"/>
                <a:gd name="connsiteX3" fmla="*/ 365122 w 730244"/>
                <a:gd name="connsiteY3" fmla="*/ 113493 h 280021"/>
                <a:gd name="connsiteX4" fmla="*/ 252567 w 730244"/>
                <a:gd name="connsiteY4" fmla="*/ 56747 h 280021"/>
                <a:gd name="connsiteX5" fmla="*/ 252567 w 730244"/>
                <a:gd name="connsiteY5" fmla="*/ 56747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CC07216F-53AC-255C-0F47-B41F13EE68E6}"/>
                </a:ext>
              </a:extLst>
            </p:cNvPr>
            <p:cNvSpPr/>
            <p:nvPr/>
          </p:nvSpPr>
          <p:spPr>
            <a:xfrm>
              <a:off x="11035960" y="5833791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1DD45177-5888-BC5A-322A-681F4D666047}"/>
                </a:ext>
              </a:extLst>
            </p:cNvPr>
            <p:cNvSpPr/>
            <p:nvPr/>
          </p:nvSpPr>
          <p:spPr>
            <a:xfrm>
              <a:off x="10773356" y="6291394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C8BB8DBA-F823-BE84-1E1A-6265E00AC4D0}"/>
                </a:ext>
              </a:extLst>
            </p:cNvPr>
            <p:cNvSpPr/>
            <p:nvPr/>
          </p:nvSpPr>
          <p:spPr>
            <a:xfrm>
              <a:off x="10995773" y="6264173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C9AD8B70-FB03-0D1D-281D-3343286077DF}"/>
                </a:ext>
              </a:extLst>
            </p:cNvPr>
            <p:cNvSpPr/>
            <p:nvPr/>
          </p:nvSpPr>
          <p:spPr>
            <a:xfrm>
              <a:off x="9966409" y="2916680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8"/>
                    <a:pt x="258737" y="364341"/>
                  </a:cubicBezTo>
                  <a:cubicBezTo>
                    <a:pt x="252332" y="395350"/>
                    <a:pt x="267563" y="428234"/>
                    <a:pt x="291699" y="452409"/>
                  </a:cubicBezTo>
                  <a:cubicBezTo>
                    <a:pt x="336065" y="496776"/>
                    <a:pt x="408043" y="496776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6B52ADDB-A82E-7F5B-1EC5-909747B1A80B}"/>
                </a:ext>
              </a:extLst>
            </p:cNvPr>
            <p:cNvSpPr/>
            <p:nvPr/>
          </p:nvSpPr>
          <p:spPr>
            <a:xfrm>
              <a:off x="9654089" y="2598932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2"/>
                  </a:cubicBezTo>
                  <a:cubicBezTo>
                    <a:pt x="247802" y="313023"/>
                    <a:pt x="203084" y="326184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7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C7CD3413-19D0-838C-55CE-63C0496836A2}"/>
                </a:ext>
              </a:extLst>
            </p:cNvPr>
            <p:cNvSpPr/>
            <p:nvPr/>
          </p:nvSpPr>
          <p:spPr>
            <a:xfrm>
              <a:off x="9660728" y="2048261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784A8C70-4C6A-2A09-0756-F67CDF0350A8}"/>
                </a:ext>
              </a:extLst>
            </p:cNvPr>
            <p:cNvSpPr/>
            <p:nvPr/>
          </p:nvSpPr>
          <p:spPr>
            <a:xfrm>
              <a:off x="9329623" y="2552066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A3583F3D-79F3-B1ED-B15F-87D2FBE1A492}"/>
                </a:ext>
              </a:extLst>
            </p:cNvPr>
            <p:cNvSpPr/>
            <p:nvPr/>
          </p:nvSpPr>
          <p:spPr>
            <a:xfrm>
              <a:off x="9662603" y="342048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13035A4C-E368-8EDC-DD12-D585BAC1D19E}"/>
                </a:ext>
              </a:extLst>
            </p:cNvPr>
            <p:cNvSpPr/>
            <p:nvPr/>
          </p:nvSpPr>
          <p:spPr>
            <a:xfrm>
              <a:off x="9382737" y="264423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79A068C0-47FD-3E8E-BAA8-88F3C0DDC20B}"/>
                </a:ext>
              </a:extLst>
            </p:cNvPr>
            <p:cNvSpPr/>
            <p:nvPr/>
          </p:nvSpPr>
          <p:spPr>
            <a:xfrm>
              <a:off x="9429915" y="2290165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6B2498D4-1AC9-71EB-6B5A-7F4EA4BFB5D2}"/>
                </a:ext>
              </a:extLst>
            </p:cNvPr>
            <p:cNvSpPr/>
            <p:nvPr/>
          </p:nvSpPr>
          <p:spPr>
            <a:xfrm>
              <a:off x="9409958" y="3176902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5 h 280022"/>
                <a:gd name="connsiteX2" fmla="*/ 252567 w 730244"/>
                <a:gd name="connsiteY2" fmla="*/ 223275 h 280022"/>
                <a:gd name="connsiteX3" fmla="*/ 365122 w 730244"/>
                <a:gd name="connsiteY3" fmla="*/ 166529 h 280022"/>
                <a:gd name="connsiteX4" fmla="*/ 477678 w 730244"/>
                <a:gd name="connsiteY4" fmla="*/ 223275 h 280022"/>
                <a:gd name="connsiteX5" fmla="*/ 477678 w 730244"/>
                <a:gd name="connsiteY5" fmla="*/ 223275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F55A8494-A569-5EB6-41B3-A90B3BBBAD98}"/>
                </a:ext>
              </a:extLst>
            </p:cNvPr>
            <p:cNvSpPr/>
            <p:nvPr/>
          </p:nvSpPr>
          <p:spPr>
            <a:xfrm>
              <a:off x="10753048" y="3163154"/>
              <a:ext cx="485683" cy="485683"/>
            </a:xfrm>
            <a:custGeom>
              <a:avLst/>
              <a:gdLst>
                <a:gd name="connsiteX0" fmla="*/ 33314 w 485683"/>
                <a:gd name="connsiteY0" fmla="*/ 193984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4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4"/>
                  </a:moveTo>
                  <a:cubicBezTo>
                    <a:pt x="59793" y="220464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4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0C6C158C-2DC7-0CBD-B645-B699ED4B7C94}"/>
                </a:ext>
              </a:extLst>
            </p:cNvPr>
            <p:cNvSpPr/>
            <p:nvPr/>
          </p:nvSpPr>
          <p:spPr>
            <a:xfrm>
              <a:off x="10441470" y="1995185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D4CAEA80-912A-D1A9-6802-FCEE2B85DF9D}"/>
                </a:ext>
              </a:extLst>
            </p:cNvPr>
            <p:cNvSpPr/>
            <p:nvPr/>
          </p:nvSpPr>
          <p:spPr>
            <a:xfrm>
              <a:off x="10459201" y="3069150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40D77281-1694-AA5C-6B4B-90B9A7AE7911}"/>
                </a:ext>
              </a:extLst>
            </p:cNvPr>
            <p:cNvSpPr/>
            <p:nvPr/>
          </p:nvSpPr>
          <p:spPr>
            <a:xfrm>
              <a:off x="10451897" y="231961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173FF6AB-11AA-AAB6-4735-75EE4F301CE4}"/>
                </a:ext>
              </a:extLst>
            </p:cNvPr>
            <p:cNvSpPr/>
            <p:nvPr/>
          </p:nvSpPr>
          <p:spPr>
            <a:xfrm>
              <a:off x="10214328" y="222576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8 w 210817"/>
                <a:gd name="connsiteY1" fmla="*/ 210817 h 210817"/>
                <a:gd name="connsiteX2" fmla="*/ 0 w 210817"/>
                <a:gd name="connsiteY2" fmla="*/ 105409 h 210817"/>
                <a:gd name="connsiteX3" fmla="*/ 105408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8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8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C6974A44-CE96-116D-D244-7BFE3067D376}"/>
                </a:ext>
              </a:extLst>
            </p:cNvPr>
            <p:cNvSpPr/>
            <p:nvPr/>
          </p:nvSpPr>
          <p:spPr>
            <a:xfrm>
              <a:off x="10260920" y="253503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F1975CCF-3ABE-F0D6-E232-C05F9015F663}"/>
                </a:ext>
              </a:extLst>
            </p:cNvPr>
            <p:cNvSpPr/>
            <p:nvPr/>
          </p:nvSpPr>
          <p:spPr>
            <a:xfrm>
              <a:off x="10234324" y="2848725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7 w 730244"/>
                <a:gd name="connsiteY4" fmla="*/ 56747 h 280022"/>
                <a:gd name="connsiteX5" fmla="*/ 252567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85519F87-BA18-4C69-F727-1446E2672404}"/>
                </a:ext>
              </a:extLst>
            </p:cNvPr>
            <p:cNvSpPr/>
            <p:nvPr/>
          </p:nvSpPr>
          <p:spPr>
            <a:xfrm>
              <a:off x="9976719" y="1969253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2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D35185C5-1E05-C285-80E4-E1F9633DBFCD}"/>
                </a:ext>
              </a:extLst>
            </p:cNvPr>
            <p:cNvSpPr/>
            <p:nvPr/>
          </p:nvSpPr>
          <p:spPr>
            <a:xfrm>
              <a:off x="10998633" y="2834402"/>
              <a:ext cx="531983" cy="531983"/>
            </a:xfrm>
            <a:custGeom>
              <a:avLst/>
              <a:gdLst>
                <a:gd name="connsiteX0" fmla="*/ 319457 w 531983"/>
                <a:gd name="connsiteY0" fmla="*/ 36467 h 531983"/>
                <a:gd name="connsiteX1" fmla="*/ 284386 w 531983"/>
                <a:gd name="connsiteY1" fmla="*/ 142891 h 531983"/>
                <a:gd name="connsiteX2" fmla="*/ 284386 w 531983"/>
                <a:gd name="connsiteY2" fmla="*/ 142891 h 531983"/>
                <a:gd name="connsiteX3" fmla="*/ 249315 w 531983"/>
                <a:gd name="connsiteY3" fmla="*/ 249315 h 531983"/>
                <a:gd name="connsiteX4" fmla="*/ 142891 w 531983"/>
                <a:gd name="connsiteY4" fmla="*/ 284386 h 531983"/>
                <a:gd name="connsiteX5" fmla="*/ 142891 w 531983"/>
                <a:gd name="connsiteY5" fmla="*/ 284386 h 531983"/>
                <a:gd name="connsiteX6" fmla="*/ 36467 w 531983"/>
                <a:gd name="connsiteY6" fmla="*/ 319496 h 531983"/>
                <a:gd name="connsiteX7" fmla="*/ 36467 w 531983"/>
                <a:gd name="connsiteY7" fmla="*/ 495516 h 531983"/>
                <a:gd name="connsiteX8" fmla="*/ 212487 w 531983"/>
                <a:gd name="connsiteY8" fmla="*/ 495516 h 531983"/>
                <a:gd name="connsiteX9" fmla="*/ 248612 w 531983"/>
                <a:gd name="connsiteY9" fmla="*/ 399090 h 531983"/>
                <a:gd name="connsiteX10" fmla="*/ 281535 w 531983"/>
                <a:gd name="connsiteY10" fmla="*/ 281535 h 531983"/>
                <a:gd name="connsiteX11" fmla="*/ 399090 w 531983"/>
                <a:gd name="connsiteY11" fmla="*/ 248612 h 531983"/>
                <a:gd name="connsiteX12" fmla="*/ 495516 w 531983"/>
                <a:gd name="connsiteY12" fmla="*/ 212487 h 531983"/>
                <a:gd name="connsiteX13" fmla="*/ 495516 w 531983"/>
                <a:gd name="connsiteY13" fmla="*/ 36467 h 531983"/>
                <a:gd name="connsiteX14" fmla="*/ 319496 w 531983"/>
                <a:gd name="connsiteY14" fmla="*/ 36467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319457" y="36467"/>
                  </a:moveTo>
                  <a:cubicBezTo>
                    <a:pt x="290479" y="65446"/>
                    <a:pt x="278762" y="105203"/>
                    <a:pt x="284386" y="142891"/>
                  </a:cubicBezTo>
                  <a:lnTo>
                    <a:pt x="284386" y="142891"/>
                  </a:lnTo>
                  <a:cubicBezTo>
                    <a:pt x="289971" y="180579"/>
                    <a:pt x="278294" y="220297"/>
                    <a:pt x="249315" y="249315"/>
                  </a:cubicBezTo>
                  <a:cubicBezTo>
                    <a:pt x="220337" y="278294"/>
                    <a:pt x="180579" y="290010"/>
                    <a:pt x="142891" y="284386"/>
                  </a:cubicBezTo>
                  <a:lnTo>
                    <a:pt x="142891" y="284386"/>
                  </a:lnTo>
                  <a:cubicBezTo>
                    <a:pt x="105203" y="278802"/>
                    <a:pt x="65485" y="290479"/>
                    <a:pt x="36467" y="319496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ubicBezTo>
                    <a:pt x="238927" y="469076"/>
                    <a:pt x="254041" y="433341"/>
                    <a:pt x="248612" y="399090"/>
                  </a:cubicBezTo>
                  <a:cubicBezTo>
                    <a:pt x="242129" y="358356"/>
                    <a:pt x="249667" y="313443"/>
                    <a:pt x="281535" y="281535"/>
                  </a:cubicBezTo>
                  <a:cubicBezTo>
                    <a:pt x="313404" y="249667"/>
                    <a:pt x="358043" y="240137"/>
                    <a:pt x="399090" y="248612"/>
                  </a:cubicBezTo>
                  <a:cubicBezTo>
                    <a:pt x="433067" y="255642"/>
                    <a:pt x="469076" y="238966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9EF83471-F029-D06C-5D53-E2DAD93D5313}"/>
                </a:ext>
              </a:extLst>
            </p:cNvPr>
            <p:cNvSpPr/>
            <p:nvPr/>
          </p:nvSpPr>
          <p:spPr>
            <a:xfrm>
              <a:off x="11043263" y="217475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8C986686-4361-DC08-5859-4F6BCC95CC82}"/>
                </a:ext>
              </a:extLst>
            </p:cNvPr>
            <p:cNvSpPr/>
            <p:nvPr/>
          </p:nvSpPr>
          <p:spPr>
            <a:xfrm>
              <a:off x="10780660" y="2632401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6 h 437490"/>
                <a:gd name="connsiteX7" fmla="*/ 407496 w 437490"/>
                <a:gd name="connsiteY7" fmla="*/ 407496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4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1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4"/>
                    <a:pt x="238858" y="38367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4"/>
                  </a:cubicBezTo>
                  <a:cubicBezTo>
                    <a:pt x="205310" y="179769"/>
                    <a:pt x="197460" y="143057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C9BEBEDA-EAB6-0B73-0AEC-C441CEB684DB}"/>
                </a:ext>
              </a:extLst>
            </p:cNvPr>
            <p:cNvSpPr/>
            <p:nvPr/>
          </p:nvSpPr>
          <p:spPr>
            <a:xfrm>
              <a:off x="11003076" y="260514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935B9DD0-A433-430B-6391-3509DE1BB3CE}"/>
                </a:ext>
              </a:extLst>
            </p:cNvPr>
            <p:cNvSpPr/>
            <p:nvPr/>
          </p:nvSpPr>
          <p:spPr>
            <a:xfrm>
              <a:off x="10206478" y="3417752"/>
              <a:ext cx="763128" cy="292675"/>
            </a:xfrm>
            <a:custGeom>
              <a:avLst/>
              <a:gdLst>
                <a:gd name="connsiteX0" fmla="*/ 616868 w 763128"/>
                <a:gd name="connsiteY0" fmla="*/ 0 h 292675"/>
                <a:gd name="connsiteX1" fmla="*/ 499236 w 763128"/>
                <a:gd name="connsiteY1" fmla="*/ 59285 h 292675"/>
                <a:gd name="connsiteX2" fmla="*/ 499236 w 763128"/>
                <a:gd name="connsiteY2" fmla="*/ 59285 h 292675"/>
                <a:gd name="connsiteX3" fmla="*/ 381603 w 763128"/>
                <a:gd name="connsiteY3" fmla="*/ 118570 h 292675"/>
                <a:gd name="connsiteX4" fmla="*/ 263970 w 763128"/>
                <a:gd name="connsiteY4" fmla="*/ 59285 h 292675"/>
                <a:gd name="connsiteX5" fmla="*/ 263970 w 763128"/>
                <a:gd name="connsiteY5" fmla="*/ 59285 h 292675"/>
                <a:gd name="connsiteX6" fmla="*/ 146338 w 763128"/>
                <a:gd name="connsiteY6" fmla="*/ 0 h 292675"/>
                <a:gd name="connsiteX7" fmla="*/ 0 w 763128"/>
                <a:gd name="connsiteY7" fmla="*/ 146338 h 292675"/>
                <a:gd name="connsiteX8" fmla="*/ 146338 w 763128"/>
                <a:gd name="connsiteY8" fmla="*/ 292676 h 292675"/>
                <a:gd name="connsiteX9" fmla="*/ 256511 w 763128"/>
                <a:gd name="connsiteY9" fmla="*/ 242529 h 292675"/>
                <a:gd name="connsiteX10" fmla="*/ 381564 w 763128"/>
                <a:gd name="connsiteY10" fmla="*/ 172192 h 292675"/>
                <a:gd name="connsiteX11" fmla="*/ 506617 w 763128"/>
                <a:gd name="connsiteY11" fmla="*/ 242529 h 292675"/>
                <a:gd name="connsiteX12" fmla="*/ 616790 w 763128"/>
                <a:gd name="connsiteY12" fmla="*/ 292676 h 292675"/>
                <a:gd name="connsiteX13" fmla="*/ 763128 w 763128"/>
                <a:gd name="connsiteY13" fmla="*/ 146338 h 292675"/>
                <a:gd name="connsiteX14" fmla="*/ 616790 w 763128"/>
                <a:gd name="connsiteY14" fmla="*/ 0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616868" y="0"/>
                  </a:moveTo>
                  <a:cubicBezTo>
                    <a:pt x="568675" y="0"/>
                    <a:pt x="525910" y="23316"/>
                    <a:pt x="499236" y="59285"/>
                  </a:cubicBezTo>
                  <a:lnTo>
                    <a:pt x="499236" y="59285"/>
                  </a:lnTo>
                  <a:cubicBezTo>
                    <a:pt x="472561" y="95254"/>
                    <a:pt x="429836" y="118570"/>
                    <a:pt x="381603" y="118570"/>
                  </a:cubicBezTo>
                  <a:cubicBezTo>
                    <a:pt x="333410" y="118570"/>
                    <a:pt x="290645" y="95254"/>
                    <a:pt x="263970" y="59285"/>
                  </a:cubicBezTo>
                  <a:lnTo>
                    <a:pt x="263970" y="59285"/>
                  </a:lnTo>
                  <a:cubicBezTo>
                    <a:pt x="237296" y="23316"/>
                    <a:pt x="194570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ubicBezTo>
                    <a:pt x="190313" y="292676"/>
                    <a:pt x="232570" y="275531"/>
                    <a:pt x="256511" y="242529"/>
                  </a:cubicBezTo>
                  <a:cubicBezTo>
                    <a:pt x="284982" y="203280"/>
                    <a:pt x="328606" y="172192"/>
                    <a:pt x="381564" y="172192"/>
                  </a:cubicBezTo>
                  <a:cubicBezTo>
                    <a:pt x="434522" y="172192"/>
                    <a:pt x="479591" y="201366"/>
                    <a:pt x="506617" y="242529"/>
                  </a:cubicBezTo>
                  <a:cubicBezTo>
                    <a:pt x="528995" y="276624"/>
                    <a:pt x="572815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31E0B926-17DF-7F7B-214B-F5D05C41981F}"/>
                </a:ext>
              </a:extLst>
            </p:cNvPr>
            <p:cNvSpPr/>
            <p:nvPr/>
          </p:nvSpPr>
          <p:spPr>
            <a:xfrm>
              <a:off x="10517587" y="3356905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21C29A81-304D-1920-EE62-ED70E33E9429}"/>
                </a:ext>
              </a:extLst>
            </p:cNvPr>
            <p:cNvSpPr/>
            <p:nvPr/>
          </p:nvSpPr>
          <p:spPr>
            <a:xfrm>
              <a:off x="9916263" y="3490198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4 h 485683"/>
                <a:gd name="connsiteX2" fmla="*/ 355202 w 485683"/>
                <a:gd name="connsiteY2" fmla="*/ 259674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4"/>
                  </a:cubicBezTo>
                  <a:lnTo>
                    <a:pt x="355202" y="259674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1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CDCA9135-6F1D-5311-0E9D-34757EC65241}"/>
                </a:ext>
              </a:extLst>
            </p:cNvPr>
            <p:cNvSpPr/>
            <p:nvPr/>
          </p:nvSpPr>
          <p:spPr>
            <a:xfrm>
              <a:off x="10418974" y="573517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0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DDC1BBBF-E6B1-901F-8902-BC2BEFDD2E1D}"/>
                </a:ext>
              </a:extLst>
            </p:cNvPr>
            <p:cNvSpPr/>
            <p:nvPr/>
          </p:nvSpPr>
          <p:spPr>
            <a:xfrm>
              <a:off x="10618661" y="778593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3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6B3181F8-9670-7CED-B8D7-5AC83701068A}"/>
                </a:ext>
              </a:extLst>
            </p:cNvPr>
            <p:cNvSpPr/>
            <p:nvPr/>
          </p:nvSpPr>
          <p:spPr>
            <a:xfrm>
              <a:off x="10941604" y="1658886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04158EC1-C4BB-801C-556D-E2A58633DB5F}"/>
                </a:ext>
              </a:extLst>
            </p:cNvPr>
            <p:cNvSpPr/>
            <p:nvPr/>
          </p:nvSpPr>
          <p:spPr>
            <a:xfrm>
              <a:off x="10943127" y="825498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1D10D739-5E9C-CD2F-06FD-7492D6F84474}"/>
                </a:ext>
              </a:extLst>
            </p:cNvPr>
            <p:cNvSpPr/>
            <p:nvPr/>
          </p:nvSpPr>
          <p:spPr>
            <a:xfrm>
              <a:off x="10997686" y="34457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790E34A7-27A2-7EA7-24AB-E6C95088F7CE}"/>
                </a:ext>
              </a:extLst>
            </p:cNvPr>
            <p:cNvSpPr/>
            <p:nvPr/>
          </p:nvSpPr>
          <p:spPr>
            <a:xfrm>
              <a:off x="11314498" y="115777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0947477C-2A87-C05A-B052-CB844CC9AB82}"/>
                </a:ext>
              </a:extLst>
            </p:cNvPr>
            <p:cNvSpPr/>
            <p:nvPr/>
          </p:nvSpPr>
          <p:spPr>
            <a:xfrm>
              <a:off x="10710947" y="1405733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6 h 280022"/>
                <a:gd name="connsiteX2" fmla="*/ 477678 w 730244"/>
                <a:gd name="connsiteY2" fmla="*/ 56746 h 280022"/>
                <a:gd name="connsiteX3" fmla="*/ 365122 w 730244"/>
                <a:gd name="connsiteY3" fmla="*/ 113493 h 280022"/>
                <a:gd name="connsiteX4" fmla="*/ 252567 w 730244"/>
                <a:gd name="connsiteY4" fmla="*/ 56746 h 280022"/>
                <a:gd name="connsiteX5" fmla="*/ 252567 w 730244"/>
                <a:gd name="connsiteY5" fmla="*/ 56746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1FA89091-4F24-99D2-FDDC-4E061C559247}"/>
                </a:ext>
              </a:extLst>
            </p:cNvPr>
            <p:cNvSpPr/>
            <p:nvPr/>
          </p:nvSpPr>
          <p:spPr>
            <a:xfrm>
              <a:off x="10730865" y="518997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6039ECDF-451A-D62C-2D50-A485EE42C7E0}"/>
                </a:ext>
              </a:extLst>
            </p:cNvPr>
            <p:cNvSpPr/>
            <p:nvPr/>
          </p:nvSpPr>
          <p:spPr>
            <a:xfrm>
              <a:off x="9632374" y="327082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680DF5CB-7959-EF41-DC3E-9B1187EE9721}"/>
                </a:ext>
              </a:extLst>
            </p:cNvPr>
            <p:cNvSpPr/>
            <p:nvPr/>
          </p:nvSpPr>
          <p:spPr>
            <a:xfrm>
              <a:off x="9831241" y="1382379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FBDB2E01-EB55-1E65-1789-BBB30760FDF7}"/>
                </a:ext>
              </a:extLst>
            </p:cNvPr>
            <p:cNvSpPr/>
            <p:nvPr/>
          </p:nvSpPr>
          <p:spPr>
            <a:xfrm>
              <a:off x="10143092" y="63795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31C1E46B-76FC-9046-C113-4AB656D57380}"/>
                </a:ext>
              </a:extLst>
            </p:cNvPr>
            <p:cNvSpPr/>
            <p:nvPr/>
          </p:nvSpPr>
          <p:spPr>
            <a:xfrm>
              <a:off x="9820852" y="1057952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293663F5-5D1A-34BD-51AA-28138C8024C2}"/>
                </a:ext>
              </a:extLst>
            </p:cNvPr>
            <p:cNvSpPr/>
            <p:nvPr/>
          </p:nvSpPr>
          <p:spPr>
            <a:xfrm>
              <a:off x="10445961" y="153930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3FE928C7-C1C4-D192-973F-72C06F0C9AD1}"/>
                </a:ext>
              </a:extLst>
            </p:cNvPr>
            <p:cNvSpPr/>
            <p:nvPr/>
          </p:nvSpPr>
          <p:spPr>
            <a:xfrm>
              <a:off x="10436315" y="126701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7485B7EA-0527-BD30-CA1D-06E54DCEDCCC}"/>
                </a:ext>
              </a:extLst>
            </p:cNvPr>
            <p:cNvSpPr/>
            <p:nvPr/>
          </p:nvSpPr>
          <p:spPr>
            <a:xfrm>
              <a:off x="9906538" y="847173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5EE86473-F8B4-6BEA-8DD7-75D825CC9DE5}"/>
                </a:ext>
              </a:extLst>
            </p:cNvPr>
            <p:cNvSpPr/>
            <p:nvPr/>
          </p:nvSpPr>
          <p:spPr>
            <a:xfrm>
              <a:off x="10164143" y="1726606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39450E15-F02F-FB4A-8448-8161106C3FE7}"/>
                </a:ext>
              </a:extLst>
            </p:cNvPr>
            <p:cNvSpPr/>
            <p:nvPr/>
          </p:nvSpPr>
          <p:spPr>
            <a:xfrm>
              <a:off x="9347793" y="602232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7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5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7"/>
                    <a:pt x="282316" y="218540"/>
                    <a:pt x="250448" y="250448"/>
                  </a:cubicBezTo>
                  <a:cubicBezTo>
                    <a:pt x="218579" y="282316"/>
                    <a:pt x="173940" y="291846"/>
                    <a:pt x="132893" y="283371"/>
                  </a:cubicBezTo>
                  <a:cubicBezTo>
                    <a:pt x="98916" y="276341"/>
                    <a:pt x="62907" y="293017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5C84817-DFCA-01BC-A62B-5200745D7B05}"/>
                </a:ext>
              </a:extLst>
            </p:cNvPr>
            <p:cNvSpPr/>
            <p:nvPr/>
          </p:nvSpPr>
          <p:spPr>
            <a:xfrm>
              <a:off x="9617026" y="1590345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F6C9BD0-177A-571D-6283-94F5B0082313}"/>
                </a:ext>
              </a:extLst>
            </p:cNvPr>
            <p:cNvSpPr/>
            <p:nvPr/>
          </p:nvSpPr>
          <p:spPr>
            <a:xfrm>
              <a:off x="9652956" y="906029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8 h 437490"/>
                <a:gd name="connsiteX2" fmla="*/ 320014 w 437490"/>
                <a:gd name="connsiteY2" fmla="*/ 233898 h 437490"/>
                <a:gd name="connsiteX3" fmla="*/ 232492 w 437490"/>
                <a:gd name="connsiteY3" fmla="*/ 205037 h 437490"/>
                <a:gd name="connsiteX4" fmla="*/ 203631 w 437490"/>
                <a:gd name="connsiteY4" fmla="*/ 117515 h 437490"/>
                <a:gd name="connsiteX5" fmla="*/ 203631 w 437490"/>
                <a:gd name="connsiteY5" fmla="*/ 117515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6 h 437490"/>
                <a:gd name="connsiteX12" fmla="*/ 262721 w 437490"/>
                <a:gd name="connsiteY12" fmla="*/ 407496 h 437490"/>
                <a:gd name="connsiteX13" fmla="*/ 407496 w 437490"/>
                <a:gd name="connsiteY13" fmla="*/ 407496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8"/>
                  </a:cubicBezTo>
                  <a:lnTo>
                    <a:pt x="320014" y="233898"/>
                  </a:lnTo>
                  <a:cubicBezTo>
                    <a:pt x="289044" y="238507"/>
                    <a:pt x="256355" y="228899"/>
                    <a:pt x="232492" y="205037"/>
                  </a:cubicBezTo>
                  <a:cubicBezTo>
                    <a:pt x="208630" y="181175"/>
                    <a:pt x="199023" y="148486"/>
                    <a:pt x="203631" y="117515"/>
                  </a:cubicBezTo>
                  <a:lnTo>
                    <a:pt x="203631" y="117515"/>
                  </a:lnTo>
                  <a:cubicBezTo>
                    <a:pt x="208239" y="86506"/>
                    <a:pt x="198632" y="53817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2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6"/>
                  </a:cubicBezTo>
                  <a:cubicBezTo>
                    <a:pt x="227259" y="356101"/>
                    <a:pt x="240967" y="38574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4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2389DFB8-48ED-80F9-0272-7C22C5EC2B0C}"/>
                </a:ext>
              </a:extLst>
            </p:cNvPr>
            <p:cNvSpPr/>
            <p:nvPr/>
          </p:nvSpPr>
          <p:spPr>
            <a:xfrm>
              <a:off x="9657213" y="1159923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9288D750-6424-38D2-5E36-3F014CC7FB0A}"/>
                </a:ext>
              </a:extLst>
            </p:cNvPr>
            <p:cNvSpPr/>
            <p:nvPr/>
          </p:nvSpPr>
          <p:spPr>
            <a:xfrm>
              <a:off x="9901500" y="265493"/>
              <a:ext cx="763128" cy="292675"/>
            </a:xfrm>
            <a:custGeom>
              <a:avLst/>
              <a:gdLst>
                <a:gd name="connsiteX0" fmla="*/ 146260 w 763128"/>
                <a:gd name="connsiteY0" fmla="*/ 292676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6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6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6"/>
                  </a:moveTo>
                  <a:cubicBezTo>
                    <a:pt x="194453" y="292676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1"/>
                    <a:pt x="333293" y="174106"/>
                    <a:pt x="381525" y="174106"/>
                  </a:cubicBezTo>
                  <a:cubicBezTo>
                    <a:pt x="429719" y="174106"/>
                    <a:pt x="472483" y="197421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4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57AC1528-1D91-7124-18BB-B6376E793D36}"/>
                </a:ext>
              </a:extLst>
            </p:cNvPr>
            <p:cNvSpPr/>
            <p:nvPr/>
          </p:nvSpPr>
          <p:spPr>
            <a:xfrm>
              <a:off x="10197144" y="46264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B5FA07F3-412A-2D3F-A6A5-0A0D337C27DA}"/>
                </a:ext>
              </a:extLst>
            </p:cNvPr>
            <p:cNvSpPr/>
            <p:nvPr/>
          </p:nvSpPr>
          <p:spPr>
            <a:xfrm>
              <a:off x="10469160" y="39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FAF59A29-54D9-B26B-86A4-B579E726CB10}"/>
                </a:ext>
              </a:extLst>
            </p:cNvPr>
            <p:cNvSpPr/>
            <p:nvPr/>
          </p:nvSpPr>
          <p:spPr>
            <a:xfrm>
              <a:off x="11289073" y="5876555"/>
              <a:ext cx="227688" cy="593787"/>
            </a:xfrm>
            <a:custGeom>
              <a:avLst/>
              <a:gdLst>
                <a:gd name="connsiteX0" fmla="*/ 227689 w 227688"/>
                <a:gd name="connsiteY0" fmla="*/ 479943 h 593787"/>
                <a:gd name="connsiteX1" fmla="*/ 181565 w 227688"/>
                <a:gd name="connsiteY1" fmla="*/ 388438 h 593787"/>
                <a:gd name="connsiteX2" fmla="*/ 181565 w 227688"/>
                <a:gd name="connsiteY2" fmla="*/ 388438 h 593787"/>
                <a:gd name="connsiteX3" fmla="*/ 135442 w 227688"/>
                <a:gd name="connsiteY3" fmla="*/ 296894 h 593787"/>
                <a:gd name="connsiteX4" fmla="*/ 181565 w 227688"/>
                <a:gd name="connsiteY4" fmla="*/ 205389 h 593787"/>
                <a:gd name="connsiteX5" fmla="*/ 181565 w 227688"/>
                <a:gd name="connsiteY5" fmla="*/ 205389 h 593787"/>
                <a:gd name="connsiteX6" fmla="*/ 227689 w 227688"/>
                <a:gd name="connsiteY6" fmla="*/ 113844 h 593787"/>
                <a:gd name="connsiteX7" fmla="*/ 113844 w 227688"/>
                <a:gd name="connsiteY7" fmla="*/ 0 h 593787"/>
                <a:gd name="connsiteX8" fmla="*/ 0 w 227688"/>
                <a:gd name="connsiteY8" fmla="*/ 113844 h 593787"/>
                <a:gd name="connsiteX9" fmla="*/ 39016 w 227688"/>
                <a:gd name="connsiteY9" fmla="*/ 199570 h 593787"/>
                <a:gd name="connsiteX10" fmla="*/ 93731 w 227688"/>
                <a:gd name="connsiteY10" fmla="*/ 296894 h 593787"/>
                <a:gd name="connsiteX11" fmla="*/ 39016 w 227688"/>
                <a:gd name="connsiteY11" fmla="*/ 394218 h 593787"/>
                <a:gd name="connsiteX12" fmla="*/ 0 w 227688"/>
                <a:gd name="connsiteY12" fmla="*/ 479943 h 593787"/>
                <a:gd name="connsiteX13" fmla="*/ 113844 w 227688"/>
                <a:gd name="connsiteY13" fmla="*/ 593787 h 593787"/>
                <a:gd name="connsiteX14" fmla="*/ 227689 w 227688"/>
                <a:gd name="connsiteY14" fmla="*/ 479943 h 5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688" h="593787">
                  <a:moveTo>
                    <a:pt x="227689" y="479943"/>
                  </a:moveTo>
                  <a:cubicBezTo>
                    <a:pt x="227689" y="442451"/>
                    <a:pt x="209528" y="409176"/>
                    <a:pt x="181565" y="388438"/>
                  </a:cubicBezTo>
                  <a:lnTo>
                    <a:pt x="181565" y="388438"/>
                  </a:lnTo>
                  <a:cubicBezTo>
                    <a:pt x="153563" y="367700"/>
                    <a:pt x="135442" y="334425"/>
                    <a:pt x="135442" y="296894"/>
                  </a:cubicBezTo>
                  <a:cubicBezTo>
                    <a:pt x="135442" y="259401"/>
                    <a:pt x="153602" y="226127"/>
                    <a:pt x="181565" y="205389"/>
                  </a:cubicBezTo>
                  <a:lnTo>
                    <a:pt x="181565" y="205389"/>
                  </a:lnTo>
                  <a:cubicBezTo>
                    <a:pt x="209567" y="184651"/>
                    <a:pt x="227689" y="151376"/>
                    <a:pt x="227689" y="113844"/>
                  </a:cubicBezTo>
                  <a:cubicBezTo>
                    <a:pt x="227689" y="50967"/>
                    <a:pt x="176722" y="0"/>
                    <a:pt x="113844" y="0"/>
                  </a:cubicBezTo>
                  <a:cubicBezTo>
                    <a:pt x="50966" y="0"/>
                    <a:pt x="0" y="50967"/>
                    <a:pt x="0" y="113844"/>
                  </a:cubicBezTo>
                  <a:cubicBezTo>
                    <a:pt x="0" y="148056"/>
                    <a:pt x="13357" y="180941"/>
                    <a:pt x="39016" y="199570"/>
                  </a:cubicBezTo>
                  <a:cubicBezTo>
                    <a:pt x="69556" y="221713"/>
                    <a:pt x="93731" y="255652"/>
                    <a:pt x="93731" y="296894"/>
                  </a:cubicBezTo>
                  <a:cubicBezTo>
                    <a:pt x="93731" y="338136"/>
                    <a:pt x="71041" y="373168"/>
                    <a:pt x="39016" y="394218"/>
                  </a:cubicBezTo>
                  <a:cubicBezTo>
                    <a:pt x="12498" y="411636"/>
                    <a:pt x="0" y="445731"/>
                    <a:pt x="0" y="479943"/>
                  </a:cubicBezTo>
                  <a:cubicBezTo>
                    <a:pt x="0" y="542821"/>
                    <a:pt x="50966" y="593787"/>
                    <a:pt x="113844" y="593787"/>
                  </a:cubicBezTo>
                  <a:cubicBezTo>
                    <a:pt x="176722" y="593787"/>
                    <a:pt x="227689" y="542821"/>
                    <a:pt x="227689" y="47994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E537CA2A-8E13-9954-7DF3-19385A49E816}"/>
                </a:ext>
              </a:extLst>
            </p:cNvPr>
            <p:cNvSpPr/>
            <p:nvPr/>
          </p:nvSpPr>
          <p:spPr>
            <a:xfrm>
              <a:off x="11176361" y="610151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8 w 156374"/>
                <a:gd name="connsiteY1" fmla="*/ 156375 h 156374"/>
                <a:gd name="connsiteX2" fmla="*/ 0 w 156374"/>
                <a:gd name="connsiteY2" fmla="*/ 78187 h 156374"/>
                <a:gd name="connsiteX3" fmla="*/ 78188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8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5"/>
                    <a:pt x="35006" y="0"/>
                    <a:pt x="78188" y="0"/>
                  </a:cubicBezTo>
                  <a:cubicBezTo>
                    <a:pt x="121369" y="0"/>
                    <a:pt x="156375" y="35005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F86934B0-6B4C-5ADE-6BF6-4DA066AC1B73}"/>
                </a:ext>
              </a:extLst>
            </p:cNvPr>
            <p:cNvSpPr/>
            <p:nvPr/>
          </p:nvSpPr>
          <p:spPr>
            <a:xfrm>
              <a:off x="9980625" y="3758621"/>
              <a:ext cx="123647" cy="123647"/>
            </a:xfrm>
            <a:custGeom>
              <a:avLst/>
              <a:gdLst>
                <a:gd name="connsiteX0" fmla="*/ 123647 w 123647"/>
                <a:gd name="connsiteY0" fmla="*/ 61823 h 123647"/>
                <a:gd name="connsiteX1" fmla="*/ 61824 w 123647"/>
                <a:gd name="connsiteY1" fmla="*/ 123647 h 123647"/>
                <a:gd name="connsiteX2" fmla="*/ 0 w 123647"/>
                <a:gd name="connsiteY2" fmla="*/ 61823 h 123647"/>
                <a:gd name="connsiteX3" fmla="*/ 61824 w 123647"/>
                <a:gd name="connsiteY3" fmla="*/ 0 h 123647"/>
                <a:gd name="connsiteX4" fmla="*/ 123647 w 123647"/>
                <a:gd name="connsiteY4" fmla="*/ 61823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7" h="123647">
                  <a:moveTo>
                    <a:pt x="123647" y="61823"/>
                  </a:moveTo>
                  <a:cubicBezTo>
                    <a:pt x="123647" y="95968"/>
                    <a:pt x="95968" y="123647"/>
                    <a:pt x="61824" y="123647"/>
                  </a:cubicBezTo>
                  <a:cubicBezTo>
                    <a:pt x="27679" y="123647"/>
                    <a:pt x="0" y="95968"/>
                    <a:pt x="0" y="61823"/>
                  </a:cubicBezTo>
                  <a:cubicBezTo>
                    <a:pt x="0" y="27679"/>
                    <a:pt x="27679" y="0"/>
                    <a:pt x="61824" y="0"/>
                  </a:cubicBezTo>
                  <a:cubicBezTo>
                    <a:pt x="95968" y="0"/>
                    <a:pt x="123647" y="27679"/>
                    <a:pt x="123647" y="618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702CFED7-A0EA-400D-A6DA-E19270998C39}"/>
                </a:ext>
              </a:extLst>
            </p:cNvPr>
            <p:cNvSpPr/>
            <p:nvPr/>
          </p:nvSpPr>
          <p:spPr>
            <a:xfrm>
              <a:off x="9637569" y="367898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598A13F6-289C-77DF-F9DC-13CB3EDBCA08}"/>
                </a:ext>
              </a:extLst>
            </p:cNvPr>
            <p:cNvSpPr/>
            <p:nvPr/>
          </p:nvSpPr>
          <p:spPr>
            <a:xfrm>
              <a:off x="11218423" y="5471637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4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4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5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09D13871-4D6C-A2F6-840A-7D6CF4AB4771}"/>
                </a:ext>
              </a:extLst>
            </p:cNvPr>
            <p:cNvSpPr/>
            <p:nvPr/>
          </p:nvSpPr>
          <p:spPr>
            <a:xfrm>
              <a:off x="11060673" y="5659755"/>
              <a:ext cx="334011" cy="202788"/>
            </a:xfrm>
            <a:custGeom>
              <a:avLst/>
              <a:gdLst>
                <a:gd name="connsiteX0" fmla="*/ 289442 w 334011"/>
                <a:gd name="connsiteY0" fmla="*/ 73939 h 202788"/>
                <a:gd name="connsiteX1" fmla="*/ 230274 w 334011"/>
                <a:gd name="connsiteY1" fmla="*/ 81749 h 202788"/>
                <a:gd name="connsiteX2" fmla="*/ 230274 w 334011"/>
                <a:gd name="connsiteY2" fmla="*/ 81749 h 202788"/>
                <a:gd name="connsiteX3" fmla="*/ 171107 w 334011"/>
                <a:gd name="connsiteY3" fmla="*/ 89560 h 202788"/>
                <a:gd name="connsiteX4" fmla="*/ 129631 w 334011"/>
                <a:gd name="connsiteY4" fmla="*/ 46639 h 202788"/>
                <a:gd name="connsiteX5" fmla="*/ 129631 w 334011"/>
                <a:gd name="connsiteY5" fmla="*/ 46639 h 202788"/>
                <a:gd name="connsiteX6" fmla="*/ 88155 w 334011"/>
                <a:gd name="connsiteY6" fmla="*/ 3718 h 202788"/>
                <a:gd name="connsiteX7" fmla="*/ 3718 w 334011"/>
                <a:gd name="connsiteY7" fmla="*/ 44491 h 202788"/>
                <a:gd name="connsiteX8" fmla="*/ 44491 w 334011"/>
                <a:gd name="connsiteY8" fmla="*/ 128927 h 202788"/>
                <a:gd name="connsiteX9" fmla="*/ 99129 w 334011"/>
                <a:gd name="connsiteY9" fmla="*/ 123890 h 202788"/>
                <a:gd name="connsiteX10" fmla="*/ 163140 w 334011"/>
                <a:gd name="connsiteY10" fmla="*/ 112446 h 202788"/>
                <a:gd name="connsiteX11" fmla="*/ 206178 w 334011"/>
                <a:gd name="connsiteY11" fmla="*/ 161187 h 202788"/>
                <a:gd name="connsiteX12" fmla="*/ 245857 w 334011"/>
                <a:gd name="connsiteY12" fmla="*/ 199070 h 202788"/>
                <a:gd name="connsiteX13" fmla="*/ 330293 w 334011"/>
                <a:gd name="connsiteY13" fmla="*/ 158297 h 202788"/>
                <a:gd name="connsiteX14" fmla="*/ 289520 w 334011"/>
                <a:gd name="connsiteY14" fmla="*/ 73860 h 2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11" h="202788">
                  <a:moveTo>
                    <a:pt x="289442" y="73939"/>
                  </a:moveTo>
                  <a:cubicBezTo>
                    <a:pt x="268821" y="66753"/>
                    <a:pt x="247029" y="70345"/>
                    <a:pt x="230274" y="81749"/>
                  </a:cubicBezTo>
                  <a:lnTo>
                    <a:pt x="230274" y="81749"/>
                  </a:lnTo>
                  <a:cubicBezTo>
                    <a:pt x="213520" y="93154"/>
                    <a:pt x="191728" y="96785"/>
                    <a:pt x="171107" y="89560"/>
                  </a:cubicBezTo>
                  <a:cubicBezTo>
                    <a:pt x="150486" y="82374"/>
                    <a:pt x="135645" y="66010"/>
                    <a:pt x="129631" y="46639"/>
                  </a:cubicBezTo>
                  <a:lnTo>
                    <a:pt x="129631" y="46639"/>
                  </a:lnTo>
                  <a:cubicBezTo>
                    <a:pt x="123577" y="27268"/>
                    <a:pt x="108775" y="10904"/>
                    <a:pt x="88155" y="3718"/>
                  </a:cubicBezTo>
                  <a:cubicBezTo>
                    <a:pt x="53591" y="-8349"/>
                    <a:pt x="15786" y="9928"/>
                    <a:pt x="3718" y="44491"/>
                  </a:cubicBezTo>
                  <a:cubicBezTo>
                    <a:pt x="-8350" y="79055"/>
                    <a:pt x="9928" y="116860"/>
                    <a:pt x="44491" y="128927"/>
                  </a:cubicBezTo>
                  <a:cubicBezTo>
                    <a:pt x="63316" y="135489"/>
                    <a:pt x="83976" y="134434"/>
                    <a:pt x="99129" y="123890"/>
                  </a:cubicBezTo>
                  <a:cubicBezTo>
                    <a:pt x="117172" y="111353"/>
                    <a:pt x="140449" y="104557"/>
                    <a:pt x="163140" y="112446"/>
                  </a:cubicBezTo>
                  <a:cubicBezTo>
                    <a:pt x="185830" y="120336"/>
                    <a:pt x="200749" y="139551"/>
                    <a:pt x="206178" y="161187"/>
                  </a:cubicBezTo>
                  <a:cubicBezTo>
                    <a:pt x="210669" y="179113"/>
                    <a:pt x="227033" y="192508"/>
                    <a:pt x="245857" y="199070"/>
                  </a:cubicBezTo>
                  <a:cubicBezTo>
                    <a:pt x="280421" y="211138"/>
                    <a:pt x="318226" y="192860"/>
                    <a:pt x="330293" y="158297"/>
                  </a:cubicBezTo>
                  <a:cubicBezTo>
                    <a:pt x="342361" y="123733"/>
                    <a:pt x="324084" y="85928"/>
                    <a:pt x="289520" y="7386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CBEDF1F9-DFCC-8005-75B5-9AC1E46540A0}"/>
                </a:ext>
              </a:extLst>
            </p:cNvPr>
            <p:cNvSpPr/>
            <p:nvPr/>
          </p:nvSpPr>
          <p:spPr>
            <a:xfrm>
              <a:off x="11460640" y="5194700"/>
              <a:ext cx="464906" cy="464906"/>
            </a:xfrm>
            <a:custGeom>
              <a:avLst/>
              <a:gdLst>
                <a:gd name="connsiteX0" fmla="*/ 279163 w 464906"/>
                <a:gd name="connsiteY0" fmla="*/ 31908 h 464906"/>
                <a:gd name="connsiteX1" fmla="*/ 248505 w 464906"/>
                <a:gd name="connsiteY1" fmla="*/ 124897 h 464906"/>
                <a:gd name="connsiteX2" fmla="*/ 248505 w 464906"/>
                <a:gd name="connsiteY2" fmla="*/ 124897 h 464906"/>
                <a:gd name="connsiteX3" fmla="*/ 217847 w 464906"/>
                <a:gd name="connsiteY3" fmla="*/ 217886 h 464906"/>
                <a:gd name="connsiteX4" fmla="*/ 124858 w 464906"/>
                <a:gd name="connsiteY4" fmla="*/ 248544 h 464906"/>
                <a:gd name="connsiteX5" fmla="*/ 124858 w 464906"/>
                <a:gd name="connsiteY5" fmla="*/ 248544 h 464906"/>
                <a:gd name="connsiteX6" fmla="*/ 31869 w 464906"/>
                <a:gd name="connsiteY6" fmla="*/ 279202 h 464906"/>
                <a:gd name="connsiteX7" fmla="*/ 31869 w 464906"/>
                <a:gd name="connsiteY7" fmla="*/ 433038 h 464906"/>
                <a:gd name="connsiteX8" fmla="*/ 185705 w 464906"/>
                <a:gd name="connsiteY8" fmla="*/ 433038 h 464906"/>
                <a:gd name="connsiteX9" fmla="*/ 217261 w 464906"/>
                <a:gd name="connsiteY9" fmla="*/ 348758 h 464906"/>
                <a:gd name="connsiteX10" fmla="*/ 246045 w 464906"/>
                <a:gd name="connsiteY10" fmla="*/ 246044 h 464906"/>
                <a:gd name="connsiteX11" fmla="*/ 348758 w 464906"/>
                <a:gd name="connsiteY11" fmla="*/ 217261 h 464906"/>
                <a:gd name="connsiteX12" fmla="*/ 433038 w 464906"/>
                <a:gd name="connsiteY12" fmla="*/ 185705 h 464906"/>
                <a:gd name="connsiteX13" fmla="*/ 433038 w 464906"/>
                <a:gd name="connsiteY13" fmla="*/ 31869 h 464906"/>
                <a:gd name="connsiteX14" fmla="*/ 279202 w 464906"/>
                <a:gd name="connsiteY14" fmla="*/ 31869 h 4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906" h="464906">
                  <a:moveTo>
                    <a:pt x="279163" y="31908"/>
                  </a:moveTo>
                  <a:cubicBezTo>
                    <a:pt x="253816" y="57254"/>
                    <a:pt x="243623" y="91974"/>
                    <a:pt x="248505" y="124897"/>
                  </a:cubicBezTo>
                  <a:lnTo>
                    <a:pt x="248505" y="124897"/>
                  </a:lnTo>
                  <a:cubicBezTo>
                    <a:pt x="253387" y="157820"/>
                    <a:pt x="243194" y="192540"/>
                    <a:pt x="217847" y="217886"/>
                  </a:cubicBezTo>
                  <a:cubicBezTo>
                    <a:pt x="192500" y="243232"/>
                    <a:pt x="157781" y="253426"/>
                    <a:pt x="124858" y="248544"/>
                  </a:cubicBezTo>
                  <a:lnTo>
                    <a:pt x="124858" y="248544"/>
                  </a:lnTo>
                  <a:cubicBezTo>
                    <a:pt x="91935" y="243662"/>
                    <a:pt x="57215" y="253855"/>
                    <a:pt x="31869" y="279202"/>
                  </a:cubicBezTo>
                  <a:cubicBezTo>
                    <a:pt x="-10623" y="321693"/>
                    <a:pt x="-10623" y="390547"/>
                    <a:pt x="31869" y="433038"/>
                  </a:cubicBezTo>
                  <a:cubicBezTo>
                    <a:pt x="74360" y="475530"/>
                    <a:pt x="143214" y="475530"/>
                    <a:pt x="185705" y="433038"/>
                  </a:cubicBezTo>
                  <a:cubicBezTo>
                    <a:pt x="208825" y="409918"/>
                    <a:pt x="222026" y="378674"/>
                    <a:pt x="217261" y="348758"/>
                  </a:cubicBezTo>
                  <a:cubicBezTo>
                    <a:pt x="211598" y="313140"/>
                    <a:pt x="218159" y="273890"/>
                    <a:pt x="246045" y="246044"/>
                  </a:cubicBezTo>
                  <a:cubicBezTo>
                    <a:pt x="273891" y="218198"/>
                    <a:pt x="312906" y="209841"/>
                    <a:pt x="348758" y="217261"/>
                  </a:cubicBezTo>
                  <a:cubicBezTo>
                    <a:pt x="378440" y="223393"/>
                    <a:pt x="409918" y="208825"/>
                    <a:pt x="433038" y="185705"/>
                  </a:cubicBezTo>
                  <a:cubicBezTo>
                    <a:pt x="475530" y="143214"/>
                    <a:pt x="475530" y="74360"/>
                    <a:pt x="433038" y="31869"/>
                  </a:cubicBezTo>
                  <a:cubicBezTo>
                    <a:pt x="390547" y="-10623"/>
                    <a:pt x="321693" y="-10623"/>
                    <a:pt x="279202" y="3186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BACCCCA9-A9F0-131D-3EAA-12BFDC7D8182}"/>
                </a:ext>
              </a:extLst>
            </p:cNvPr>
            <p:cNvSpPr/>
            <p:nvPr/>
          </p:nvSpPr>
          <p:spPr>
            <a:xfrm>
              <a:off x="11455915" y="519056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FB9EEA4A-D8DF-3216-6BD9-5C118F529809}"/>
                </a:ext>
              </a:extLst>
            </p:cNvPr>
            <p:cNvSpPr/>
            <p:nvPr/>
          </p:nvSpPr>
          <p:spPr>
            <a:xfrm>
              <a:off x="11358981" y="5364158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3 w 90606"/>
                <a:gd name="connsiteY1" fmla="*/ 90607 h 90606"/>
                <a:gd name="connsiteX2" fmla="*/ 0 w 90606"/>
                <a:gd name="connsiteY2" fmla="*/ 45303 h 90606"/>
                <a:gd name="connsiteX3" fmla="*/ 45303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3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3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AE6063C2-96C1-A7FC-AC73-6342D56E102C}"/>
                </a:ext>
              </a:extLst>
            </p:cNvPr>
            <p:cNvSpPr/>
            <p:nvPr/>
          </p:nvSpPr>
          <p:spPr>
            <a:xfrm>
              <a:off x="11283488" y="3130934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20 w 248934"/>
                <a:gd name="connsiteY1" fmla="*/ 224525 h 649166"/>
                <a:gd name="connsiteX2" fmla="*/ 50420 w 248934"/>
                <a:gd name="connsiteY2" fmla="*/ 224525 h 649166"/>
                <a:gd name="connsiteX3" fmla="*/ 100839 w 248934"/>
                <a:gd name="connsiteY3" fmla="*/ 324583 h 649166"/>
                <a:gd name="connsiteX4" fmla="*/ 50420 w 248934"/>
                <a:gd name="connsiteY4" fmla="*/ 424641 h 649166"/>
                <a:gd name="connsiteX5" fmla="*/ 50420 w 248934"/>
                <a:gd name="connsiteY5" fmla="*/ 424641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5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3 h 649166"/>
                <a:gd name="connsiteX11" fmla="*/ 206287 w 248934"/>
                <a:gd name="connsiteY11" fmla="*/ 218198 h 649166"/>
                <a:gd name="connsiteX12" fmla="*/ 248935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20" y="224525"/>
                  </a:cubicBezTo>
                  <a:lnTo>
                    <a:pt x="50420" y="224525"/>
                  </a:lnTo>
                  <a:cubicBezTo>
                    <a:pt x="80999" y="247216"/>
                    <a:pt x="100839" y="283576"/>
                    <a:pt x="100839" y="324583"/>
                  </a:cubicBezTo>
                  <a:cubicBezTo>
                    <a:pt x="100839" y="365591"/>
                    <a:pt x="80999" y="401951"/>
                    <a:pt x="50420" y="424641"/>
                  </a:cubicBezTo>
                  <a:lnTo>
                    <a:pt x="50420" y="424641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5" y="593436"/>
                    <a:pt x="248935" y="524700"/>
                  </a:cubicBezTo>
                  <a:cubicBezTo>
                    <a:pt x="248935" y="487285"/>
                    <a:pt x="234328" y="451316"/>
                    <a:pt x="206287" y="430968"/>
                  </a:cubicBezTo>
                  <a:cubicBezTo>
                    <a:pt x="172895" y="406754"/>
                    <a:pt x="146455" y="369653"/>
                    <a:pt x="146455" y="324583"/>
                  </a:cubicBezTo>
                  <a:cubicBezTo>
                    <a:pt x="146455" y="279514"/>
                    <a:pt x="171255" y="241202"/>
                    <a:pt x="206287" y="218198"/>
                  </a:cubicBezTo>
                  <a:cubicBezTo>
                    <a:pt x="235265" y="199140"/>
                    <a:pt x="248935" y="161882"/>
                    <a:pt x="248935" y="124467"/>
                  </a:cubicBezTo>
                  <a:cubicBezTo>
                    <a:pt x="248935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48A9CEE1-7CBA-4C06-B889-52E5E48ECC0A}"/>
                </a:ext>
              </a:extLst>
            </p:cNvPr>
            <p:cNvSpPr/>
            <p:nvPr/>
          </p:nvSpPr>
          <p:spPr>
            <a:xfrm>
              <a:off x="11010409" y="3669606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4 w 445008"/>
                <a:gd name="connsiteY1" fmla="*/ 239180 h 445008"/>
                <a:gd name="connsiteX2" fmla="*/ 324944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7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6" y="245117"/>
                    <a:pt x="356149" y="234963"/>
                    <a:pt x="324944" y="239180"/>
                  </a:cubicBezTo>
                  <a:lnTo>
                    <a:pt x="324944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9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6"/>
                    <a:pt x="-9637" y="134553"/>
                    <a:pt x="31292" y="175482"/>
                  </a:cubicBezTo>
                  <a:cubicBezTo>
                    <a:pt x="53554" y="197743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7"/>
                    <a:pt x="245039" y="299247"/>
                    <a:pt x="238438" y="333224"/>
                  </a:cubicBezTo>
                  <a:cubicBezTo>
                    <a:pt x="232971" y="361344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7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B855D847-E0BF-BA5C-162A-F2E298611CE7}"/>
                </a:ext>
              </a:extLst>
            </p:cNvPr>
            <p:cNvSpPr/>
            <p:nvPr/>
          </p:nvSpPr>
          <p:spPr>
            <a:xfrm>
              <a:off x="10796594" y="3758582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258B0B4D-3AAF-18F6-D95F-0953A9A63AD7}"/>
                </a:ext>
              </a:extLst>
            </p:cNvPr>
            <p:cNvSpPr/>
            <p:nvPr/>
          </p:nvSpPr>
          <p:spPr>
            <a:xfrm>
              <a:off x="9359734" y="37219"/>
              <a:ext cx="649166" cy="248934"/>
            </a:xfrm>
            <a:custGeom>
              <a:avLst/>
              <a:gdLst>
                <a:gd name="connsiteX0" fmla="*/ 524699 w 649166"/>
                <a:gd name="connsiteY0" fmla="*/ 0 h 248934"/>
                <a:gd name="connsiteX1" fmla="*/ 424641 w 649166"/>
                <a:gd name="connsiteY1" fmla="*/ 50420 h 248934"/>
                <a:gd name="connsiteX2" fmla="*/ 424641 w 649166"/>
                <a:gd name="connsiteY2" fmla="*/ 50420 h 248934"/>
                <a:gd name="connsiteX3" fmla="*/ 324583 w 649166"/>
                <a:gd name="connsiteY3" fmla="*/ 100839 h 248934"/>
                <a:gd name="connsiteX4" fmla="*/ 224525 w 649166"/>
                <a:gd name="connsiteY4" fmla="*/ 50420 h 248934"/>
                <a:gd name="connsiteX5" fmla="*/ 224525 w 649166"/>
                <a:gd name="connsiteY5" fmla="*/ 50420 h 248934"/>
                <a:gd name="connsiteX6" fmla="*/ 124467 w 649166"/>
                <a:gd name="connsiteY6" fmla="*/ 0 h 248934"/>
                <a:gd name="connsiteX7" fmla="*/ 0 w 649166"/>
                <a:gd name="connsiteY7" fmla="*/ 124467 h 248934"/>
                <a:gd name="connsiteX8" fmla="*/ 124467 w 649166"/>
                <a:gd name="connsiteY8" fmla="*/ 248934 h 248934"/>
                <a:gd name="connsiteX9" fmla="*/ 218198 w 649166"/>
                <a:gd name="connsiteY9" fmla="*/ 206287 h 248934"/>
                <a:gd name="connsiteX10" fmla="*/ 324583 w 649166"/>
                <a:gd name="connsiteY10" fmla="*/ 146455 h 248934"/>
                <a:gd name="connsiteX11" fmla="*/ 430968 w 649166"/>
                <a:gd name="connsiteY11" fmla="*/ 206287 h 248934"/>
                <a:gd name="connsiteX12" fmla="*/ 524699 w 649166"/>
                <a:gd name="connsiteY12" fmla="*/ 248934 h 248934"/>
                <a:gd name="connsiteX13" fmla="*/ 649167 w 649166"/>
                <a:gd name="connsiteY13" fmla="*/ 124467 h 248934"/>
                <a:gd name="connsiteX14" fmla="*/ 524699 w 649166"/>
                <a:gd name="connsiteY14" fmla="*/ 0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166" h="248934">
                  <a:moveTo>
                    <a:pt x="524699" y="0"/>
                  </a:moveTo>
                  <a:cubicBezTo>
                    <a:pt x="483692" y="0"/>
                    <a:pt x="447332" y="19840"/>
                    <a:pt x="424641" y="50420"/>
                  </a:cubicBezTo>
                  <a:lnTo>
                    <a:pt x="424641" y="50420"/>
                  </a:lnTo>
                  <a:cubicBezTo>
                    <a:pt x="401951" y="80999"/>
                    <a:pt x="365591" y="100839"/>
                    <a:pt x="324583" y="100839"/>
                  </a:cubicBezTo>
                  <a:cubicBezTo>
                    <a:pt x="283576" y="100839"/>
                    <a:pt x="247216" y="80999"/>
                    <a:pt x="224525" y="50420"/>
                  </a:cubicBezTo>
                  <a:lnTo>
                    <a:pt x="224525" y="50420"/>
                  </a:lnTo>
                  <a:cubicBezTo>
                    <a:pt x="201835" y="19840"/>
                    <a:pt x="165475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ubicBezTo>
                    <a:pt x="0" y="193203"/>
                    <a:pt x="55731" y="248934"/>
                    <a:pt x="124467" y="248934"/>
                  </a:cubicBezTo>
                  <a:cubicBezTo>
                    <a:pt x="161882" y="248934"/>
                    <a:pt x="197851" y="234328"/>
                    <a:pt x="218198" y="206287"/>
                  </a:cubicBezTo>
                  <a:cubicBezTo>
                    <a:pt x="242412" y="172895"/>
                    <a:pt x="279514" y="146455"/>
                    <a:pt x="324583" y="146455"/>
                  </a:cubicBezTo>
                  <a:cubicBezTo>
                    <a:pt x="369652" y="146455"/>
                    <a:pt x="407965" y="171255"/>
                    <a:pt x="430968" y="206287"/>
                  </a:cubicBezTo>
                  <a:cubicBezTo>
                    <a:pt x="450027" y="235265"/>
                    <a:pt x="487285" y="248934"/>
                    <a:pt x="524699" y="248934"/>
                  </a:cubicBezTo>
                  <a:cubicBezTo>
                    <a:pt x="593436" y="248934"/>
                    <a:pt x="649167" y="193203"/>
                    <a:pt x="649167" y="124467"/>
                  </a:cubicBezTo>
                  <a:cubicBezTo>
                    <a:pt x="649167" y="55731"/>
                    <a:pt x="593436" y="0"/>
                    <a:pt x="524699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0B1B32DB-42CA-A3BB-C9F6-98F95D4B11B4}"/>
                </a:ext>
              </a:extLst>
            </p:cNvPr>
            <p:cNvSpPr/>
            <p:nvPr/>
          </p:nvSpPr>
          <p:spPr>
            <a:xfrm>
              <a:off x="10962459" y="36281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6 w 730244"/>
                <a:gd name="connsiteY4" fmla="*/ 56746 h 280021"/>
                <a:gd name="connsiteX5" fmla="*/ 252566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8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6"/>
                  </a:cubicBezTo>
                  <a:lnTo>
                    <a:pt x="252566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8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2E06AE1B-44E5-627A-8E7B-171370416ABE}"/>
                </a:ext>
              </a:extLst>
            </p:cNvPr>
            <p:cNvSpPr/>
            <p:nvPr/>
          </p:nvSpPr>
          <p:spPr>
            <a:xfrm>
              <a:off x="10764491" y="102479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3BA8BE7A-4080-3C1C-C303-2A07A5474EEF}"/>
                </a:ext>
              </a:extLst>
            </p:cNvPr>
            <p:cNvSpPr/>
            <p:nvPr/>
          </p:nvSpPr>
          <p:spPr>
            <a:xfrm>
              <a:off x="11480675" y="3868599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19 w 248934"/>
                <a:gd name="connsiteY1" fmla="*/ 224526 h 649166"/>
                <a:gd name="connsiteX2" fmla="*/ 50419 w 248934"/>
                <a:gd name="connsiteY2" fmla="*/ 224526 h 649166"/>
                <a:gd name="connsiteX3" fmla="*/ 100839 w 248934"/>
                <a:gd name="connsiteY3" fmla="*/ 324584 h 649166"/>
                <a:gd name="connsiteX4" fmla="*/ 50419 w 248934"/>
                <a:gd name="connsiteY4" fmla="*/ 424642 h 649166"/>
                <a:gd name="connsiteX5" fmla="*/ 50419 w 248934"/>
                <a:gd name="connsiteY5" fmla="*/ 424642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4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4 h 649166"/>
                <a:gd name="connsiteX11" fmla="*/ 206287 w 248934"/>
                <a:gd name="connsiteY11" fmla="*/ 218199 h 649166"/>
                <a:gd name="connsiteX12" fmla="*/ 248934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19" y="224526"/>
                  </a:cubicBezTo>
                  <a:lnTo>
                    <a:pt x="50419" y="224526"/>
                  </a:lnTo>
                  <a:cubicBezTo>
                    <a:pt x="80999" y="247216"/>
                    <a:pt x="100839" y="283576"/>
                    <a:pt x="100839" y="324584"/>
                  </a:cubicBezTo>
                  <a:cubicBezTo>
                    <a:pt x="100839" y="365591"/>
                    <a:pt x="80999" y="401951"/>
                    <a:pt x="50419" y="424642"/>
                  </a:cubicBezTo>
                  <a:lnTo>
                    <a:pt x="50419" y="424642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4" y="593436"/>
                    <a:pt x="248934" y="524700"/>
                  </a:cubicBezTo>
                  <a:cubicBezTo>
                    <a:pt x="248934" y="487285"/>
                    <a:pt x="234328" y="451316"/>
                    <a:pt x="206287" y="430968"/>
                  </a:cubicBezTo>
                  <a:cubicBezTo>
                    <a:pt x="172895" y="406754"/>
                    <a:pt x="146455" y="369652"/>
                    <a:pt x="146455" y="324584"/>
                  </a:cubicBezTo>
                  <a:cubicBezTo>
                    <a:pt x="146455" y="279514"/>
                    <a:pt x="171255" y="241201"/>
                    <a:pt x="206287" y="218199"/>
                  </a:cubicBezTo>
                  <a:cubicBezTo>
                    <a:pt x="235265" y="199140"/>
                    <a:pt x="248934" y="161882"/>
                    <a:pt x="248934" y="124467"/>
                  </a:cubicBezTo>
                  <a:cubicBezTo>
                    <a:pt x="248934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EBDEB952-1864-BE63-D0CA-878AF51F5905}"/>
                </a:ext>
              </a:extLst>
            </p:cNvPr>
            <p:cNvSpPr/>
            <p:nvPr/>
          </p:nvSpPr>
          <p:spPr>
            <a:xfrm>
              <a:off x="11439316" y="4107692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4 w 90606"/>
                <a:gd name="connsiteY1" fmla="*/ 90607 h 90606"/>
                <a:gd name="connsiteX2" fmla="*/ 0 w 90606"/>
                <a:gd name="connsiteY2" fmla="*/ 45303 h 90606"/>
                <a:gd name="connsiteX3" fmla="*/ 45304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4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4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1C760CC7-E50C-56FE-E2A1-BB4E9172C613}"/>
                </a:ext>
              </a:extLst>
            </p:cNvPr>
            <p:cNvSpPr/>
            <p:nvPr/>
          </p:nvSpPr>
          <p:spPr>
            <a:xfrm>
              <a:off x="11137775" y="2407486"/>
              <a:ext cx="546062" cy="209411"/>
            </a:xfrm>
            <a:custGeom>
              <a:avLst/>
              <a:gdLst>
                <a:gd name="connsiteX0" fmla="*/ 441357 w 546062"/>
                <a:gd name="connsiteY0" fmla="*/ 0 h 209411"/>
                <a:gd name="connsiteX1" fmla="*/ 357194 w 546062"/>
                <a:gd name="connsiteY1" fmla="*/ 42413 h 209411"/>
                <a:gd name="connsiteX2" fmla="*/ 357194 w 546062"/>
                <a:gd name="connsiteY2" fmla="*/ 42413 h 209411"/>
                <a:gd name="connsiteX3" fmla="*/ 273031 w 546062"/>
                <a:gd name="connsiteY3" fmla="*/ 84827 h 209411"/>
                <a:gd name="connsiteX4" fmla="*/ 188868 w 546062"/>
                <a:gd name="connsiteY4" fmla="*/ 42413 h 209411"/>
                <a:gd name="connsiteX5" fmla="*/ 188868 w 546062"/>
                <a:gd name="connsiteY5" fmla="*/ 42413 h 209411"/>
                <a:gd name="connsiteX6" fmla="*/ 104706 w 546062"/>
                <a:gd name="connsiteY6" fmla="*/ 0 h 209411"/>
                <a:gd name="connsiteX7" fmla="*/ 0 w 546062"/>
                <a:gd name="connsiteY7" fmla="*/ 104706 h 209411"/>
                <a:gd name="connsiteX8" fmla="*/ 104706 w 546062"/>
                <a:gd name="connsiteY8" fmla="*/ 209411 h 209411"/>
                <a:gd name="connsiteX9" fmla="*/ 183557 w 546062"/>
                <a:gd name="connsiteY9" fmla="*/ 173520 h 209411"/>
                <a:gd name="connsiteX10" fmla="*/ 273031 w 546062"/>
                <a:gd name="connsiteY10" fmla="*/ 123178 h 209411"/>
                <a:gd name="connsiteX11" fmla="*/ 362505 w 546062"/>
                <a:gd name="connsiteY11" fmla="*/ 173520 h 209411"/>
                <a:gd name="connsiteX12" fmla="*/ 441357 w 546062"/>
                <a:gd name="connsiteY12" fmla="*/ 209411 h 209411"/>
                <a:gd name="connsiteX13" fmla="*/ 546062 w 546062"/>
                <a:gd name="connsiteY13" fmla="*/ 104706 h 209411"/>
                <a:gd name="connsiteX14" fmla="*/ 441357 w 546062"/>
                <a:gd name="connsiteY14" fmla="*/ 0 h 2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062" h="209411">
                  <a:moveTo>
                    <a:pt x="441357" y="0"/>
                  </a:moveTo>
                  <a:cubicBezTo>
                    <a:pt x="406872" y="0"/>
                    <a:pt x="376253" y="16676"/>
                    <a:pt x="357194" y="42413"/>
                  </a:cubicBezTo>
                  <a:lnTo>
                    <a:pt x="357194" y="42413"/>
                  </a:lnTo>
                  <a:cubicBezTo>
                    <a:pt x="338135" y="68150"/>
                    <a:pt x="307517" y="84827"/>
                    <a:pt x="273031" y="84827"/>
                  </a:cubicBezTo>
                  <a:cubicBezTo>
                    <a:pt x="238546" y="84827"/>
                    <a:pt x="207927" y="68150"/>
                    <a:pt x="188868" y="42413"/>
                  </a:cubicBezTo>
                  <a:lnTo>
                    <a:pt x="188868" y="42413"/>
                  </a:lnTo>
                  <a:cubicBezTo>
                    <a:pt x="169810" y="16676"/>
                    <a:pt x="139191" y="0"/>
                    <a:pt x="104706" y="0"/>
                  </a:cubicBezTo>
                  <a:cubicBezTo>
                    <a:pt x="46866" y="0"/>
                    <a:pt x="0" y="46866"/>
                    <a:pt x="0" y="104706"/>
                  </a:cubicBezTo>
                  <a:cubicBezTo>
                    <a:pt x="0" y="162546"/>
                    <a:pt x="46866" y="209411"/>
                    <a:pt x="104706" y="209411"/>
                  </a:cubicBezTo>
                  <a:cubicBezTo>
                    <a:pt x="136184" y="209411"/>
                    <a:pt x="166412" y="197148"/>
                    <a:pt x="183557" y="173520"/>
                  </a:cubicBezTo>
                  <a:cubicBezTo>
                    <a:pt x="203943" y="145440"/>
                    <a:pt x="235148" y="123178"/>
                    <a:pt x="273031" y="123178"/>
                  </a:cubicBezTo>
                  <a:cubicBezTo>
                    <a:pt x="310914" y="123178"/>
                    <a:pt x="343173" y="144034"/>
                    <a:pt x="362505" y="173520"/>
                  </a:cubicBezTo>
                  <a:cubicBezTo>
                    <a:pt x="378518" y="197890"/>
                    <a:pt x="409879" y="209411"/>
                    <a:pt x="441357" y="209411"/>
                  </a:cubicBezTo>
                  <a:cubicBezTo>
                    <a:pt x="499197" y="209411"/>
                    <a:pt x="546062" y="162546"/>
                    <a:pt x="546062" y="104706"/>
                  </a:cubicBezTo>
                  <a:cubicBezTo>
                    <a:pt x="546062" y="46866"/>
                    <a:pt x="499197" y="0"/>
                    <a:pt x="441357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A02E9395-3438-3FF9-58DA-3C40353A7FBB}"/>
                </a:ext>
              </a:extLst>
            </p:cNvPr>
            <p:cNvSpPr/>
            <p:nvPr/>
          </p:nvSpPr>
          <p:spPr>
            <a:xfrm>
              <a:off x="11298642" y="2608578"/>
              <a:ext cx="185978" cy="185978"/>
            </a:xfrm>
            <a:custGeom>
              <a:avLst/>
              <a:gdLst>
                <a:gd name="connsiteX0" fmla="*/ 185978 w 185978"/>
                <a:gd name="connsiteY0" fmla="*/ 92989 h 185978"/>
                <a:gd name="connsiteX1" fmla="*/ 92989 w 185978"/>
                <a:gd name="connsiteY1" fmla="*/ 185978 h 185978"/>
                <a:gd name="connsiteX2" fmla="*/ 0 w 185978"/>
                <a:gd name="connsiteY2" fmla="*/ 92989 h 185978"/>
                <a:gd name="connsiteX3" fmla="*/ 92989 w 185978"/>
                <a:gd name="connsiteY3" fmla="*/ 0 h 185978"/>
                <a:gd name="connsiteX4" fmla="*/ 185978 w 185978"/>
                <a:gd name="connsiteY4" fmla="*/ 92989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8" h="185978">
                  <a:moveTo>
                    <a:pt x="185978" y="92989"/>
                  </a:moveTo>
                  <a:cubicBezTo>
                    <a:pt x="185978" y="144346"/>
                    <a:pt x="144346" y="185978"/>
                    <a:pt x="92989" y="185978"/>
                  </a:cubicBezTo>
                  <a:cubicBezTo>
                    <a:pt x="41633" y="185978"/>
                    <a:pt x="0" y="144346"/>
                    <a:pt x="0" y="92989"/>
                  </a:cubicBezTo>
                  <a:cubicBezTo>
                    <a:pt x="0" y="41633"/>
                    <a:pt x="41633" y="0"/>
                    <a:pt x="92989" y="0"/>
                  </a:cubicBezTo>
                  <a:cubicBezTo>
                    <a:pt x="144346" y="0"/>
                    <a:pt x="185978" y="41633"/>
                    <a:pt x="185978" y="9298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41D9A881-B458-B48F-5032-BD94D1585051}"/>
                </a:ext>
              </a:extLst>
            </p:cNvPr>
            <p:cNvSpPr/>
            <p:nvPr/>
          </p:nvSpPr>
          <p:spPr>
            <a:xfrm>
              <a:off x="11061297" y="1933001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5 w 445008"/>
                <a:gd name="connsiteY1" fmla="*/ 239180 h 445008"/>
                <a:gd name="connsiteX2" fmla="*/ 324945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8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7" y="245117"/>
                    <a:pt x="356149" y="234963"/>
                    <a:pt x="324945" y="239180"/>
                  </a:cubicBezTo>
                  <a:lnTo>
                    <a:pt x="324945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8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7"/>
                    <a:pt x="-9637" y="134553"/>
                    <a:pt x="31292" y="175482"/>
                  </a:cubicBezTo>
                  <a:cubicBezTo>
                    <a:pt x="53554" y="197744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6"/>
                    <a:pt x="245039" y="299247"/>
                    <a:pt x="238438" y="333224"/>
                  </a:cubicBezTo>
                  <a:cubicBezTo>
                    <a:pt x="232971" y="361343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8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4A4DD8C7-7361-3771-B4C6-1C294B397D74}"/>
                </a:ext>
              </a:extLst>
            </p:cNvPr>
            <p:cNvSpPr/>
            <p:nvPr/>
          </p:nvSpPr>
          <p:spPr>
            <a:xfrm>
              <a:off x="11305398" y="1698604"/>
              <a:ext cx="165279" cy="430929"/>
            </a:xfrm>
            <a:custGeom>
              <a:avLst/>
              <a:gdLst>
                <a:gd name="connsiteX0" fmla="*/ 0 w 165279"/>
                <a:gd name="connsiteY0" fmla="*/ 82562 h 430929"/>
                <a:gd name="connsiteX1" fmla="*/ 33470 w 165279"/>
                <a:gd name="connsiteY1" fmla="*/ 148994 h 430929"/>
                <a:gd name="connsiteX2" fmla="*/ 33470 w 165279"/>
                <a:gd name="connsiteY2" fmla="*/ 148994 h 430929"/>
                <a:gd name="connsiteX3" fmla="*/ 66940 w 165279"/>
                <a:gd name="connsiteY3" fmla="*/ 215426 h 430929"/>
                <a:gd name="connsiteX4" fmla="*/ 33470 w 165279"/>
                <a:gd name="connsiteY4" fmla="*/ 281858 h 430929"/>
                <a:gd name="connsiteX5" fmla="*/ 33470 w 165279"/>
                <a:gd name="connsiteY5" fmla="*/ 281858 h 430929"/>
                <a:gd name="connsiteX6" fmla="*/ 0 w 165279"/>
                <a:gd name="connsiteY6" fmla="*/ 348290 h 430929"/>
                <a:gd name="connsiteX7" fmla="*/ 82640 w 165279"/>
                <a:gd name="connsiteY7" fmla="*/ 430929 h 430929"/>
                <a:gd name="connsiteX8" fmla="*/ 165279 w 165279"/>
                <a:gd name="connsiteY8" fmla="*/ 348290 h 430929"/>
                <a:gd name="connsiteX9" fmla="*/ 136965 w 165279"/>
                <a:gd name="connsiteY9" fmla="*/ 286075 h 430929"/>
                <a:gd name="connsiteX10" fmla="*/ 97246 w 165279"/>
                <a:gd name="connsiteY10" fmla="*/ 215465 h 430929"/>
                <a:gd name="connsiteX11" fmla="*/ 136965 w 165279"/>
                <a:gd name="connsiteY11" fmla="*/ 144854 h 430929"/>
                <a:gd name="connsiteX12" fmla="*/ 165279 w 165279"/>
                <a:gd name="connsiteY12" fmla="*/ 82640 h 430929"/>
                <a:gd name="connsiteX13" fmla="*/ 82640 w 165279"/>
                <a:gd name="connsiteY13" fmla="*/ 0 h 430929"/>
                <a:gd name="connsiteX14" fmla="*/ 0 w 165279"/>
                <a:gd name="connsiteY14" fmla="*/ 82640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79" h="430929">
                  <a:moveTo>
                    <a:pt x="0" y="82562"/>
                  </a:moveTo>
                  <a:cubicBezTo>
                    <a:pt x="0" y="109783"/>
                    <a:pt x="13161" y="133919"/>
                    <a:pt x="33470" y="148994"/>
                  </a:cubicBezTo>
                  <a:lnTo>
                    <a:pt x="33470" y="148994"/>
                  </a:lnTo>
                  <a:cubicBezTo>
                    <a:pt x="53778" y="164069"/>
                    <a:pt x="66940" y="188204"/>
                    <a:pt x="66940" y="215426"/>
                  </a:cubicBezTo>
                  <a:cubicBezTo>
                    <a:pt x="66940" y="242647"/>
                    <a:pt x="53778" y="266782"/>
                    <a:pt x="33470" y="281858"/>
                  </a:cubicBezTo>
                  <a:lnTo>
                    <a:pt x="33470" y="281858"/>
                  </a:lnTo>
                  <a:cubicBezTo>
                    <a:pt x="13161" y="296933"/>
                    <a:pt x="0" y="321069"/>
                    <a:pt x="0" y="348290"/>
                  </a:cubicBezTo>
                  <a:cubicBezTo>
                    <a:pt x="0" y="393905"/>
                    <a:pt x="36985" y="430929"/>
                    <a:pt x="82640" y="430929"/>
                  </a:cubicBezTo>
                  <a:cubicBezTo>
                    <a:pt x="128255" y="430929"/>
                    <a:pt x="165279" y="393944"/>
                    <a:pt x="165279" y="348290"/>
                  </a:cubicBezTo>
                  <a:cubicBezTo>
                    <a:pt x="165279" y="323451"/>
                    <a:pt x="155594" y="299588"/>
                    <a:pt x="136965" y="286075"/>
                  </a:cubicBezTo>
                  <a:cubicBezTo>
                    <a:pt x="114782" y="269985"/>
                    <a:pt x="97246" y="245381"/>
                    <a:pt x="97246" y="215465"/>
                  </a:cubicBezTo>
                  <a:cubicBezTo>
                    <a:pt x="97246" y="185549"/>
                    <a:pt x="113727" y="160124"/>
                    <a:pt x="136965" y="144854"/>
                  </a:cubicBezTo>
                  <a:cubicBezTo>
                    <a:pt x="156219" y="132200"/>
                    <a:pt x="165279" y="107479"/>
                    <a:pt x="165279" y="82640"/>
                  </a:cubicBezTo>
                  <a:cubicBezTo>
                    <a:pt x="165279" y="37024"/>
                    <a:pt x="128294" y="0"/>
                    <a:pt x="82640" y="0"/>
                  </a:cubicBezTo>
                  <a:cubicBezTo>
                    <a:pt x="37024" y="0"/>
                    <a:pt x="0" y="36985"/>
                    <a:pt x="0" y="8264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B94D2927-70AB-0B79-1D23-5AB1A428DF8C}"/>
                </a:ext>
              </a:extLst>
            </p:cNvPr>
            <p:cNvSpPr/>
            <p:nvPr/>
          </p:nvSpPr>
          <p:spPr>
            <a:xfrm>
              <a:off x="11462974" y="1568113"/>
              <a:ext cx="445008" cy="445008"/>
            </a:xfrm>
            <a:custGeom>
              <a:avLst/>
              <a:gdLst>
                <a:gd name="connsiteX0" fmla="*/ 269526 w 445008"/>
                <a:gd name="connsiteY0" fmla="*/ 31292 h 445008"/>
                <a:gd name="connsiteX1" fmla="*/ 239180 w 445008"/>
                <a:gd name="connsiteY1" fmla="*/ 120064 h 445008"/>
                <a:gd name="connsiteX2" fmla="*/ 239180 w 445008"/>
                <a:gd name="connsiteY2" fmla="*/ 120064 h 445008"/>
                <a:gd name="connsiteX3" fmla="*/ 208835 w 445008"/>
                <a:gd name="connsiteY3" fmla="*/ 208835 h 445008"/>
                <a:gd name="connsiteX4" fmla="*/ 120064 w 445008"/>
                <a:gd name="connsiteY4" fmla="*/ 239181 h 445008"/>
                <a:gd name="connsiteX5" fmla="*/ 120064 w 445008"/>
                <a:gd name="connsiteY5" fmla="*/ 239181 h 445008"/>
                <a:gd name="connsiteX6" fmla="*/ 31292 w 445008"/>
                <a:gd name="connsiteY6" fmla="*/ 269526 h 445008"/>
                <a:gd name="connsiteX7" fmla="*/ 29301 w 445008"/>
                <a:gd name="connsiteY7" fmla="*/ 415708 h 445008"/>
                <a:gd name="connsiteX8" fmla="*/ 175482 w 445008"/>
                <a:gd name="connsiteY8" fmla="*/ 413716 h 445008"/>
                <a:gd name="connsiteX9" fmla="*/ 206570 w 445008"/>
                <a:gd name="connsiteY9" fmla="*/ 333224 h 445008"/>
                <a:gd name="connsiteX10" fmla="*/ 235236 w 445008"/>
                <a:gd name="connsiteY10" fmla="*/ 235236 h 445008"/>
                <a:gd name="connsiteX11" fmla="*/ 333224 w 445008"/>
                <a:gd name="connsiteY11" fmla="*/ 206570 h 445008"/>
                <a:gd name="connsiteX12" fmla="*/ 413716 w 445008"/>
                <a:gd name="connsiteY12" fmla="*/ 175482 h 445008"/>
                <a:gd name="connsiteX13" fmla="*/ 415708 w 445008"/>
                <a:gd name="connsiteY13" fmla="*/ 29301 h 445008"/>
                <a:gd name="connsiteX14" fmla="*/ 269526 w 445008"/>
                <a:gd name="connsiteY14" fmla="*/ 3129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269526" y="31292"/>
                  </a:moveTo>
                  <a:cubicBezTo>
                    <a:pt x="245117" y="55702"/>
                    <a:pt x="234963" y="88859"/>
                    <a:pt x="239180" y="120064"/>
                  </a:cubicBezTo>
                  <a:lnTo>
                    <a:pt x="239180" y="120064"/>
                  </a:lnTo>
                  <a:cubicBezTo>
                    <a:pt x="243398" y="151308"/>
                    <a:pt x="233244" y="184426"/>
                    <a:pt x="208835" y="208835"/>
                  </a:cubicBezTo>
                  <a:cubicBezTo>
                    <a:pt x="184426" y="233244"/>
                    <a:pt x="151269" y="243398"/>
                    <a:pt x="120064" y="239181"/>
                  </a:cubicBezTo>
                  <a:lnTo>
                    <a:pt x="120064" y="239181"/>
                  </a:lnTo>
                  <a:cubicBezTo>
                    <a:pt x="88859" y="234963"/>
                    <a:pt x="55702" y="245117"/>
                    <a:pt x="31292" y="269526"/>
                  </a:cubicBezTo>
                  <a:cubicBezTo>
                    <a:pt x="-9637" y="310455"/>
                    <a:pt x="-10535" y="375911"/>
                    <a:pt x="29301" y="415708"/>
                  </a:cubicBezTo>
                  <a:cubicBezTo>
                    <a:pt x="69136" y="455543"/>
                    <a:pt x="134553" y="454645"/>
                    <a:pt x="175482" y="413716"/>
                  </a:cubicBezTo>
                  <a:cubicBezTo>
                    <a:pt x="197743" y="391455"/>
                    <a:pt x="210710" y="361578"/>
                    <a:pt x="206570" y="333224"/>
                  </a:cubicBezTo>
                  <a:cubicBezTo>
                    <a:pt x="201649" y="299442"/>
                    <a:pt x="208405" y="262067"/>
                    <a:pt x="235236" y="235236"/>
                  </a:cubicBezTo>
                  <a:cubicBezTo>
                    <a:pt x="262067" y="208405"/>
                    <a:pt x="299246" y="199970"/>
                    <a:pt x="333224" y="206570"/>
                  </a:cubicBezTo>
                  <a:cubicBezTo>
                    <a:pt x="361343" y="212038"/>
                    <a:pt x="391455" y="197743"/>
                    <a:pt x="413716" y="175482"/>
                  </a:cubicBezTo>
                  <a:cubicBezTo>
                    <a:pt x="454645" y="134553"/>
                    <a:pt x="455543" y="69097"/>
                    <a:pt x="415708" y="29301"/>
                  </a:cubicBezTo>
                  <a:cubicBezTo>
                    <a:pt x="375872" y="-10535"/>
                    <a:pt x="310455" y="-9637"/>
                    <a:pt x="269526" y="3129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D188D7E2-BB1E-D40C-561D-B6CBBD49F0AA}"/>
                </a:ext>
              </a:extLst>
            </p:cNvPr>
            <p:cNvSpPr/>
            <p:nvPr/>
          </p:nvSpPr>
          <p:spPr>
            <a:xfrm>
              <a:off x="11227293" y="255265"/>
              <a:ext cx="500009" cy="500009"/>
            </a:xfrm>
            <a:custGeom>
              <a:avLst/>
              <a:gdLst>
                <a:gd name="connsiteX0" fmla="*/ 464864 w 500009"/>
                <a:gd name="connsiteY0" fmla="*/ 302865 h 500009"/>
                <a:gd name="connsiteX1" fmla="*/ 365118 w 500009"/>
                <a:gd name="connsiteY1" fmla="*/ 268770 h 500009"/>
                <a:gd name="connsiteX2" fmla="*/ 365118 w 500009"/>
                <a:gd name="connsiteY2" fmla="*/ 268770 h 500009"/>
                <a:gd name="connsiteX3" fmla="*/ 265373 w 500009"/>
                <a:gd name="connsiteY3" fmla="*/ 234676 h 500009"/>
                <a:gd name="connsiteX4" fmla="*/ 231278 w 500009"/>
                <a:gd name="connsiteY4" fmla="*/ 134930 h 500009"/>
                <a:gd name="connsiteX5" fmla="*/ 231278 w 500009"/>
                <a:gd name="connsiteY5" fmla="*/ 134930 h 500009"/>
                <a:gd name="connsiteX6" fmla="*/ 197183 w 500009"/>
                <a:gd name="connsiteY6" fmla="*/ 35145 h 500009"/>
                <a:gd name="connsiteX7" fmla="*/ 32919 w 500009"/>
                <a:gd name="connsiteY7" fmla="*/ 32919 h 500009"/>
                <a:gd name="connsiteX8" fmla="*/ 35145 w 500009"/>
                <a:gd name="connsiteY8" fmla="*/ 197183 h 500009"/>
                <a:gd name="connsiteX9" fmla="*/ 125596 w 500009"/>
                <a:gd name="connsiteY9" fmla="*/ 232098 h 500009"/>
                <a:gd name="connsiteX10" fmla="*/ 235691 w 500009"/>
                <a:gd name="connsiteY10" fmla="*/ 264318 h 500009"/>
                <a:gd name="connsiteX11" fmla="*/ 267911 w 500009"/>
                <a:gd name="connsiteY11" fmla="*/ 374413 h 500009"/>
                <a:gd name="connsiteX12" fmla="*/ 302826 w 500009"/>
                <a:gd name="connsiteY12" fmla="*/ 464864 h 500009"/>
                <a:gd name="connsiteX13" fmla="*/ 467090 w 500009"/>
                <a:gd name="connsiteY13" fmla="*/ 467090 h 500009"/>
                <a:gd name="connsiteX14" fmla="*/ 464864 w 500009"/>
                <a:gd name="connsiteY14" fmla="*/ 302826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09" h="500009">
                  <a:moveTo>
                    <a:pt x="464864" y="302865"/>
                  </a:moveTo>
                  <a:cubicBezTo>
                    <a:pt x="437448" y="275449"/>
                    <a:pt x="400189" y="264006"/>
                    <a:pt x="365118" y="268770"/>
                  </a:cubicBezTo>
                  <a:lnTo>
                    <a:pt x="365118" y="268770"/>
                  </a:lnTo>
                  <a:cubicBezTo>
                    <a:pt x="330047" y="273496"/>
                    <a:pt x="292789" y="262092"/>
                    <a:pt x="265373" y="234676"/>
                  </a:cubicBezTo>
                  <a:cubicBezTo>
                    <a:pt x="237956" y="207259"/>
                    <a:pt x="226513" y="170001"/>
                    <a:pt x="231278" y="134930"/>
                  </a:cubicBezTo>
                  <a:lnTo>
                    <a:pt x="231278" y="134930"/>
                  </a:lnTo>
                  <a:cubicBezTo>
                    <a:pt x="236043" y="99820"/>
                    <a:pt x="224600" y="62601"/>
                    <a:pt x="197183" y="35145"/>
                  </a:cubicBezTo>
                  <a:cubicBezTo>
                    <a:pt x="151216" y="-10822"/>
                    <a:pt x="77637" y="-11837"/>
                    <a:pt x="32919" y="32919"/>
                  </a:cubicBezTo>
                  <a:cubicBezTo>
                    <a:pt x="-11837" y="77676"/>
                    <a:pt x="-10822" y="151216"/>
                    <a:pt x="35145" y="197183"/>
                  </a:cubicBezTo>
                  <a:cubicBezTo>
                    <a:pt x="60179" y="222217"/>
                    <a:pt x="93727" y="236746"/>
                    <a:pt x="125596" y="232098"/>
                  </a:cubicBezTo>
                  <a:cubicBezTo>
                    <a:pt x="163557" y="226552"/>
                    <a:pt x="205541" y="234168"/>
                    <a:pt x="235691" y="264318"/>
                  </a:cubicBezTo>
                  <a:cubicBezTo>
                    <a:pt x="265841" y="294468"/>
                    <a:pt x="275332" y="336257"/>
                    <a:pt x="267911" y="374413"/>
                  </a:cubicBezTo>
                  <a:cubicBezTo>
                    <a:pt x="261780" y="406009"/>
                    <a:pt x="277831" y="439869"/>
                    <a:pt x="302826" y="464864"/>
                  </a:cubicBezTo>
                  <a:cubicBezTo>
                    <a:pt x="348793" y="510831"/>
                    <a:pt x="422372" y="511847"/>
                    <a:pt x="467090" y="467090"/>
                  </a:cubicBezTo>
                  <a:cubicBezTo>
                    <a:pt x="511847" y="422333"/>
                    <a:pt x="510831" y="348793"/>
                    <a:pt x="464864" y="3028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F3B1795C-B949-51D8-ACC9-53B24BDF78EF}"/>
                </a:ext>
              </a:extLst>
            </p:cNvPr>
            <p:cNvSpPr/>
            <p:nvPr/>
          </p:nvSpPr>
          <p:spPr>
            <a:xfrm>
              <a:off x="11459781" y="1557344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B0ECFF2C-747E-B741-5F22-2E1BCC4CC611}"/>
                </a:ext>
              </a:extLst>
            </p:cNvPr>
            <p:cNvSpPr/>
            <p:nvPr/>
          </p:nvSpPr>
          <p:spPr>
            <a:xfrm>
              <a:off x="11456494" y="1293821"/>
              <a:ext cx="301358" cy="301387"/>
            </a:xfrm>
            <a:custGeom>
              <a:avLst/>
              <a:gdLst>
                <a:gd name="connsiteX0" fmla="*/ 280146 w 301358"/>
                <a:gd name="connsiteY0" fmla="*/ 182523 h 301387"/>
                <a:gd name="connsiteX1" fmla="*/ 220040 w 301358"/>
                <a:gd name="connsiteY1" fmla="*/ 161981 h 301387"/>
                <a:gd name="connsiteX2" fmla="*/ 220040 w 301358"/>
                <a:gd name="connsiteY2" fmla="*/ 161981 h 301387"/>
                <a:gd name="connsiteX3" fmla="*/ 159935 w 301358"/>
                <a:gd name="connsiteY3" fmla="*/ 141438 h 301387"/>
                <a:gd name="connsiteX4" fmla="*/ 139393 w 301358"/>
                <a:gd name="connsiteY4" fmla="*/ 81333 h 301387"/>
                <a:gd name="connsiteX5" fmla="*/ 139393 w 301358"/>
                <a:gd name="connsiteY5" fmla="*/ 81333 h 301387"/>
                <a:gd name="connsiteX6" fmla="*/ 118850 w 301358"/>
                <a:gd name="connsiteY6" fmla="*/ 21189 h 301387"/>
                <a:gd name="connsiteX7" fmla="*/ 19846 w 301358"/>
                <a:gd name="connsiteY7" fmla="*/ 19861 h 301387"/>
                <a:gd name="connsiteX8" fmla="*/ 21174 w 301358"/>
                <a:gd name="connsiteY8" fmla="*/ 118864 h 301387"/>
                <a:gd name="connsiteX9" fmla="*/ 75694 w 301358"/>
                <a:gd name="connsiteY9" fmla="*/ 139915 h 301387"/>
                <a:gd name="connsiteX10" fmla="*/ 142048 w 301358"/>
                <a:gd name="connsiteY10" fmla="*/ 159325 h 301387"/>
                <a:gd name="connsiteX11" fmla="*/ 161458 w 301358"/>
                <a:gd name="connsiteY11" fmla="*/ 225679 h 301387"/>
                <a:gd name="connsiteX12" fmla="*/ 182509 w 301358"/>
                <a:gd name="connsiteY12" fmla="*/ 280199 h 301387"/>
                <a:gd name="connsiteX13" fmla="*/ 281513 w 301358"/>
                <a:gd name="connsiteY13" fmla="*/ 281527 h 301387"/>
                <a:gd name="connsiteX14" fmla="*/ 280185 w 301358"/>
                <a:gd name="connsiteY14" fmla="*/ 182523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358" h="301387">
                  <a:moveTo>
                    <a:pt x="280146" y="182523"/>
                  </a:moveTo>
                  <a:cubicBezTo>
                    <a:pt x="263626" y="166003"/>
                    <a:pt x="241169" y="159130"/>
                    <a:pt x="220040" y="161981"/>
                  </a:cubicBezTo>
                  <a:lnTo>
                    <a:pt x="220040" y="161981"/>
                  </a:lnTo>
                  <a:cubicBezTo>
                    <a:pt x="198912" y="164832"/>
                    <a:pt x="176455" y="157958"/>
                    <a:pt x="159935" y="141438"/>
                  </a:cubicBezTo>
                  <a:cubicBezTo>
                    <a:pt x="143415" y="124918"/>
                    <a:pt x="136541" y="102461"/>
                    <a:pt x="139393" y="81333"/>
                  </a:cubicBezTo>
                  <a:lnTo>
                    <a:pt x="139393" y="81333"/>
                  </a:lnTo>
                  <a:cubicBezTo>
                    <a:pt x="142244" y="60165"/>
                    <a:pt x="135370" y="37748"/>
                    <a:pt x="118850" y="21189"/>
                  </a:cubicBezTo>
                  <a:cubicBezTo>
                    <a:pt x="91121" y="-6540"/>
                    <a:pt x="46794" y="-7126"/>
                    <a:pt x="19846" y="19861"/>
                  </a:cubicBezTo>
                  <a:cubicBezTo>
                    <a:pt x="-7141" y="46848"/>
                    <a:pt x="-6516" y="91175"/>
                    <a:pt x="21174" y="118864"/>
                  </a:cubicBezTo>
                  <a:cubicBezTo>
                    <a:pt x="36249" y="133939"/>
                    <a:pt x="56479" y="142727"/>
                    <a:pt x="75694" y="139915"/>
                  </a:cubicBezTo>
                  <a:cubicBezTo>
                    <a:pt x="98580" y="136595"/>
                    <a:pt x="123888" y="141165"/>
                    <a:pt x="142048" y="159325"/>
                  </a:cubicBezTo>
                  <a:cubicBezTo>
                    <a:pt x="160209" y="177485"/>
                    <a:pt x="165911" y="202676"/>
                    <a:pt x="161458" y="225679"/>
                  </a:cubicBezTo>
                  <a:cubicBezTo>
                    <a:pt x="157748" y="244738"/>
                    <a:pt x="167434" y="265124"/>
                    <a:pt x="182509" y="280199"/>
                  </a:cubicBezTo>
                  <a:cubicBezTo>
                    <a:pt x="210238" y="307928"/>
                    <a:pt x="254565" y="308514"/>
                    <a:pt x="281513" y="281527"/>
                  </a:cubicBezTo>
                  <a:cubicBezTo>
                    <a:pt x="308499" y="254540"/>
                    <a:pt x="307875" y="210213"/>
                    <a:pt x="280185" y="1825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76624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 (ocr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B3BE207-816C-3F1B-3651-1BFAF9EFC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5355" y="630021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66F5FDD-F50E-4638-1D6C-77CE6F4A53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1431" y="2965313"/>
            <a:ext cx="8709137" cy="5011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 dirty="0"/>
              <a:t>Titre de la section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ABB3FA87-FA15-4478-8714-1F8EA10A65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1431" y="4042334"/>
            <a:ext cx="8709137" cy="316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Sous-titre au besoin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5D6F212-1E8B-44FE-9BAB-A186B286D960}"/>
              </a:ext>
            </a:extLst>
          </p:cNvPr>
          <p:cNvSpPr/>
          <p:nvPr userDrawn="1"/>
        </p:nvSpPr>
        <p:spPr>
          <a:xfrm>
            <a:off x="120315" y="6146738"/>
            <a:ext cx="1403685" cy="6136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03FE87A9-E032-D342-215A-6521CCBF7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2" y="6297014"/>
            <a:ext cx="648000" cy="34272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370FCEE-BF9F-B0E5-F5B1-728B01A0FD3A}"/>
              </a:ext>
            </a:extLst>
          </p:cNvPr>
          <p:cNvCxnSpPr/>
          <p:nvPr userDrawn="1"/>
        </p:nvCxnSpPr>
        <p:spPr>
          <a:xfrm>
            <a:off x="836359" y="6335757"/>
            <a:ext cx="0" cy="288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1151445D-1D15-809E-0144-BF1CBD299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2" y="6334218"/>
            <a:ext cx="504000" cy="301980"/>
          </a:xfrm>
          <a:prstGeom prst="rect">
            <a:avLst/>
          </a:prstGeom>
        </p:spPr>
      </p:pic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ED9B7D2D-9749-B8DB-CD08-087617A716C1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144001" y="9000"/>
            <a:ext cx="2597045" cy="6840000"/>
            <a:chOff x="9322319" y="39"/>
            <a:chExt cx="2603227" cy="6856280"/>
          </a:xfrm>
          <a:gradFill flip="none" rotWithShape="1">
            <a:gsLst>
              <a:gs pos="50000">
                <a:schemeClr val="bg2">
                  <a:alpha val="35000"/>
                </a:schemeClr>
              </a:gs>
              <a:gs pos="0">
                <a:schemeClr val="bg2">
                  <a:alpha val="10000"/>
                </a:schemeClr>
              </a:gs>
              <a:gs pos="91000">
                <a:schemeClr val="bg2">
                  <a:alpha val="60000"/>
                </a:schemeClr>
              </a:gs>
            </a:gsLst>
            <a:lin ang="5400000" scaled="1"/>
            <a:tileRect/>
          </a:gradFill>
        </p:grpSpPr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4A812C7-5463-94C9-9B63-E623F2C05E32}"/>
                </a:ext>
              </a:extLst>
            </p:cNvPr>
            <p:cNvSpPr/>
            <p:nvPr/>
          </p:nvSpPr>
          <p:spPr>
            <a:xfrm>
              <a:off x="10433581" y="4217943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3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7733BBFA-85D9-D80C-D7B9-B8E2D9D81D33}"/>
                </a:ext>
              </a:extLst>
            </p:cNvPr>
            <p:cNvSpPr/>
            <p:nvPr/>
          </p:nvSpPr>
          <p:spPr>
            <a:xfrm>
              <a:off x="10633267" y="4423019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C76CE000-8445-00AA-C441-B7D72C26F103}"/>
                </a:ext>
              </a:extLst>
            </p:cNvPr>
            <p:cNvSpPr/>
            <p:nvPr/>
          </p:nvSpPr>
          <p:spPr>
            <a:xfrm>
              <a:off x="10956210" y="5303272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AE16CE24-390E-F480-B3EC-E039F83DB9A3}"/>
                </a:ext>
              </a:extLst>
            </p:cNvPr>
            <p:cNvSpPr/>
            <p:nvPr/>
          </p:nvSpPr>
          <p:spPr>
            <a:xfrm>
              <a:off x="10957733" y="446988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5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6B22764-FF62-A373-A3B3-AC7EDF584574}"/>
                </a:ext>
              </a:extLst>
            </p:cNvPr>
            <p:cNvSpPr/>
            <p:nvPr/>
          </p:nvSpPr>
          <p:spPr>
            <a:xfrm>
              <a:off x="11012293" y="398900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1BCDA79C-7827-2D62-FD93-025D4AAE6B7F}"/>
                </a:ext>
              </a:extLst>
            </p:cNvPr>
            <p:cNvSpPr/>
            <p:nvPr/>
          </p:nvSpPr>
          <p:spPr>
            <a:xfrm>
              <a:off x="11329104" y="480220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856727A6-2F2D-D967-1A2B-6F5E84D5B12A}"/>
                </a:ext>
              </a:extLst>
            </p:cNvPr>
            <p:cNvSpPr/>
            <p:nvPr/>
          </p:nvSpPr>
          <p:spPr>
            <a:xfrm>
              <a:off x="10725554" y="5050120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6 w 730244"/>
                <a:gd name="connsiteY4" fmla="*/ 56747 h 280022"/>
                <a:gd name="connsiteX5" fmla="*/ 252566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1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7"/>
                  </a:cubicBezTo>
                  <a:lnTo>
                    <a:pt x="252566" y="56747"/>
                  </a:lnTo>
                  <a:cubicBezTo>
                    <a:pt x="227064" y="22340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F0E76DD7-EA25-B216-C167-5A60AABB6984}"/>
                </a:ext>
              </a:extLst>
            </p:cNvPr>
            <p:cNvSpPr/>
            <p:nvPr/>
          </p:nvSpPr>
          <p:spPr>
            <a:xfrm>
              <a:off x="10745510" y="4163384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412DB90D-DA5A-CD8B-A4D5-962FBDC00D45}"/>
                </a:ext>
              </a:extLst>
            </p:cNvPr>
            <p:cNvSpPr/>
            <p:nvPr/>
          </p:nvSpPr>
          <p:spPr>
            <a:xfrm>
              <a:off x="9646981" y="3971469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4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4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0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7"/>
                    <a:pt x="258737" y="364341"/>
                  </a:cubicBezTo>
                  <a:cubicBezTo>
                    <a:pt x="252332" y="395350"/>
                    <a:pt x="267564" y="428235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38DB66B0-A8D5-351A-EDAA-370D45E251DF}"/>
                </a:ext>
              </a:extLst>
            </p:cNvPr>
            <p:cNvSpPr/>
            <p:nvPr/>
          </p:nvSpPr>
          <p:spPr>
            <a:xfrm>
              <a:off x="9845847" y="502676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B324C9E1-97E2-C204-08E9-B40AA9F8565D}"/>
                </a:ext>
              </a:extLst>
            </p:cNvPr>
            <p:cNvSpPr/>
            <p:nvPr/>
          </p:nvSpPr>
          <p:spPr>
            <a:xfrm>
              <a:off x="10157699" y="428238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5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5"/>
                    <a:pt x="134387" y="268775"/>
                  </a:cubicBezTo>
                  <a:cubicBezTo>
                    <a:pt x="60167" y="268775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109AF282-15F3-F34A-48BC-40788155689D}"/>
                </a:ext>
              </a:extLst>
            </p:cNvPr>
            <p:cNvSpPr/>
            <p:nvPr/>
          </p:nvSpPr>
          <p:spPr>
            <a:xfrm>
              <a:off x="9835459" y="470237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582CF6B4-F21D-6D66-F4EC-C11BAD02B96C}"/>
                </a:ext>
              </a:extLst>
            </p:cNvPr>
            <p:cNvSpPr/>
            <p:nvPr/>
          </p:nvSpPr>
          <p:spPr>
            <a:xfrm>
              <a:off x="10460568" y="518372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F8989EC0-5876-5220-CA0B-8E3DD130CF55}"/>
                </a:ext>
              </a:extLst>
            </p:cNvPr>
            <p:cNvSpPr/>
            <p:nvPr/>
          </p:nvSpPr>
          <p:spPr>
            <a:xfrm>
              <a:off x="10450921" y="491139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B6BAF1F0-5012-1D1D-1B45-C243E4D513BD}"/>
                </a:ext>
              </a:extLst>
            </p:cNvPr>
            <p:cNvSpPr/>
            <p:nvPr/>
          </p:nvSpPr>
          <p:spPr>
            <a:xfrm>
              <a:off x="9921145" y="4491599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6 h 280022"/>
                <a:gd name="connsiteX2" fmla="*/ 252567 w 730244"/>
                <a:gd name="connsiteY2" fmla="*/ 223276 h 280022"/>
                <a:gd name="connsiteX3" fmla="*/ 365122 w 730244"/>
                <a:gd name="connsiteY3" fmla="*/ 166529 h 280022"/>
                <a:gd name="connsiteX4" fmla="*/ 477678 w 730244"/>
                <a:gd name="connsiteY4" fmla="*/ 223276 h 280022"/>
                <a:gd name="connsiteX5" fmla="*/ 477678 w 730244"/>
                <a:gd name="connsiteY5" fmla="*/ 223276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4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30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AEBD830A-50C5-08A3-3D2E-D11CEA0D60EB}"/>
                </a:ext>
              </a:extLst>
            </p:cNvPr>
            <p:cNvSpPr/>
            <p:nvPr/>
          </p:nvSpPr>
          <p:spPr>
            <a:xfrm>
              <a:off x="10178749" y="5371032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22183147-0190-81CC-5B82-3121F13C35B1}"/>
                </a:ext>
              </a:extLst>
            </p:cNvPr>
            <p:cNvSpPr/>
            <p:nvPr/>
          </p:nvSpPr>
          <p:spPr>
            <a:xfrm>
              <a:off x="9362399" y="4246619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8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9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1"/>
                    <a:pt x="495516" y="36467"/>
                  </a:cubicBezTo>
                  <a:cubicBezTo>
                    <a:pt x="446893" y="-12156"/>
                    <a:pt x="368120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8"/>
                    <a:pt x="282316" y="218540"/>
                    <a:pt x="250448" y="250448"/>
                  </a:cubicBezTo>
                  <a:cubicBezTo>
                    <a:pt x="218579" y="282317"/>
                    <a:pt x="173940" y="291846"/>
                    <a:pt x="132893" y="283371"/>
                  </a:cubicBezTo>
                  <a:cubicBezTo>
                    <a:pt x="98916" y="276341"/>
                    <a:pt x="62907" y="293018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1D069B91-8C8C-0AA4-3F0C-CD7DFDD9249E}"/>
                </a:ext>
              </a:extLst>
            </p:cNvPr>
            <p:cNvSpPr/>
            <p:nvPr/>
          </p:nvSpPr>
          <p:spPr>
            <a:xfrm>
              <a:off x="9631632" y="523473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1399A8E5-3CA6-8FEF-990C-53B70F248860}"/>
                </a:ext>
              </a:extLst>
            </p:cNvPr>
            <p:cNvSpPr/>
            <p:nvPr/>
          </p:nvSpPr>
          <p:spPr>
            <a:xfrm>
              <a:off x="9667563" y="4550454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9 h 437490"/>
                <a:gd name="connsiteX2" fmla="*/ 320014 w 437490"/>
                <a:gd name="connsiteY2" fmla="*/ 233899 h 437490"/>
                <a:gd name="connsiteX3" fmla="*/ 232492 w 437490"/>
                <a:gd name="connsiteY3" fmla="*/ 205037 h 437490"/>
                <a:gd name="connsiteX4" fmla="*/ 203631 w 437490"/>
                <a:gd name="connsiteY4" fmla="*/ 117516 h 437490"/>
                <a:gd name="connsiteX5" fmla="*/ 203631 w 437490"/>
                <a:gd name="connsiteY5" fmla="*/ 117516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7 h 437490"/>
                <a:gd name="connsiteX12" fmla="*/ 262721 w 437490"/>
                <a:gd name="connsiteY12" fmla="*/ 407497 h 437490"/>
                <a:gd name="connsiteX13" fmla="*/ 407496 w 437490"/>
                <a:gd name="connsiteY13" fmla="*/ 407497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9"/>
                  </a:cubicBezTo>
                  <a:lnTo>
                    <a:pt x="320014" y="233899"/>
                  </a:lnTo>
                  <a:cubicBezTo>
                    <a:pt x="289044" y="238507"/>
                    <a:pt x="256355" y="228900"/>
                    <a:pt x="232492" y="205037"/>
                  </a:cubicBezTo>
                  <a:cubicBezTo>
                    <a:pt x="208630" y="181175"/>
                    <a:pt x="199023" y="148486"/>
                    <a:pt x="203631" y="117516"/>
                  </a:cubicBezTo>
                  <a:lnTo>
                    <a:pt x="203631" y="117516"/>
                  </a:lnTo>
                  <a:cubicBezTo>
                    <a:pt x="208239" y="86506"/>
                    <a:pt x="198632" y="5381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3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7"/>
                  </a:cubicBezTo>
                  <a:cubicBezTo>
                    <a:pt x="227259" y="356100"/>
                    <a:pt x="240967" y="38574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ABEFD0C6-2B63-E779-94D6-4BDCB5D97CAC}"/>
                </a:ext>
              </a:extLst>
            </p:cNvPr>
            <p:cNvSpPr/>
            <p:nvPr/>
          </p:nvSpPr>
          <p:spPr>
            <a:xfrm>
              <a:off x="9671820" y="480434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DBE952BD-DE15-8467-92AE-B05C656696B5}"/>
                </a:ext>
              </a:extLst>
            </p:cNvPr>
            <p:cNvSpPr/>
            <p:nvPr/>
          </p:nvSpPr>
          <p:spPr>
            <a:xfrm>
              <a:off x="9916107" y="3909880"/>
              <a:ext cx="763128" cy="292675"/>
            </a:xfrm>
            <a:custGeom>
              <a:avLst/>
              <a:gdLst>
                <a:gd name="connsiteX0" fmla="*/ 146260 w 763128"/>
                <a:gd name="connsiteY0" fmla="*/ 292675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5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5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5"/>
                  </a:moveTo>
                  <a:cubicBezTo>
                    <a:pt x="194453" y="292675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2"/>
                    <a:pt x="333292" y="174106"/>
                    <a:pt x="381525" y="174106"/>
                  </a:cubicBezTo>
                  <a:cubicBezTo>
                    <a:pt x="429718" y="174106"/>
                    <a:pt x="472483" y="197422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5"/>
                    <a:pt x="616790" y="292675"/>
                  </a:cubicBezTo>
                  <a:cubicBezTo>
                    <a:pt x="697594" y="292675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5"/>
                    <a:pt x="146338" y="29267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2C074D98-D626-D31C-F33F-C98EA810867D}"/>
                </a:ext>
              </a:extLst>
            </p:cNvPr>
            <p:cNvSpPr/>
            <p:nvPr/>
          </p:nvSpPr>
          <p:spPr>
            <a:xfrm>
              <a:off x="10211750" y="4107028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893CD1DD-8940-DA7F-9CE3-946766445791}"/>
                </a:ext>
              </a:extLst>
            </p:cNvPr>
            <p:cNvSpPr/>
            <p:nvPr/>
          </p:nvSpPr>
          <p:spPr>
            <a:xfrm>
              <a:off x="10483766" y="3644425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9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6368A0CA-9F62-460B-DC2D-7F1A4731CDCB}"/>
                </a:ext>
              </a:extLst>
            </p:cNvPr>
            <p:cNvSpPr/>
            <p:nvPr/>
          </p:nvSpPr>
          <p:spPr>
            <a:xfrm>
              <a:off x="9646786" y="625796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0FF59C8C-D4E9-AF15-1CD1-CA15BF16045E}"/>
                </a:ext>
              </a:extLst>
            </p:cNvPr>
            <p:cNvSpPr/>
            <p:nvPr/>
          </p:nvSpPr>
          <p:spPr>
            <a:xfrm>
              <a:off x="9653425" y="570729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30C4A451-42C7-A603-3106-2D1C0D954584}"/>
                </a:ext>
              </a:extLst>
            </p:cNvPr>
            <p:cNvSpPr/>
            <p:nvPr/>
          </p:nvSpPr>
          <p:spPr>
            <a:xfrm>
              <a:off x="9322319" y="6211098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4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42CDCBC0-8C32-A507-78ED-2DC2E9066842}"/>
                </a:ext>
              </a:extLst>
            </p:cNvPr>
            <p:cNvSpPr/>
            <p:nvPr/>
          </p:nvSpPr>
          <p:spPr>
            <a:xfrm>
              <a:off x="9375434" y="6303267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3533E3CC-B436-8953-55CE-BD845F40DA25}"/>
                </a:ext>
              </a:extLst>
            </p:cNvPr>
            <p:cNvSpPr/>
            <p:nvPr/>
          </p:nvSpPr>
          <p:spPr>
            <a:xfrm>
              <a:off x="9422612" y="5949198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6 w 730244"/>
                <a:gd name="connsiteY1" fmla="*/ 223275 h 280021"/>
                <a:gd name="connsiteX2" fmla="*/ 252566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6" y="223275"/>
                  </a:cubicBezTo>
                  <a:lnTo>
                    <a:pt x="252566" y="223275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8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A3DB9A2D-425B-0BD7-17B7-34EC0760B152}"/>
                </a:ext>
              </a:extLst>
            </p:cNvPr>
            <p:cNvSpPr/>
            <p:nvPr/>
          </p:nvSpPr>
          <p:spPr>
            <a:xfrm>
              <a:off x="10434167" y="565421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9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9E815F31-1940-5859-676D-EF665A0BFF5C}"/>
                </a:ext>
              </a:extLst>
            </p:cNvPr>
            <p:cNvSpPr/>
            <p:nvPr/>
          </p:nvSpPr>
          <p:spPr>
            <a:xfrm>
              <a:off x="10444594" y="597860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50 h 598356"/>
                <a:gd name="connsiteX8" fmla="*/ 239014 w 598356"/>
                <a:gd name="connsiteY8" fmla="*/ 557350 h 598356"/>
                <a:gd name="connsiteX9" fmla="*/ 279631 w 598356"/>
                <a:gd name="connsiteY9" fmla="*/ 448856 h 598356"/>
                <a:gd name="connsiteX10" fmla="*/ 316655 w 598356"/>
                <a:gd name="connsiteY10" fmla="*/ 316656 h 598356"/>
                <a:gd name="connsiteX11" fmla="*/ 448855 w 598356"/>
                <a:gd name="connsiteY11" fmla="*/ 279632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50"/>
                  </a:cubicBezTo>
                  <a:cubicBezTo>
                    <a:pt x="95684" y="612026"/>
                    <a:pt x="184338" y="612026"/>
                    <a:pt x="239014" y="557350"/>
                  </a:cubicBezTo>
                  <a:cubicBezTo>
                    <a:pt x="268774" y="527590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6"/>
                  </a:cubicBezTo>
                  <a:cubicBezTo>
                    <a:pt x="352507" y="280803"/>
                    <a:pt x="402732" y="270063"/>
                    <a:pt x="448855" y="279632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37010C69-6A05-3FF1-C7C7-40A6888ABDC5}"/>
                </a:ext>
              </a:extLst>
            </p:cNvPr>
            <p:cNvSpPr/>
            <p:nvPr/>
          </p:nvSpPr>
          <p:spPr>
            <a:xfrm>
              <a:off x="10207025" y="588479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6A0A4DCC-62B8-1698-B69D-89B2B8B127C3}"/>
                </a:ext>
              </a:extLst>
            </p:cNvPr>
            <p:cNvSpPr/>
            <p:nvPr/>
          </p:nvSpPr>
          <p:spPr>
            <a:xfrm>
              <a:off x="10253617" y="6194070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DA48F306-1BF8-A521-44F9-CE48E9006EBF}"/>
                </a:ext>
              </a:extLst>
            </p:cNvPr>
            <p:cNvSpPr/>
            <p:nvPr/>
          </p:nvSpPr>
          <p:spPr>
            <a:xfrm>
              <a:off x="10227021" y="6507718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49782304-7D9B-D3AA-7264-181767C988DD}"/>
                </a:ext>
              </a:extLst>
            </p:cNvPr>
            <p:cNvSpPr/>
            <p:nvPr/>
          </p:nvSpPr>
          <p:spPr>
            <a:xfrm>
              <a:off x="9969416" y="5628285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7 h 280021"/>
                <a:gd name="connsiteX2" fmla="*/ 477678 w 730244"/>
                <a:gd name="connsiteY2" fmla="*/ 56747 h 280021"/>
                <a:gd name="connsiteX3" fmla="*/ 365122 w 730244"/>
                <a:gd name="connsiteY3" fmla="*/ 113493 h 280021"/>
                <a:gd name="connsiteX4" fmla="*/ 252567 w 730244"/>
                <a:gd name="connsiteY4" fmla="*/ 56747 h 280021"/>
                <a:gd name="connsiteX5" fmla="*/ 252567 w 730244"/>
                <a:gd name="connsiteY5" fmla="*/ 56747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59FB1CB8-734E-684B-5108-51E1D402CBA5}"/>
                </a:ext>
              </a:extLst>
            </p:cNvPr>
            <p:cNvSpPr/>
            <p:nvPr/>
          </p:nvSpPr>
          <p:spPr>
            <a:xfrm>
              <a:off x="11035960" y="5833791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9094627E-84B3-B411-354E-8F03827D97E7}"/>
                </a:ext>
              </a:extLst>
            </p:cNvPr>
            <p:cNvSpPr/>
            <p:nvPr/>
          </p:nvSpPr>
          <p:spPr>
            <a:xfrm>
              <a:off x="10773356" y="6291394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33398E76-0AF9-4A24-1DAB-93FCC04432BF}"/>
                </a:ext>
              </a:extLst>
            </p:cNvPr>
            <p:cNvSpPr/>
            <p:nvPr/>
          </p:nvSpPr>
          <p:spPr>
            <a:xfrm>
              <a:off x="10995773" y="6264173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CBA5CE49-BF9C-4190-DF7B-798615E56DA1}"/>
                </a:ext>
              </a:extLst>
            </p:cNvPr>
            <p:cNvSpPr/>
            <p:nvPr/>
          </p:nvSpPr>
          <p:spPr>
            <a:xfrm>
              <a:off x="9966409" y="2916680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8"/>
                    <a:pt x="258737" y="364341"/>
                  </a:cubicBezTo>
                  <a:cubicBezTo>
                    <a:pt x="252332" y="395350"/>
                    <a:pt x="267563" y="428234"/>
                    <a:pt x="291699" y="452409"/>
                  </a:cubicBezTo>
                  <a:cubicBezTo>
                    <a:pt x="336065" y="496776"/>
                    <a:pt x="408043" y="496776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57FB2DAB-12AE-5C86-5DA0-DC7C805C8524}"/>
                </a:ext>
              </a:extLst>
            </p:cNvPr>
            <p:cNvSpPr/>
            <p:nvPr/>
          </p:nvSpPr>
          <p:spPr>
            <a:xfrm>
              <a:off x="9654089" y="2598932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2"/>
                  </a:cubicBezTo>
                  <a:cubicBezTo>
                    <a:pt x="247802" y="313023"/>
                    <a:pt x="203084" y="326184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7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55826C67-2A99-7BBD-2D52-B51DFE575D4A}"/>
                </a:ext>
              </a:extLst>
            </p:cNvPr>
            <p:cNvSpPr/>
            <p:nvPr/>
          </p:nvSpPr>
          <p:spPr>
            <a:xfrm>
              <a:off x="9660728" y="2048261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A607DAF3-9DCE-7AD8-9A4D-70E62DD17FD0}"/>
                </a:ext>
              </a:extLst>
            </p:cNvPr>
            <p:cNvSpPr/>
            <p:nvPr/>
          </p:nvSpPr>
          <p:spPr>
            <a:xfrm>
              <a:off x="9329623" y="2552066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28F99E5D-4E14-528F-11D0-9B9BA6E913E2}"/>
                </a:ext>
              </a:extLst>
            </p:cNvPr>
            <p:cNvSpPr/>
            <p:nvPr/>
          </p:nvSpPr>
          <p:spPr>
            <a:xfrm>
              <a:off x="9662603" y="342048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FAE6A982-FEF4-ADBE-2776-C7089FF3301A}"/>
                </a:ext>
              </a:extLst>
            </p:cNvPr>
            <p:cNvSpPr/>
            <p:nvPr/>
          </p:nvSpPr>
          <p:spPr>
            <a:xfrm>
              <a:off x="9382737" y="264423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65250EA1-A362-7FFE-626D-739477F95F52}"/>
                </a:ext>
              </a:extLst>
            </p:cNvPr>
            <p:cNvSpPr/>
            <p:nvPr/>
          </p:nvSpPr>
          <p:spPr>
            <a:xfrm>
              <a:off x="9429915" y="2290165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94BC84F8-F591-C054-06CB-63F41A790059}"/>
                </a:ext>
              </a:extLst>
            </p:cNvPr>
            <p:cNvSpPr/>
            <p:nvPr/>
          </p:nvSpPr>
          <p:spPr>
            <a:xfrm>
              <a:off x="9409958" y="3176902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5 h 280022"/>
                <a:gd name="connsiteX2" fmla="*/ 252567 w 730244"/>
                <a:gd name="connsiteY2" fmla="*/ 223275 h 280022"/>
                <a:gd name="connsiteX3" fmla="*/ 365122 w 730244"/>
                <a:gd name="connsiteY3" fmla="*/ 166529 h 280022"/>
                <a:gd name="connsiteX4" fmla="*/ 477678 w 730244"/>
                <a:gd name="connsiteY4" fmla="*/ 223275 h 280022"/>
                <a:gd name="connsiteX5" fmla="*/ 477678 w 730244"/>
                <a:gd name="connsiteY5" fmla="*/ 223275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1BF46C59-1842-7E7D-1246-C0D2815173D9}"/>
                </a:ext>
              </a:extLst>
            </p:cNvPr>
            <p:cNvSpPr/>
            <p:nvPr/>
          </p:nvSpPr>
          <p:spPr>
            <a:xfrm>
              <a:off x="10753048" y="3163154"/>
              <a:ext cx="485683" cy="485683"/>
            </a:xfrm>
            <a:custGeom>
              <a:avLst/>
              <a:gdLst>
                <a:gd name="connsiteX0" fmla="*/ 33314 w 485683"/>
                <a:gd name="connsiteY0" fmla="*/ 193984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4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4"/>
                  </a:moveTo>
                  <a:cubicBezTo>
                    <a:pt x="59793" y="220464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4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76853CF2-3A9E-6B39-1FB0-0684F859E017}"/>
                </a:ext>
              </a:extLst>
            </p:cNvPr>
            <p:cNvSpPr/>
            <p:nvPr/>
          </p:nvSpPr>
          <p:spPr>
            <a:xfrm>
              <a:off x="10441470" y="1995185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CF36001D-EA3E-71EC-B26E-EA59C561062E}"/>
                </a:ext>
              </a:extLst>
            </p:cNvPr>
            <p:cNvSpPr/>
            <p:nvPr/>
          </p:nvSpPr>
          <p:spPr>
            <a:xfrm>
              <a:off x="10459201" y="3069150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1EA38FF1-7BC3-F397-A45F-D83B6DB27A9F}"/>
                </a:ext>
              </a:extLst>
            </p:cNvPr>
            <p:cNvSpPr/>
            <p:nvPr/>
          </p:nvSpPr>
          <p:spPr>
            <a:xfrm>
              <a:off x="10451897" y="231961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58D709F0-51E4-3620-9D74-5769D38D03E8}"/>
                </a:ext>
              </a:extLst>
            </p:cNvPr>
            <p:cNvSpPr/>
            <p:nvPr/>
          </p:nvSpPr>
          <p:spPr>
            <a:xfrm>
              <a:off x="10214328" y="222576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8 w 210817"/>
                <a:gd name="connsiteY1" fmla="*/ 210817 h 210817"/>
                <a:gd name="connsiteX2" fmla="*/ 0 w 210817"/>
                <a:gd name="connsiteY2" fmla="*/ 105409 h 210817"/>
                <a:gd name="connsiteX3" fmla="*/ 105408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8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8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A710DA93-B747-A2E4-CDD6-CE48ABB89E2B}"/>
                </a:ext>
              </a:extLst>
            </p:cNvPr>
            <p:cNvSpPr/>
            <p:nvPr/>
          </p:nvSpPr>
          <p:spPr>
            <a:xfrm>
              <a:off x="10260920" y="253503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C18BA4AD-9228-5AD8-406F-CA09BC731A60}"/>
                </a:ext>
              </a:extLst>
            </p:cNvPr>
            <p:cNvSpPr/>
            <p:nvPr/>
          </p:nvSpPr>
          <p:spPr>
            <a:xfrm>
              <a:off x="10234324" y="2848725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7 w 730244"/>
                <a:gd name="connsiteY4" fmla="*/ 56747 h 280022"/>
                <a:gd name="connsiteX5" fmla="*/ 252567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37BE2735-4433-9CA5-11E2-F87DDF42A9E1}"/>
                </a:ext>
              </a:extLst>
            </p:cNvPr>
            <p:cNvSpPr/>
            <p:nvPr/>
          </p:nvSpPr>
          <p:spPr>
            <a:xfrm>
              <a:off x="9976719" y="1969253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2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C8983898-41C2-30F0-9034-CB76384459C1}"/>
                </a:ext>
              </a:extLst>
            </p:cNvPr>
            <p:cNvSpPr/>
            <p:nvPr/>
          </p:nvSpPr>
          <p:spPr>
            <a:xfrm>
              <a:off x="10998633" y="2834402"/>
              <a:ext cx="531983" cy="531983"/>
            </a:xfrm>
            <a:custGeom>
              <a:avLst/>
              <a:gdLst>
                <a:gd name="connsiteX0" fmla="*/ 319457 w 531983"/>
                <a:gd name="connsiteY0" fmla="*/ 36467 h 531983"/>
                <a:gd name="connsiteX1" fmla="*/ 284386 w 531983"/>
                <a:gd name="connsiteY1" fmla="*/ 142891 h 531983"/>
                <a:gd name="connsiteX2" fmla="*/ 284386 w 531983"/>
                <a:gd name="connsiteY2" fmla="*/ 142891 h 531983"/>
                <a:gd name="connsiteX3" fmla="*/ 249315 w 531983"/>
                <a:gd name="connsiteY3" fmla="*/ 249315 h 531983"/>
                <a:gd name="connsiteX4" fmla="*/ 142891 w 531983"/>
                <a:gd name="connsiteY4" fmla="*/ 284386 h 531983"/>
                <a:gd name="connsiteX5" fmla="*/ 142891 w 531983"/>
                <a:gd name="connsiteY5" fmla="*/ 284386 h 531983"/>
                <a:gd name="connsiteX6" fmla="*/ 36467 w 531983"/>
                <a:gd name="connsiteY6" fmla="*/ 319496 h 531983"/>
                <a:gd name="connsiteX7" fmla="*/ 36467 w 531983"/>
                <a:gd name="connsiteY7" fmla="*/ 495516 h 531983"/>
                <a:gd name="connsiteX8" fmla="*/ 212487 w 531983"/>
                <a:gd name="connsiteY8" fmla="*/ 495516 h 531983"/>
                <a:gd name="connsiteX9" fmla="*/ 248612 w 531983"/>
                <a:gd name="connsiteY9" fmla="*/ 399090 h 531983"/>
                <a:gd name="connsiteX10" fmla="*/ 281535 w 531983"/>
                <a:gd name="connsiteY10" fmla="*/ 281535 h 531983"/>
                <a:gd name="connsiteX11" fmla="*/ 399090 w 531983"/>
                <a:gd name="connsiteY11" fmla="*/ 248612 h 531983"/>
                <a:gd name="connsiteX12" fmla="*/ 495516 w 531983"/>
                <a:gd name="connsiteY12" fmla="*/ 212487 h 531983"/>
                <a:gd name="connsiteX13" fmla="*/ 495516 w 531983"/>
                <a:gd name="connsiteY13" fmla="*/ 36467 h 531983"/>
                <a:gd name="connsiteX14" fmla="*/ 319496 w 531983"/>
                <a:gd name="connsiteY14" fmla="*/ 36467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319457" y="36467"/>
                  </a:moveTo>
                  <a:cubicBezTo>
                    <a:pt x="290479" y="65446"/>
                    <a:pt x="278762" y="105203"/>
                    <a:pt x="284386" y="142891"/>
                  </a:cubicBezTo>
                  <a:lnTo>
                    <a:pt x="284386" y="142891"/>
                  </a:lnTo>
                  <a:cubicBezTo>
                    <a:pt x="289971" y="180579"/>
                    <a:pt x="278294" y="220297"/>
                    <a:pt x="249315" y="249315"/>
                  </a:cubicBezTo>
                  <a:cubicBezTo>
                    <a:pt x="220337" y="278294"/>
                    <a:pt x="180579" y="290010"/>
                    <a:pt x="142891" y="284386"/>
                  </a:cubicBezTo>
                  <a:lnTo>
                    <a:pt x="142891" y="284386"/>
                  </a:lnTo>
                  <a:cubicBezTo>
                    <a:pt x="105203" y="278802"/>
                    <a:pt x="65485" y="290479"/>
                    <a:pt x="36467" y="319496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ubicBezTo>
                    <a:pt x="238927" y="469076"/>
                    <a:pt x="254041" y="433341"/>
                    <a:pt x="248612" y="399090"/>
                  </a:cubicBezTo>
                  <a:cubicBezTo>
                    <a:pt x="242129" y="358356"/>
                    <a:pt x="249667" y="313443"/>
                    <a:pt x="281535" y="281535"/>
                  </a:cubicBezTo>
                  <a:cubicBezTo>
                    <a:pt x="313404" y="249667"/>
                    <a:pt x="358043" y="240137"/>
                    <a:pt x="399090" y="248612"/>
                  </a:cubicBezTo>
                  <a:cubicBezTo>
                    <a:pt x="433067" y="255642"/>
                    <a:pt x="469076" y="238966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FC046CA6-31E5-FD7A-9668-F9C5483C4AEA}"/>
                </a:ext>
              </a:extLst>
            </p:cNvPr>
            <p:cNvSpPr/>
            <p:nvPr/>
          </p:nvSpPr>
          <p:spPr>
            <a:xfrm>
              <a:off x="11043263" y="217475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58E26F2E-5CF0-8501-51D9-116F2BCE0644}"/>
                </a:ext>
              </a:extLst>
            </p:cNvPr>
            <p:cNvSpPr/>
            <p:nvPr/>
          </p:nvSpPr>
          <p:spPr>
            <a:xfrm>
              <a:off x="10780660" y="2632401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6 h 437490"/>
                <a:gd name="connsiteX7" fmla="*/ 407496 w 437490"/>
                <a:gd name="connsiteY7" fmla="*/ 407496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4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1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4"/>
                    <a:pt x="238858" y="38367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4"/>
                  </a:cubicBezTo>
                  <a:cubicBezTo>
                    <a:pt x="205310" y="179769"/>
                    <a:pt x="197460" y="143057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83C47C2D-244B-6EFD-3E5E-825EEF78CF7A}"/>
                </a:ext>
              </a:extLst>
            </p:cNvPr>
            <p:cNvSpPr/>
            <p:nvPr/>
          </p:nvSpPr>
          <p:spPr>
            <a:xfrm>
              <a:off x="11003076" y="260514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F0D805C0-C412-295A-C6A5-0B75E5347D0B}"/>
                </a:ext>
              </a:extLst>
            </p:cNvPr>
            <p:cNvSpPr/>
            <p:nvPr/>
          </p:nvSpPr>
          <p:spPr>
            <a:xfrm>
              <a:off x="10206478" y="3417752"/>
              <a:ext cx="763128" cy="292675"/>
            </a:xfrm>
            <a:custGeom>
              <a:avLst/>
              <a:gdLst>
                <a:gd name="connsiteX0" fmla="*/ 616868 w 763128"/>
                <a:gd name="connsiteY0" fmla="*/ 0 h 292675"/>
                <a:gd name="connsiteX1" fmla="*/ 499236 w 763128"/>
                <a:gd name="connsiteY1" fmla="*/ 59285 h 292675"/>
                <a:gd name="connsiteX2" fmla="*/ 499236 w 763128"/>
                <a:gd name="connsiteY2" fmla="*/ 59285 h 292675"/>
                <a:gd name="connsiteX3" fmla="*/ 381603 w 763128"/>
                <a:gd name="connsiteY3" fmla="*/ 118570 h 292675"/>
                <a:gd name="connsiteX4" fmla="*/ 263970 w 763128"/>
                <a:gd name="connsiteY4" fmla="*/ 59285 h 292675"/>
                <a:gd name="connsiteX5" fmla="*/ 263970 w 763128"/>
                <a:gd name="connsiteY5" fmla="*/ 59285 h 292675"/>
                <a:gd name="connsiteX6" fmla="*/ 146338 w 763128"/>
                <a:gd name="connsiteY6" fmla="*/ 0 h 292675"/>
                <a:gd name="connsiteX7" fmla="*/ 0 w 763128"/>
                <a:gd name="connsiteY7" fmla="*/ 146338 h 292675"/>
                <a:gd name="connsiteX8" fmla="*/ 146338 w 763128"/>
                <a:gd name="connsiteY8" fmla="*/ 292676 h 292675"/>
                <a:gd name="connsiteX9" fmla="*/ 256511 w 763128"/>
                <a:gd name="connsiteY9" fmla="*/ 242529 h 292675"/>
                <a:gd name="connsiteX10" fmla="*/ 381564 w 763128"/>
                <a:gd name="connsiteY10" fmla="*/ 172192 h 292675"/>
                <a:gd name="connsiteX11" fmla="*/ 506617 w 763128"/>
                <a:gd name="connsiteY11" fmla="*/ 242529 h 292675"/>
                <a:gd name="connsiteX12" fmla="*/ 616790 w 763128"/>
                <a:gd name="connsiteY12" fmla="*/ 292676 h 292675"/>
                <a:gd name="connsiteX13" fmla="*/ 763128 w 763128"/>
                <a:gd name="connsiteY13" fmla="*/ 146338 h 292675"/>
                <a:gd name="connsiteX14" fmla="*/ 616790 w 763128"/>
                <a:gd name="connsiteY14" fmla="*/ 0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616868" y="0"/>
                  </a:moveTo>
                  <a:cubicBezTo>
                    <a:pt x="568675" y="0"/>
                    <a:pt x="525910" y="23316"/>
                    <a:pt x="499236" y="59285"/>
                  </a:cubicBezTo>
                  <a:lnTo>
                    <a:pt x="499236" y="59285"/>
                  </a:lnTo>
                  <a:cubicBezTo>
                    <a:pt x="472561" y="95254"/>
                    <a:pt x="429836" y="118570"/>
                    <a:pt x="381603" y="118570"/>
                  </a:cubicBezTo>
                  <a:cubicBezTo>
                    <a:pt x="333410" y="118570"/>
                    <a:pt x="290645" y="95254"/>
                    <a:pt x="263970" y="59285"/>
                  </a:cubicBezTo>
                  <a:lnTo>
                    <a:pt x="263970" y="59285"/>
                  </a:lnTo>
                  <a:cubicBezTo>
                    <a:pt x="237296" y="23316"/>
                    <a:pt x="194570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ubicBezTo>
                    <a:pt x="190313" y="292676"/>
                    <a:pt x="232570" y="275531"/>
                    <a:pt x="256511" y="242529"/>
                  </a:cubicBezTo>
                  <a:cubicBezTo>
                    <a:pt x="284982" y="203280"/>
                    <a:pt x="328606" y="172192"/>
                    <a:pt x="381564" y="172192"/>
                  </a:cubicBezTo>
                  <a:cubicBezTo>
                    <a:pt x="434522" y="172192"/>
                    <a:pt x="479591" y="201366"/>
                    <a:pt x="506617" y="242529"/>
                  </a:cubicBezTo>
                  <a:cubicBezTo>
                    <a:pt x="528995" y="276624"/>
                    <a:pt x="572815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B0C098EA-5D47-07E4-7938-B142EC28F3F6}"/>
                </a:ext>
              </a:extLst>
            </p:cNvPr>
            <p:cNvSpPr/>
            <p:nvPr/>
          </p:nvSpPr>
          <p:spPr>
            <a:xfrm>
              <a:off x="10517587" y="3356905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7CA06FC7-E11B-77F5-2E5F-8433DE6DB8C1}"/>
                </a:ext>
              </a:extLst>
            </p:cNvPr>
            <p:cNvSpPr/>
            <p:nvPr/>
          </p:nvSpPr>
          <p:spPr>
            <a:xfrm>
              <a:off x="9916263" y="3490198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4 h 485683"/>
                <a:gd name="connsiteX2" fmla="*/ 355202 w 485683"/>
                <a:gd name="connsiteY2" fmla="*/ 259674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4"/>
                  </a:cubicBezTo>
                  <a:lnTo>
                    <a:pt x="355202" y="259674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1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D2A135C2-C8C7-8068-8E71-953D5A9EFE3F}"/>
                </a:ext>
              </a:extLst>
            </p:cNvPr>
            <p:cNvSpPr/>
            <p:nvPr/>
          </p:nvSpPr>
          <p:spPr>
            <a:xfrm>
              <a:off x="10418974" y="573517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0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D0D30AD9-7B40-2EEA-88AE-539A459784C7}"/>
                </a:ext>
              </a:extLst>
            </p:cNvPr>
            <p:cNvSpPr/>
            <p:nvPr/>
          </p:nvSpPr>
          <p:spPr>
            <a:xfrm>
              <a:off x="10618661" y="778593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3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2B627444-6BEF-C021-959F-F85480AD435F}"/>
                </a:ext>
              </a:extLst>
            </p:cNvPr>
            <p:cNvSpPr/>
            <p:nvPr/>
          </p:nvSpPr>
          <p:spPr>
            <a:xfrm>
              <a:off x="10941604" y="1658886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3BDFB162-C8C4-4BA2-9404-C6E5D16A2464}"/>
                </a:ext>
              </a:extLst>
            </p:cNvPr>
            <p:cNvSpPr/>
            <p:nvPr/>
          </p:nvSpPr>
          <p:spPr>
            <a:xfrm>
              <a:off x="10943127" y="825498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25AACBA4-998E-FE55-AC6F-9AFBE8696484}"/>
                </a:ext>
              </a:extLst>
            </p:cNvPr>
            <p:cNvSpPr/>
            <p:nvPr/>
          </p:nvSpPr>
          <p:spPr>
            <a:xfrm>
              <a:off x="10997686" y="34457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A7FE9F6D-B6E9-FF12-0B25-60F14D260873}"/>
                </a:ext>
              </a:extLst>
            </p:cNvPr>
            <p:cNvSpPr/>
            <p:nvPr/>
          </p:nvSpPr>
          <p:spPr>
            <a:xfrm>
              <a:off x="11314498" y="115777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065D6BB7-E2BA-10E9-B4A2-B2C88341DECA}"/>
                </a:ext>
              </a:extLst>
            </p:cNvPr>
            <p:cNvSpPr/>
            <p:nvPr/>
          </p:nvSpPr>
          <p:spPr>
            <a:xfrm>
              <a:off x="10710947" y="1405733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6 h 280022"/>
                <a:gd name="connsiteX2" fmla="*/ 477678 w 730244"/>
                <a:gd name="connsiteY2" fmla="*/ 56746 h 280022"/>
                <a:gd name="connsiteX3" fmla="*/ 365122 w 730244"/>
                <a:gd name="connsiteY3" fmla="*/ 113493 h 280022"/>
                <a:gd name="connsiteX4" fmla="*/ 252567 w 730244"/>
                <a:gd name="connsiteY4" fmla="*/ 56746 h 280022"/>
                <a:gd name="connsiteX5" fmla="*/ 252567 w 730244"/>
                <a:gd name="connsiteY5" fmla="*/ 56746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64E84A86-20D7-E3E9-3EE3-9586629607FF}"/>
                </a:ext>
              </a:extLst>
            </p:cNvPr>
            <p:cNvSpPr/>
            <p:nvPr/>
          </p:nvSpPr>
          <p:spPr>
            <a:xfrm>
              <a:off x="10730865" y="518997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3DD9E4D3-B43D-6B33-2529-934E7152720C}"/>
                </a:ext>
              </a:extLst>
            </p:cNvPr>
            <p:cNvSpPr/>
            <p:nvPr/>
          </p:nvSpPr>
          <p:spPr>
            <a:xfrm>
              <a:off x="9632374" y="327082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A128C567-C302-56B4-4B6C-22C5647585E6}"/>
                </a:ext>
              </a:extLst>
            </p:cNvPr>
            <p:cNvSpPr/>
            <p:nvPr/>
          </p:nvSpPr>
          <p:spPr>
            <a:xfrm>
              <a:off x="9831241" y="1382379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0C760A2-55C8-0ACE-7623-F1D352AD380F}"/>
                </a:ext>
              </a:extLst>
            </p:cNvPr>
            <p:cNvSpPr/>
            <p:nvPr/>
          </p:nvSpPr>
          <p:spPr>
            <a:xfrm>
              <a:off x="10143092" y="63795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15FF0F5B-B14A-9BA6-231C-1FD53ED5E64D}"/>
                </a:ext>
              </a:extLst>
            </p:cNvPr>
            <p:cNvSpPr/>
            <p:nvPr/>
          </p:nvSpPr>
          <p:spPr>
            <a:xfrm>
              <a:off x="9820852" y="1057952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8CD7C362-CC35-6117-1E6A-3D430847D2D3}"/>
                </a:ext>
              </a:extLst>
            </p:cNvPr>
            <p:cNvSpPr/>
            <p:nvPr/>
          </p:nvSpPr>
          <p:spPr>
            <a:xfrm>
              <a:off x="10445961" y="153930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83AE9955-6748-06AC-CDDA-8310AFB75432}"/>
                </a:ext>
              </a:extLst>
            </p:cNvPr>
            <p:cNvSpPr/>
            <p:nvPr/>
          </p:nvSpPr>
          <p:spPr>
            <a:xfrm>
              <a:off x="10436315" y="126701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A7200781-B587-7D13-F97E-E6D65ABE832C}"/>
                </a:ext>
              </a:extLst>
            </p:cNvPr>
            <p:cNvSpPr/>
            <p:nvPr/>
          </p:nvSpPr>
          <p:spPr>
            <a:xfrm>
              <a:off x="9906538" y="847173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613D194C-6267-27A0-BBD3-9408D7632F52}"/>
                </a:ext>
              </a:extLst>
            </p:cNvPr>
            <p:cNvSpPr/>
            <p:nvPr/>
          </p:nvSpPr>
          <p:spPr>
            <a:xfrm>
              <a:off x="10164143" y="1726606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24A70610-51E7-FFC3-9180-FCB654CE1D8D}"/>
                </a:ext>
              </a:extLst>
            </p:cNvPr>
            <p:cNvSpPr/>
            <p:nvPr/>
          </p:nvSpPr>
          <p:spPr>
            <a:xfrm>
              <a:off x="9347793" y="602232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7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5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7"/>
                    <a:pt x="282316" y="218540"/>
                    <a:pt x="250448" y="250448"/>
                  </a:cubicBezTo>
                  <a:cubicBezTo>
                    <a:pt x="218579" y="282316"/>
                    <a:pt x="173940" y="291846"/>
                    <a:pt x="132893" y="283371"/>
                  </a:cubicBezTo>
                  <a:cubicBezTo>
                    <a:pt x="98916" y="276341"/>
                    <a:pt x="62907" y="293017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1D3AAFC7-3160-7E48-04A0-7B429260FDF7}"/>
                </a:ext>
              </a:extLst>
            </p:cNvPr>
            <p:cNvSpPr/>
            <p:nvPr/>
          </p:nvSpPr>
          <p:spPr>
            <a:xfrm>
              <a:off x="9617026" y="1590345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EE680F18-9A62-C6AD-7F60-2C842AC76040}"/>
                </a:ext>
              </a:extLst>
            </p:cNvPr>
            <p:cNvSpPr/>
            <p:nvPr/>
          </p:nvSpPr>
          <p:spPr>
            <a:xfrm>
              <a:off x="9652956" y="906029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8 h 437490"/>
                <a:gd name="connsiteX2" fmla="*/ 320014 w 437490"/>
                <a:gd name="connsiteY2" fmla="*/ 233898 h 437490"/>
                <a:gd name="connsiteX3" fmla="*/ 232492 w 437490"/>
                <a:gd name="connsiteY3" fmla="*/ 205037 h 437490"/>
                <a:gd name="connsiteX4" fmla="*/ 203631 w 437490"/>
                <a:gd name="connsiteY4" fmla="*/ 117515 h 437490"/>
                <a:gd name="connsiteX5" fmla="*/ 203631 w 437490"/>
                <a:gd name="connsiteY5" fmla="*/ 117515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6 h 437490"/>
                <a:gd name="connsiteX12" fmla="*/ 262721 w 437490"/>
                <a:gd name="connsiteY12" fmla="*/ 407496 h 437490"/>
                <a:gd name="connsiteX13" fmla="*/ 407496 w 437490"/>
                <a:gd name="connsiteY13" fmla="*/ 407496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8"/>
                  </a:cubicBezTo>
                  <a:lnTo>
                    <a:pt x="320014" y="233898"/>
                  </a:lnTo>
                  <a:cubicBezTo>
                    <a:pt x="289044" y="238507"/>
                    <a:pt x="256355" y="228899"/>
                    <a:pt x="232492" y="205037"/>
                  </a:cubicBezTo>
                  <a:cubicBezTo>
                    <a:pt x="208630" y="181175"/>
                    <a:pt x="199023" y="148486"/>
                    <a:pt x="203631" y="117515"/>
                  </a:cubicBezTo>
                  <a:lnTo>
                    <a:pt x="203631" y="117515"/>
                  </a:lnTo>
                  <a:cubicBezTo>
                    <a:pt x="208239" y="86506"/>
                    <a:pt x="198632" y="53817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2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6"/>
                  </a:cubicBezTo>
                  <a:cubicBezTo>
                    <a:pt x="227259" y="356101"/>
                    <a:pt x="240967" y="38574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4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25E85915-8BBA-25AE-6BF7-E30A7EDE1A77}"/>
                </a:ext>
              </a:extLst>
            </p:cNvPr>
            <p:cNvSpPr/>
            <p:nvPr/>
          </p:nvSpPr>
          <p:spPr>
            <a:xfrm>
              <a:off x="9657213" y="1159923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6536003C-B984-861E-0F9D-93EBDB557A98}"/>
                </a:ext>
              </a:extLst>
            </p:cNvPr>
            <p:cNvSpPr/>
            <p:nvPr/>
          </p:nvSpPr>
          <p:spPr>
            <a:xfrm>
              <a:off x="9901500" y="265493"/>
              <a:ext cx="763128" cy="292675"/>
            </a:xfrm>
            <a:custGeom>
              <a:avLst/>
              <a:gdLst>
                <a:gd name="connsiteX0" fmla="*/ 146260 w 763128"/>
                <a:gd name="connsiteY0" fmla="*/ 292676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6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6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6"/>
                  </a:moveTo>
                  <a:cubicBezTo>
                    <a:pt x="194453" y="292676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1"/>
                    <a:pt x="333293" y="174106"/>
                    <a:pt x="381525" y="174106"/>
                  </a:cubicBezTo>
                  <a:cubicBezTo>
                    <a:pt x="429719" y="174106"/>
                    <a:pt x="472483" y="197421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4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24DE7710-2ED1-E316-13A6-E66994BB1CF9}"/>
                </a:ext>
              </a:extLst>
            </p:cNvPr>
            <p:cNvSpPr/>
            <p:nvPr/>
          </p:nvSpPr>
          <p:spPr>
            <a:xfrm>
              <a:off x="10197144" y="46264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3A728CFF-C594-7450-ACF4-45B0F11554FC}"/>
                </a:ext>
              </a:extLst>
            </p:cNvPr>
            <p:cNvSpPr/>
            <p:nvPr/>
          </p:nvSpPr>
          <p:spPr>
            <a:xfrm>
              <a:off x="10469160" y="39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D7EEB75-2F32-42F6-D39A-C9D0A739A86B}"/>
                </a:ext>
              </a:extLst>
            </p:cNvPr>
            <p:cNvSpPr/>
            <p:nvPr/>
          </p:nvSpPr>
          <p:spPr>
            <a:xfrm>
              <a:off x="11289073" y="5876555"/>
              <a:ext cx="227688" cy="593787"/>
            </a:xfrm>
            <a:custGeom>
              <a:avLst/>
              <a:gdLst>
                <a:gd name="connsiteX0" fmla="*/ 227689 w 227688"/>
                <a:gd name="connsiteY0" fmla="*/ 479943 h 593787"/>
                <a:gd name="connsiteX1" fmla="*/ 181565 w 227688"/>
                <a:gd name="connsiteY1" fmla="*/ 388438 h 593787"/>
                <a:gd name="connsiteX2" fmla="*/ 181565 w 227688"/>
                <a:gd name="connsiteY2" fmla="*/ 388438 h 593787"/>
                <a:gd name="connsiteX3" fmla="*/ 135442 w 227688"/>
                <a:gd name="connsiteY3" fmla="*/ 296894 h 593787"/>
                <a:gd name="connsiteX4" fmla="*/ 181565 w 227688"/>
                <a:gd name="connsiteY4" fmla="*/ 205389 h 593787"/>
                <a:gd name="connsiteX5" fmla="*/ 181565 w 227688"/>
                <a:gd name="connsiteY5" fmla="*/ 205389 h 593787"/>
                <a:gd name="connsiteX6" fmla="*/ 227689 w 227688"/>
                <a:gd name="connsiteY6" fmla="*/ 113844 h 593787"/>
                <a:gd name="connsiteX7" fmla="*/ 113844 w 227688"/>
                <a:gd name="connsiteY7" fmla="*/ 0 h 593787"/>
                <a:gd name="connsiteX8" fmla="*/ 0 w 227688"/>
                <a:gd name="connsiteY8" fmla="*/ 113844 h 593787"/>
                <a:gd name="connsiteX9" fmla="*/ 39016 w 227688"/>
                <a:gd name="connsiteY9" fmla="*/ 199570 h 593787"/>
                <a:gd name="connsiteX10" fmla="*/ 93731 w 227688"/>
                <a:gd name="connsiteY10" fmla="*/ 296894 h 593787"/>
                <a:gd name="connsiteX11" fmla="*/ 39016 w 227688"/>
                <a:gd name="connsiteY11" fmla="*/ 394218 h 593787"/>
                <a:gd name="connsiteX12" fmla="*/ 0 w 227688"/>
                <a:gd name="connsiteY12" fmla="*/ 479943 h 593787"/>
                <a:gd name="connsiteX13" fmla="*/ 113844 w 227688"/>
                <a:gd name="connsiteY13" fmla="*/ 593787 h 593787"/>
                <a:gd name="connsiteX14" fmla="*/ 227689 w 227688"/>
                <a:gd name="connsiteY14" fmla="*/ 479943 h 5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688" h="593787">
                  <a:moveTo>
                    <a:pt x="227689" y="479943"/>
                  </a:moveTo>
                  <a:cubicBezTo>
                    <a:pt x="227689" y="442451"/>
                    <a:pt x="209528" y="409176"/>
                    <a:pt x="181565" y="388438"/>
                  </a:cubicBezTo>
                  <a:lnTo>
                    <a:pt x="181565" y="388438"/>
                  </a:lnTo>
                  <a:cubicBezTo>
                    <a:pt x="153563" y="367700"/>
                    <a:pt x="135442" y="334425"/>
                    <a:pt x="135442" y="296894"/>
                  </a:cubicBezTo>
                  <a:cubicBezTo>
                    <a:pt x="135442" y="259401"/>
                    <a:pt x="153602" y="226127"/>
                    <a:pt x="181565" y="205389"/>
                  </a:cubicBezTo>
                  <a:lnTo>
                    <a:pt x="181565" y="205389"/>
                  </a:lnTo>
                  <a:cubicBezTo>
                    <a:pt x="209567" y="184651"/>
                    <a:pt x="227689" y="151376"/>
                    <a:pt x="227689" y="113844"/>
                  </a:cubicBezTo>
                  <a:cubicBezTo>
                    <a:pt x="227689" y="50967"/>
                    <a:pt x="176722" y="0"/>
                    <a:pt x="113844" y="0"/>
                  </a:cubicBezTo>
                  <a:cubicBezTo>
                    <a:pt x="50966" y="0"/>
                    <a:pt x="0" y="50967"/>
                    <a:pt x="0" y="113844"/>
                  </a:cubicBezTo>
                  <a:cubicBezTo>
                    <a:pt x="0" y="148056"/>
                    <a:pt x="13357" y="180941"/>
                    <a:pt x="39016" y="199570"/>
                  </a:cubicBezTo>
                  <a:cubicBezTo>
                    <a:pt x="69556" y="221713"/>
                    <a:pt x="93731" y="255652"/>
                    <a:pt x="93731" y="296894"/>
                  </a:cubicBezTo>
                  <a:cubicBezTo>
                    <a:pt x="93731" y="338136"/>
                    <a:pt x="71041" y="373168"/>
                    <a:pt x="39016" y="394218"/>
                  </a:cubicBezTo>
                  <a:cubicBezTo>
                    <a:pt x="12498" y="411636"/>
                    <a:pt x="0" y="445731"/>
                    <a:pt x="0" y="479943"/>
                  </a:cubicBezTo>
                  <a:cubicBezTo>
                    <a:pt x="0" y="542821"/>
                    <a:pt x="50966" y="593787"/>
                    <a:pt x="113844" y="593787"/>
                  </a:cubicBezTo>
                  <a:cubicBezTo>
                    <a:pt x="176722" y="593787"/>
                    <a:pt x="227689" y="542821"/>
                    <a:pt x="227689" y="47994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749DE95F-A018-99BE-E345-55464140796E}"/>
                </a:ext>
              </a:extLst>
            </p:cNvPr>
            <p:cNvSpPr/>
            <p:nvPr/>
          </p:nvSpPr>
          <p:spPr>
            <a:xfrm>
              <a:off x="11176361" y="610151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8 w 156374"/>
                <a:gd name="connsiteY1" fmla="*/ 156375 h 156374"/>
                <a:gd name="connsiteX2" fmla="*/ 0 w 156374"/>
                <a:gd name="connsiteY2" fmla="*/ 78187 h 156374"/>
                <a:gd name="connsiteX3" fmla="*/ 78188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8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5"/>
                    <a:pt x="35006" y="0"/>
                    <a:pt x="78188" y="0"/>
                  </a:cubicBezTo>
                  <a:cubicBezTo>
                    <a:pt x="121369" y="0"/>
                    <a:pt x="156375" y="35005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87B4AF40-508E-52A7-05D7-7125FB07F27C}"/>
                </a:ext>
              </a:extLst>
            </p:cNvPr>
            <p:cNvSpPr/>
            <p:nvPr/>
          </p:nvSpPr>
          <p:spPr>
            <a:xfrm>
              <a:off x="9980625" y="3758621"/>
              <a:ext cx="123647" cy="123647"/>
            </a:xfrm>
            <a:custGeom>
              <a:avLst/>
              <a:gdLst>
                <a:gd name="connsiteX0" fmla="*/ 123647 w 123647"/>
                <a:gd name="connsiteY0" fmla="*/ 61823 h 123647"/>
                <a:gd name="connsiteX1" fmla="*/ 61824 w 123647"/>
                <a:gd name="connsiteY1" fmla="*/ 123647 h 123647"/>
                <a:gd name="connsiteX2" fmla="*/ 0 w 123647"/>
                <a:gd name="connsiteY2" fmla="*/ 61823 h 123647"/>
                <a:gd name="connsiteX3" fmla="*/ 61824 w 123647"/>
                <a:gd name="connsiteY3" fmla="*/ 0 h 123647"/>
                <a:gd name="connsiteX4" fmla="*/ 123647 w 123647"/>
                <a:gd name="connsiteY4" fmla="*/ 61823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7" h="123647">
                  <a:moveTo>
                    <a:pt x="123647" y="61823"/>
                  </a:moveTo>
                  <a:cubicBezTo>
                    <a:pt x="123647" y="95968"/>
                    <a:pt x="95968" y="123647"/>
                    <a:pt x="61824" y="123647"/>
                  </a:cubicBezTo>
                  <a:cubicBezTo>
                    <a:pt x="27679" y="123647"/>
                    <a:pt x="0" y="95968"/>
                    <a:pt x="0" y="61823"/>
                  </a:cubicBezTo>
                  <a:cubicBezTo>
                    <a:pt x="0" y="27679"/>
                    <a:pt x="27679" y="0"/>
                    <a:pt x="61824" y="0"/>
                  </a:cubicBezTo>
                  <a:cubicBezTo>
                    <a:pt x="95968" y="0"/>
                    <a:pt x="123647" y="27679"/>
                    <a:pt x="123647" y="618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851EA091-7855-562E-1AAF-59ADA5CB0168}"/>
                </a:ext>
              </a:extLst>
            </p:cNvPr>
            <p:cNvSpPr/>
            <p:nvPr/>
          </p:nvSpPr>
          <p:spPr>
            <a:xfrm>
              <a:off x="9637569" y="367898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DF63941E-0FA1-6F22-932D-819F5541AFB8}"/>
                </a:ext>
              </a:extLst>
            </p:cNvPr>
            <p:cNvSpPr/>
            <p:nvPr/>
          </p:nvSpPr>
          <p:spPr>
            <a:xfrm>
              <a:off x="11218423" y="5471637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4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4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5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BC459A84-3041-5652-90E9-FEBE2AB64CC0}"/>
                </a:ext>
              </a:extLst>
            </p:cNvPr>
            <p:cNvSpPr/>
            <p:nvPr/>
          </p:nvSpPr>
          <p:spPr>
            <a:xfrm>
              <a:off x="11060673" y="5659755"/>
              <a:ext cx="334011" cy="202788"/>
            </a:xfrm>
            <a:custGeom>
              <a:avLst/>
              <a:gdLst>
                <a:gd name="connsiteX0" fmla="*/ 289442 w 334011"/>
                <a:gd name="connsiteY0" fmla="*/ 73939 h 202788"/>
                <a:gd name="connsiteX1" fmla="*/ 230274 w 334011"/>
                <a:gd name="connsiteY1" fmla="*/ 81749 h 202788"/>
                <a:gd name="connsiteX2" fmla="*/ 230274 w 334011"/>
                <a:gd name="connsiteY2" fmla="*/ 81749 h 202788"/>
                <a:gd name="connsiteX3" fmla="*/ 171107 w 334011"/>
                <a:gd name="connsiteY3" fmla="*/ 89560 h 202788"/>
                <a:gd name="connsiteX4" fmla="*/ 129631 w 334011"/>
                <a:gd name="connsiteY4" fmla="*/ 46639 h 202788"/>
                <a:gd name="connsiteX5" fmla="*/ 129631 w 334011"/>
                <a:gd name="connsiteY5" fmla="*/ 46639 h 202788"/>
                <a:gd name="connsiteX6" fmla="*/ 88155 w 334011"/>
                <a:gd name="connsiteY6" fmla="*/ 3718 h 202788"/>
                <a:gd name="connsiteX7" fmla="*/ 3718 w 334011"/>
                <a:gd name="connsiteY7" fmla="*/ 44491 h 202788"/>
                <a:gd name="connsiteX8" fmla="*/ 44491 w 334011"/>
                <a:gd name="connsiteY8" fmla="*/ 128927 h 202788"/>
                <a:gd name="connsiteX9" fmla="*/ 99129 w 334011"/>
                <a:gd name="connsiteY9" fmla="*/ 123890 h 202788"/>
                <a:gd name="connsiteX10" fmla="*/ 163140 w 334011"/>
                <a:gd name="connsiteY10" fmla="*/ 112446 h 202788"/>
                <a:gd name="connsiteX11" fmla="*/ 206178 w 334011"/>
                <a:gd name="connsiteY11" fmla="*/ 161187 h 202788"/>
                <a:gd name="connsiteX12" fmla="*/ 245857 w 334011"/>
                <a:gd name="connsiteY12" fmla="*/ 199070 h 202788"/>
                <a:gd name="connsiteX13" fmla="*/ 330293 w 334011"/>
                <a:gd name="connsiteY13" fmla="*/ 158297 h 202788"/>
                <a:gd name="connsiteX14" fmla="*/ 289520 w 334011"/>
                <a:gd name="connsiteY14" fmla="*/ 73860 h 2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11" h="202788">
                  <a:moveTo>
                    <a:pt x="289442" y="73939"/>
                  </a:moveTo>
                  <a:cubicBezTo>
                    <a:pt x="268821" y="66753"/>
                    <a:pt x="247029" y="70345"/>
                    <a:pt x="230274" y="81749"/>
                  </a:cubicBezTo>
                  <a:lnTo>
                    <a:pt x="230274" y="81749"/>
                  </a:lnTo>
                  <a:cubicBezTo>
                    <a:pt x="213520" y="93154"/>
                    <a:pt x="191728" y="96785"/>
                    <a:pt x="171107" y="89560"/>
                  </a:cubicBezTo>
                  <a:cubicBezTo>
                    <a:pt x="150486" y="82374"/>
                    <a:pt x="135645" y="66010"/>
                    <a:pt x="129631" y="46639"/>
                  </a:cubicBezTo>
                  <a:lnTo>
                    <a:pt x="129631" y="46639"/>
                  </a:lnTo>
                  <a:cubicBezTo>
                    <a:pt x="123577" y="27268"/>
                    <a:pt x="108775" y="10904"/>
                    <a:pt x="88155" y="3718"/>
                  </a:cubicBezTo>
                  <a:cubicBezTo>
                    <a:pt x="53591" y="-8349"/>
                    <a:pt x="15786" y="9928"/>
                    <a:pt x="3718" y="44491"/>
                  </a:cubicBezTo>
                  <a:cubicBezTo>
                    <a:pt x="-8350" y="79055"/>
                    <a:pt x="9928" y="116860"/>
                    <a:pt x="44491" y="128927"/>
                  </a:cubicBezTo>
                  <a:cubicBezTo>
                    <a:pt x="63316" y="135489"/>
                    <a:pt x="83976" y="134434"/>
                    <a:pt x="99129" y="123890"/>
                  </a:cubicBezTo>
                  <a:cubicBezTo>
                    <a:pt x="117172" y="111353"/>
                    <a:pt x="140449" y="104557"/>
                    <a:pt x="163140" y="112446"/>
                  </a:cubicBezTo>
                  <a:cubicBezTo>
                    <a:pt x="185830" y="120336"/>
                    <a:pt x="200749" y="139551"/>
                    <a:pt x="206178" y="161187"/>
                  </a:cubicBezTo>
                  <a:cubicBezTo>
                    <a:pt x="210669" y="179113"/>
                    <a:pt x="227033" y="192508"/>
                    <a:pt x="245857" y="199070"/>
                  </a:cubicBezTo>
                  <a:cubicBezTo>
                    <a:pt x="280421" y="211138"/>
                    <a:pt x="318226" y="192860"/>
                    <a:pt x="330293" y="158297"/>
                  </a:cubicBezTo>
                  <a:cubicBezTo>
                    <a:pt x="342361" y="123733"/>
                    <a:pt x="324084" y="85928"/>
                    <a:pt x="289520" y="7386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A9F201D-A1C4-85F2-2C58-BED4722FA987}"/>
                </a:ext>
              </a:extLst>
            </p:cNvPr>
            <p:cNvSpPr/>
            <p:nvPr/>
          </p:nvSpPr>
          <p:spPr>
            <a:xfrm>
              <a:off x="11460640" y="5194700"/>
              <a:ext cx="464906" cy="464906"/>
            </a:xfrm>
            <a:custGeom>
              <a:avLst/>
              <a:gdLst>
                <a:gd name="connsiteX0" fmla="*/ 279163 w 464906"/>
                <a:gd name="connsiteY0" fmla="*/ 31908 h 464906"/>
                <a:gd name="connsiteX1" fmla="*/ 248505 w 464906"/>
                <a:gd name="connsiteY1" fmla="*/ 124897 h 464906"/>
                <a:gd name="connsiteX2" fmla="*/ 248505 w 464906"/>
                <a:gd name="connsiteY2" fmla="*/ 124897 h 464906"/>
                <a:gd name="connsiteX3" fmla="*/ 217847 w 464906"/>
                <a:gd name="connsiteY3" fmla="*/ 217886 h 464906"/>
                <a:gd name="connsiteX4" fmla="*/ 124858 w 464906"/>
                <a:gd name="connsiteY4" fmla="*/ 248544 h 464906"/>
                <a:gd name="connsiteX5" fmla="*/ 124858 w 464906"/>
                <a:gd name="connsiteY5" fmla="*/ 248544 h 464906"/>
                <a:gd name="connsiteX6" fmla="*/ 31869 w 464906"/>
                <a:gd name="connsiteY6" fmla="*/ 279202 h 464906"/>
                <a:gd name="connsiteX7" fmla="*/ 31869 w 464906"/>
                <a:gd name="connsiteY7" fmla="*/ 433038 h 464906"/>
                <a:gd name="connsiteX8" fmla="*/ 185705 w 464906"/>
                <a:gd name="connsiteY8" fmla="*/ 433038 h 464906"/>
                <a:gd name="connsiteX9" fmla="*/ 217261 w 464906"/>
                <a:gd name="connsiteY9" fmla="*/ 348758 h 464906"/>
                <a:gd name="connsiteX10" fmla="*/ 246045 w 464906"/>
                <a:gd name="connsiteY10" fmla="*/ 246044 h 464906"/>
                <a:gd name="connsiteX11" fmla="*/ 348758 w 464906"/>
                <a:gd name="connsiteY11" fmla="*/ 217261 h 464906"/>
                <a:gd name="connsiteX12" fmla="*/ 433038 w 464906"/>
                <a:gd name="connsiteY12" fmla="*/ 185705 h 464906"/>
                <a:gd name="connsiteX13" fmla="*/ 433038 w 464906"/>
                <a:gd name="connsiteY13" fmla="*/ 31869 h 464906"/>
                <a:gd name="connsiteX14" fmla="*/ 279202 w 464906"/>
                <a:gd name="connsiteY14" fmla="*/ 31869 h 4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906" h="464906">
                  <a:moveTo>
                    <a:pt x="279163" y="31908"/>
                  </a:moveTo>
                  <a:cubicBezTo>
                    <a:pt x="253816" y="57254"/>
                    <a:pt x="243623" y="91974"/>
                    <a:pt x="248505" y="124897"/>
                  </a:cubicBezTo>
                  <a:lnTo>
                    <a:pt x="248505" y="124897"/>
                  </a:lnTo>
                  <a:cubicBezTo>
                    <a:pt x="253387" y="157820"/>
                    <a:pt x="243194" y="192540"/>
                    <a:pt x="217847" y="217886"/>
                  </a:cubicBezTo>
                  <a:cubicBezTo>
                    <a:pt x="192500" y="243232"/>
                    <a:pt x="157781" y="253426"/>
                    <a:pt x="124858" y="248544"/>
                  </a:cubicBezTo>
                  <a:lnTo>
                    <a:pt x="124858" y="248544"/>
                  </a:lnTo>
                  <a:cubicBezTo>
                    <a:pt x="91935" y="243662"/>
                    <a:pt x="57215" y="253855"/>
                    <a:pt x="31869" y="279202"/>
                  </a:cubicBezTo>
                  <a:cubicBezTo>
                    <a:pt x="-10623" y="321693"/>
                    <a:pt x="-10623" y="390547"/>
                    <a:pt x="31869" y="433038"/>
                  </a:cubicBezTo>
                  <a:cubicBezTo>
                    <a:pt x="74360" y="475530"/>
                    <a:pt x="143214" y="475530"/>
                    <a:pt x="185705" y="433038"/>
                  </a:cubicBezTo>
                  <a:cubicBezTo>
                    <a:pt x="208825" y="409918"/>
                    <a:pt x="222026" y="378674"/>
                    <a:pt x="217261" y="348758"/>
                  </a:cubicBezTo>
                  <a:cubicBezTo>
                    <a:pt x="211598" y="313140"/>
                    <a:pt x="218159" y="273890"/>
                    <a:pt x="246045" y="246044"/>
                  </a:cubicBezTo>
                  <a:cubicBezTo>
                    <a:pt x="273891" y="218198"/>
                    <a:pt x="312906" y="209841"/>
                    <a:pt x="348758" y="217261"/>
                  </a:cubicBezTo>
                  <a:cubicBezTo>
                    <a:pt x="378440" y="223393"/>
                    <a:pt x="409918" y="208825"/>
                    <a:pt x="433038" y="185705"/>
                  </a:cubicBezTo>
                  <a:cubicBezTo>
                    <a:pt x="475530" y="143214"/>
                    <a:pt x="475530" y="74360"/>
                    <a:pt x="433038" y="31869"/>
                  </a:cubicBezTo>
                  <a:cubicBezTo>
                    <a:pt x="390547" y="-10623"/>
                    <a:pt x="321693" y="-10623"/>
                    <a:pt x="279202" y="3186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DADC3732-1B93-5E1D-01DA-F8784104D27C}"/>
                </a:ext>
              </a:extLst>
            </p:cNvPr>
            <p:cNvSpPr/>
            <p:nvPr/>
          </p:nvSpPr>
          <p:spPr>
            <a:xfrm>
              <a:off x="11455915" y="519056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10B9F9CF-47F1-DF38-1FA2-B3A38C4E6A8A}"/>
                </a:ext>
              </a:extLst>
            </p:cNvPr>
            <p:cNvSpPr/>
            <p:nvPr/>
          </p:nvSpPr>
          <p:spPr>
            <a:xfrm>
              <a:off x="11358981" y="5364158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3 w 90606"/>
                <a:gd name="connsiteY1" fmla="*/ 90607 h 90606"/>
                <a:gd name="connsiteX2" fmla="*/ 0 w 90606"/>
                <a:gd name="connsiteY2" fmla="*/ 45303 h 90606"/>
                <a:gd name="connsiteX3" fmla="*/ 45303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3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3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6A464FA5-0B88-7C26-B64E-C621BDDD4F59}"/>
                </a:ext>
              </a:extLst>
            </p:cNvPr>
            <p:cNvSpPr/>
            <p:nvPr/>
          </p:nvSpPr>
          <p:spPr>
            <a:xfrm>
              <a:off x="11283488" y="3130934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20 w 248934"/>
                <a:gd name="connsiteY1" fmla="*/ 224525 h 649166"/>
                <a:gd name="connsiteX2" fmla="*/ 50420 w 248934"/>
                <a:gd name="connsiteY2" fmla="*/ 224525 h 649166"/>
                <a:gd name="connsiteX3" fmla="*/ 100839 w 248934"/>
                <a:gd name="connsiteY3" fmla="*/ 324583 h 649166"/>
                <a:gd name="connsiteX4" fmla="*/ 50420 w 248934"/>
                <a:gd name="connsiteY4" fmla="*/ 424641 h 649166"/>
                <a:gd name="connsiteX5" fmla="*/ 50420 w 248934"/>
                <a:gd name="connsiteY5" fmla="*/ 424641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5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3 h 649166"/>
                <a:gd name="connsiteX11" fmla="*/ 206287 w 248934"/>
                <a:gd name="connsiteY11" fmla="*/ 218198 h 649166"/>
                <a:gd name="connsiteX12" fmla="*/ 248935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20" y="224525"/>
                  </a:cubicBezTo>
                  <a:lnTo>
                    <a:pt x="50420" y="224525"/>
                  </a:lnTo>
                  <a:cubicBezTo>
                    <a:pt x="80999" y="247216"/>
                    <a:pt x="100839" y="283576"/>
                    <a:pt x="100839" y="324583"/>
                  </a:cubicBezTo>
                  <a:cubicBezTo>
                    <a:pt x="100839" y="365591"/>
                    <a:pt x="80999" y="401951"/>
                    <a:pt x="50420" y="424641"/>
                  </a:cubicBezTo>
                  <a:lnTo>
                    <a:pt x="50420" y="424641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5" y="593436"/>
                    <a:pt x="248935" y="524700"/>
                  </a:cubicBezTo>
                  <a:cubicBezTo>
                    <a:pt x="248935" y="487285"/>
                    <a:pt x="234328" y="451316"/>
                    <a:pt x="206287" y="430968"/>
                  </a:cubicBezTo>
                  <a:cubicBezTo>
                    <a:pt x="172895" y="406754"/>
                    <a:pt x="146455" y="369653"/>
                    <a:pt x="146455" y="324583"/>
                  </a:cubicBezTo>
                  <a:cubicBezTo>
                    <a:pt x="146455" y="279514"/>
                    <a:pt x="171255" y="241202"/>
                    <a:pt x="206287" y="218198"/>
                  </a:cubicBezTo>
                  <a:cubicBezTo>
                    <a:pt x="235265" y="199140"/>
                    <a:pt x="248935" y="161882"/>
                    <a:pt x="248935" y="124467"/>
                  </a:cubicBezTo>
                  <a:cubicBezTo>
                    <a:pt x="248935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F0A59A89-6FE8-699B-5C89-4C6C8A3CBEA1}"/>
                </a:ext>
              </a:extLst>
            </p:cNvPr>
            <p:cNvSpPr/>
            <p:nvPr/>
          </p:nvSpPr>
          <p:spPr>
            <a:xfrm>
              <a:off x="11010409" y="3669606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4 w 445008"/>
                <a:gd name="connsiteY1" fmla="*/ 239180 h 445008"/>
                <a:gd name="connsiteX2" fmla="*/ 324944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7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6" y="245117"/>
                    <a:pt x="356149" y="234963"/>
                    <a:pt x="324944" y="239180"/>
                  </a:cubicBezTo>
                  <a:lnTo>
                    <a:pt x="324944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9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6"/>
                    <a:pt x="-9637" y="134553"/>
                    <a:pt x="31292" y="175482"/>
                  </a:cubicBezTo>
                  <a:cubicBezTo>
                    <a:pt x="53554" y="197743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7"/>
                    <a:pt x="245039" y="299247"/>
                    <a:pt x="238438" y="333224"/>
                  </a:cubicBezTo>
                  <a:cubicBezTo>
                    <a:pt x="232971" y="361344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7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8A932F43-B664-0A04-BDA1-AF742D5E2A00}"/>
                </a:ext>
              </a:extLst>
            </p:cNvPr>
            <p:cNvSpPr/>
            <p:nvPr/>
          </p:nvSpPr>
          <p:spPr>
            <a:xfrm>
              <a:off x="10796594" y="3758582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42DD635D-B011-99D6-D824-F8E5EB2324B5}"/>
                </a:ext>
              </a:extLst>
            </p:cNvPr>
            <p:cNvSpPr/>
            <p:nvPr/>
          </p:nvSpPr>
          <p:spPr>
            <a:xfrm>
              <a:off x="9359734" y="37219"/>
              <a:ext cx="649166" cy="248934"/>
            </a:xfrm>
            <a:custGeom>
              <a:avLst/>
              <a:gdLst>
                <a:gd name="connsiteX0" fmla="*/ 524699 w 649166"/>
                <a:gd name="connsiteY0" fmla="*/ 0 h 248934"/>
                <a:gd name="connsiteX1" fmla="*/ 424641 w 649166"/>
                <a:gd name="connsiteY1" fmla="*/ 50420 h 248934"/>
                <a:gd name="connsiteX2" fmla="*/ 424641 w 649166"/>
                <a:gd name="connsiteY2" fmla="*/ 50420 h 248934"/>
                <a:gd name="connsiteX3" fmla="*/ 324583 w 649166"/>
                <a:gd name="connsiteY3" fmla="*/ 100839 h 248934"/>
                <a:gd name="connsiteX4" fmla="*/ 224525 w 649166"/>
                <a:gd name="connsiteY4" fmla="*/ 50420 h 248934"/>
                <a:gd name="connsiteX5" fmla="*/ 224525 w 649166"/>
                <a:gd name="connsiteY5" fmla="*/ 50420 h 248934"/>
                <a:gd name="connsiteX6" fmla="*/ 124467 w 649166"/>
                <a:gd name="connsiteY6" fmla="*/ 0 h 248934"/>
                <a:gd name="connsiteX7" fmla="*/ 0 w 649166"/>
                <a:gd name="connsiteY7" fmla="*/ 124467 h 248934"/>
                <a:gd name="connsiteX8" fmla="*/ 124467 w 649166"/>
                <a:gd name="connsiteY8" fmla="*/ 248934 h 248934"/>
                <a:gd name="connsiteX9" fmla="*/ 218198 w 649166"/>
                <a:gd name="connsiteY9" fmla="*/ 206287 h 248934"/>
                <a:gd name="connsiteX10" fmla="*/ 324583 w 649166"/>
                <a:gd name="connsiteY10" fmla="*/ 146455 h 248934"/>
                <a:gd name="connsiteX11" fmla="*/ 430968 w 649166"/>
                <a:gd name="connsiteY11" fmla="*/ 206287 h 248934"/>
                <a:gd name="connsiteX12" fmla="*/ 524699 w 649166"/>
                <a:gd name="connsiteY12" fmla="*/ 248934 h 248934"/>
                <a:gd name="connsiteX13" fmla="*/ 649167 w 649166"/>
                <a:gd name="connsiteY13" fmla="*/ 124467 h 248934"/>
                <a:gd name="connsiteX14" fmla="*/ 524699 w 649166"/>
                <a:gd name="connsiteY14" fmla="*/ 0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166" h="248934">
                  <a:moveTo>
                    <a:pt x="524699" y="0"/>
                  </a:moveTo>
                  <a:cubicBezTo>
                    <a:pt x="483692" y="0"/>
                    <a:pt x="447332" y="19840"/>
                    <a:pt x="424641" y="50420"/>
                  </a:cubicBezTo>
                  <a:lnTo>
                    <a:pt x="424641" y="50420"/>
                  </a:lnTo>
                  <a:cubicBezTo>
                    <a:pt x="401951" y="80999"/>
                    <a:pt x="365591" y="100839"/>
                    <a:pt x="324583" y="100839"/>
                  </a:cubicBezTo>
                  <a:cubicBezTo>
                    <a:pt x="283576" y="100839"/>
                    <a:pt x="247216" y="80999"/>
                    <a:pt x="224525" y="50420"/>
                  </a:cubicBezTo>
                  <a:lnTo>
                    <a:pt x="224525" y="50420"/>
                  </a:lnTo>
                  <a:cubicBezTo>
                    <a:pt x="201835" y="19840"/>
                    <a:pt x="165475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ubicBezTo>
                    <a:pt x="0" y="193203"/>
                    <a:pt x="55731" y="248934"/>
                    <a:pt x="124467" y="248934"/>
                  </a:cubicBezTo>
                  <a:cubicBezTo>
                    <a:pt x="161882" y="248934"/>
                    <a:pt x="197851" y="234328"/>
                    <a:pt x="218198" y="206287"/>
                  </a:cubicBezTo>
                  <a:cubicBezTo>
                    <a:pt x="242412" y="172895"/>
                    <a:pt x="279514" y="146455"/>
                    <a:pt x="324583" y="146455"/>
                  </a:cubicBezTo>
                  <a:cubicBezTo>
                    <a:pt x="369652" y="146455"/>
                    <a:pt x="407965" y="171255"/>
                    <a:pt x="430968" y="206287"/>
                  </a:cubicBezTo>
                  <a:cubicBezTo>
                    <a:pt x="450027" y="235265"/>
                    <a:pt x="487285" y="248934"/>
                    <a:pt x="524699" y="248934"/>
                  </a:cubicBezTo>
                  <a:cubicBezTo>
                    <a:pt x="593436" y="248934"/>
                    <a:pt x="649167" y="193203"/>
                    <a:pt x="649167" y="124467"/>
                  </a:cubicBezTo>
                  <a:cubicBezTo>
                    <a:pt x="649167" y="55731"/>
                    <a:pt x="593436" y="0"/>
                    <a:pt x="524699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421C819E-DC1B-1100-69CE-6091AD14247A}"/>
                </a:ext>
              </a:extLst>
            </p:cNvPr>
            <p:cNvSpPr/>
            <p:nvPr/>
          </p:nvSpPr>
          <p:spPr>
            <a:xfrm>
              <a:off x="10962459" y="36281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6 w 730244"/>
                <a:gd name="connsiteY4" fmla="*/ 56746 h 280021"/>
                <a:gd name="connsiteX5" fmla="*/ 252566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8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6"/>
                  </a:cubicBezTo>
                  <a:lnTo>
                    <a:pt x="252566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8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126338DE-9544-879E-7BE9-8241B83C690E}"/>
                </a:ext>
              </a:extLst>
            </p:cNvPr>
            <p:cNvSpPr/>
            <p:nvPr/>
          </p:nvSpPr>
          <p:spPr>
            <a:xfrm>
              <a:off x="10764491" y="102479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349E7434-3BDE-243A-1C2A-36B639D67ACE}"/>
                </a:ext>
              </a:extLst>
            </p:cNvPr>
            <p:cNvSpPr/>
            <p:nvPr/>
          </p:nvSpPr>
          <p:spPr>
            <a:xfrm>
              <a:off x="11480675" y="3868599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19 w 248934"/>
                <a:gd name="connsiteY1" fmla="*/ 224526 h 649166"/>
                <a:gd name="connsiteX2" fmla="*/ 50419 w 248934"/>
                <a:gd name="connsiteY2" fmla="*/ 224526 h 649166"/>
                <a:gd name="connsiteX3" fmla="*/ 100839 w 248934"/>
                <a:gd name="connsiteY3" fmla="*/ 324584 h 649166"/>
                <a:gd name="connsiteX4" fmla="*/ 50419 w 248934"/>
                <a:gd name="connsiteY4" fmla="*/ 424642 h 649166"/>
                <a:gd name="connsiteX5" fmla="*/ 50419 w 248934"/>
                <a:gd name="connsiteY5" fmla="*/ 424642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4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4 h 649166"/>
                <a:gd name="connsiteX11" fmla="*/ 206287 w 248934"/>
                <a:gd name="connsiteY11" fmla="*/ 218199 h 649166"/>
                <a:gd name="connsiteX12" fmla="*/ 248934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19" y="224526"/>
                  </a:cubicBezTo>
                  <a:lnTo>
                    <a:pt x="50419" y="224526"/>
                  </a:lnTo>
                  <a:cubicBezTo>
                    <a:pt x="80999" y="247216"/>
                    <a:pt x="100839" y="283576"/>
                    <a:pt x="100839" y="324584"/>
                  </a:cubicBezTo>
                  <a:cubicBezTo>
                    <a:pt x="100839" y="365591"/>
                    <a:pt x="80999" y="401951"/>
                    <a:pt x="50419" y="424642"/>
                  </a:cubicBezTo>
                  <a:lnTo>
                    <a:pt x="50419" y="424642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4" y="593436"/>
                    <a:pt x="248934" y="524700"/>
                  </a:cubicBezTo>
                  <a:cubicBezTo>
                    <a:pt x="248934" y="487285"/>
                    <a:pt x="234328" y="451316"/>
                    <a:pt x="206287" y="430968"/>
                  </a:cubicBezTo>
                  <a:cubicBezTo>
                    <a:pt x="172895" y="406754"/>
                    <a:pt x="146455" y="369652"/>
                    <a:pt x="146455" y="324584"/>
                  </a:cubicBezTo>
                  <a:cubicBezTo>
                    <a:pt x="146455" y="279514"/>
                    <a:pt x="171255" y="241201"/>
                    <a:pt x="206287" y="218199"/>
                  </a:cubicBezTo>
                  <a:cubicBezTo>
                    <a:pt x="235265" y="199140"/>
                    <a:pt x="248934" y="161882"/>
                    <a:pt x="248934" y="124467"/>
                  </a:cubicBezTo>
                  <a:cubicBezTo>
                    <a:pt x="248934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0041B081-85D5-7BF9-FF41-AC9FBF1229F1}"/>
                </a:ext>
              </a:extLst>
            </p:cNvPr>
            <p:cNvSpPr/>
            <p:nvPr/>
          </p:nvSpPr>
          <p:spPr>
            <a:xfrm>
              <a:off x="11439316" y="4107692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4 w 90606"/>
                <a:gd name="connsiteY1" fmla="*/ 90607 h 90606"/>
                <a:gd name="connsiteX2" fmla="*/ 0 w 90606"/>
                <a:gd name="connsiteY2" fmla="*/ 45303 h 90606"/>
                <a:gd name="connsiteX3" fmla="*/ 45304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4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4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F4254F6F-118F-FFB2-FBE3-0D3834F224EA}"/>
                </a:ext>
              </a:extLst>
            </p:cNvPr>
            <p:cNvSpPr/>
            <p:nvPr/>
          </p:nvSpPr>
          <p:spPr>
            <a:xfrm>
              <a:off x="11137775" y="2407486"/>
              <a:ext cx="546062" cy="209411"/>
            </a:xfrm>
            <a:custGeom>
              <a:avLst/>
              <a:gdLst>
                <a:gd name="connsiteX0" fmla="*/ 441357 w 546062"/>
                <a:gd name="connsiteY0" fmla="*/ 0 h 209411"/>
                <a:gd name="connsiteX1" fmla="*/ 357194 w 546062"/>
                <a:gd name="connsiteY1" fmla="*/ 42413 h 209411"/>
                <a:gd name="connsiteX2" fmla="*/ 357194 w 546062"/>
                <a:gd name="connsiteY2" fmla="*/ 42413 h 209411"/>
                <a:gd name="connsiteX3" fmla="*/ 273031 w 546062"/>
                <a:gd name="connsiteY3" fmla="*/ 84827 h 209411"/>
                <a:gd name="connsiteX4" fmla="*/ 188868 w 546062"/>
                <a:gd name="connsiteY4" fmla="*/ 42413 h 209411"/>
                <a:gd name="connsiteX5" fmla="*/ 188868 w 546062"/>
                <a:gd name="connsiteY5" fmla="*/ 42413 h 209411"/>
                <a:gd name="connsiteX6" fmla="*/ 104706 w 546062"/>
                <a:gd name="connsiteY6" fmla="*/ 0 h 209411"/>
                <a:gd name="connsiteX7" fmla="*/ 0 w 546062"/>
                <a:gd name="connsiteY7" fmla="*/ 104706 h 209411"/>
                <a:gd name="connsiteX8" fmla="*/ 104706 w 546062"/>
                <a:gd name="connsiteY8" fmla="*/ 209411 h 209411"/>
                <a:gd name="connsiteX9" fmla="*/ 183557 w 546062"/>
                <a:gd name="connsiteY9" fmla="*/ 173520 h 209411"/>
                <a:gd name="connsiteX10" fmla="*/ 273031 w 546062"/>
                <a:gd name="connsiteY10" fmla="*/ 123178 h 209411"/>
                <a:gd name="connsiteX11" fmla="*/ 362505 w 546062"/>
                <a:gd name="connsiteY11" fmla="*/ 173520 h 209411"/>
                <a:gd name="connsiteX12" fmla="*/ 441357 w 546062"/>
                <a:gd name="connsiteY12" fmla="*/ 209411 h 209411"/>
                <a:gd name="connsiteX13" fmla="*/ 546062 w 546062"/>
                <a:gd name="connsiteY13" fmla="*/ 104706 h 209411"/>
                <a:gd name="connsiteX14" fmla="*/ 441357 w 546062"/>
                <a:gd name="connsiteY14" fmla="*/ 0 h 2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062" h="209411">
                  <a:moveTo>
                    <a:pt x="441357" y="0"/>
                  </a:moveTo>
                  <a:cubicBezTo>
                    <a:pt x="406872" y="0"/>
                    <a:pt x="376253" y="16676"/>
                    <a:pt x="357194" y="42413"/>
                  </a:cubicBezTo>
                  <a:lnTo>
                    <a:pt x="357194" y="42413"/>
                  </a:lnTo>
                  <a:cubicBezTo>
                    <a:pt x="338135" y="68150"/>
                    <a:pt x="307517" y="84827"/>
                    <a:pt x="273031" y="84827"/>
                  </a:cubicBezTo>
                  <a:cubicBezTo>
                    <a:pt x="238546" y="84827"/>
                    <a:pt x="207927" y="68150"/>
                    <a:pt x="188868" y="42413"/>
                  </a:cubicBezTo>
                  <a:lnTo>
                    <a:pt x="188868" y="42413"/>
                  </a:lnTo>
                  <a:cubicBezTo>
                    <a:pt x="169810" y="16676"/>
                    <a:pt x="139191" y="0"/>
                    <a:pt x="104706" y="0"/>
                  </a:cubicBezTo>
                  <a:cubicBezTo>
                    <a:pt x="46866" y="0"/>
                    <a:pt x="0" y="46866"/>
                    <a:pt x="0" y="104706"/>
                  </a:cubicBezTo>
                  <a:cubicBezTo>
                    <a:pt x="0" y="162546"/>
                    <a:pt x="46866" y="209411"/>
                    <a:pt x="104706" y="209411"/>
                  </a:cubicBezTo>
                  <a:cubicBezTo>
                    <a:pt x="136184" y="209411"/>
                    <a:pt x="166412" y="197148"/>
                    <a:pt x="183557" y="173520"/>
                  </a:cubicBezTo>
                  <a:cubicBezTo>
                    <a:pt x="203943" y="145440"/>
                    <a:pt x="235148" y="123178"/>
                    <a:pt x="273031" y="123178"/>
                  </a:cubicBezTo>
                  <a:cubicBezTo>
                    <a:pt x="310914" y="123178"/>
                    <a:pt x="343173" y="144034"/>
                    <a:pt x="362505" y="173520"/>
                  </a:cubicBezTo>
                  <a:cubicBezTo>
                    <a:pt x="378518" y="197890"/>
                    <a:pt x="409879" y="209411"/>
                    <a:pt x="441357" y="209411"/>
                  </a:cubicBezTo>
                  <a:cubicBezTo>
                    <a:pt x="499197" y="209411"/>
                    <a:pt x="546062" y="162546"/>
                    <a:pt x="546062" y="104706"/>
                  </a:cubicBezTo>
                  <a:cubicBezTo>
                    <a:pt x="546062" y="46866"/>
                    <a:pt x="499197" y="0"/>
                    <a:pt x="441357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B343D6AF-DFE6-733B-196E-E7C0F443A981}"/>
                </a:ext>
              </a:extLst>
            </p:cNvPr>
            <p:cNvSpPr/>
            <p:nvPr/>
          </p:nvSpPr>
          <p:spPr>
            <a:xfrm>
              <a:off x="11298642" y="2608578"/>
              <a:ext cx="185978" cy="185978"/>
            </a:xfrm>
            <a:custGeom>
              <a:avLst/>
              <a:gdLst>
                <a:gd name="connsiteX0" fmla="*/ 185978 w 185978"/>
                <a:gd name="connsiteY0" fmla="*/ 92989 h 185978"/>
                <a:gd name="connsiteX1" fmla="*/ 92989 w 185978"/>
                <a:gd name="connsiteY1" fmla="*/ 185978 h 185978"/>
                <a:gd name="connsiteX2" fmla="*/ 0 w 185978"/>
                <a:gd name="connsiteY2" fmla="*/ 92989 h 185978"/>
                <a:gd name="connsiteX3" fmla="*/ 92989 w 185978"/>
                <a:gd name="connsiteY3" fmla="*/ 0 h 185978"/>
                <a:gd name="connsiteX4" fmla="*/ 185978 w 185978"/>
                <a:gd name="connsiteY4" fmla="*/ 92989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8" h="185978">
                  <a:moveTo>
                    <a:pt x="185978" y="92989"/>
                  </a:moveTo>
                  <a:cubicBezTo>
                    <a:pt x="185978" y="144346"/>
                    <a:pt x="144346" y="185978"/>
                    <a:pt x="92989" y="185978"/>
                  </a:cubicBezTo>
                  <a:cubicBezTo>
                    <a:pt x="41633" y="185978"/>
                    <a:pt x="0" y="144346"/>
                    <a:pt x="0" y="92989"/>
                  </a:cubicBezTo>
                  <a:cubicBezTo>
                    <a:pt x="0" y="41633"/>
                    <a:pt x="41633" y="0"/>
                    <a:pt x="92989" y="0"/>
                  </a:cubicBezTo>
                  <a:cubicBezTo>
                    <a:pt x="144346" y="0"/>
                    <a:pt x="185978" y="41633"/>
                    <a:pt x="185978" y="9298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750E8BBB-7389-C019-B95D-A974C7D3A3E6}"/>
                </a:ext>
              </a:extLst>
            </p:cNvPr>
            <p:cNvSpPr/>
            <p:nvPr/>
          </p:nvSpPr>
          <p:spPr>
            <a:xfrm>
              <a:off x="11061297" y="1933001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5 w 445008"/>
                <a:gd name="connsiteY1" fmla="*/ 239180 h 445008"/>
                <a:gd name="connsiteX2" fmla="*/ 324945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8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7" y="245117"/>
                    <a:pt x="356149" y="234963"/>
                    <a:pt x="324945" y="239180"/>
                  </a:cubicBezTo>
                  <a:lnTo>
                    <a:pt x="324945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8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7"/>
                    <a:pt x="-9637" y="134553"/>
                    <a:pt x="31292" y="175482"/>
                  </a:cubicBezTo>
                  <a:cubicBezTo>
                    <a:pt x="53554" y="197744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6"/>
                    <a:pt x="245039" y="299247"/>
                    <a:pt x="238438" y="333224"/>
                  </a:cubicBezTo>
                  <a:cubicBezTo>
                    <a:pt x="232971" y="361343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8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0B46CFFD-1A05-BDA7-C057-57E603DDD899}"/>
                </a:ext>
              </a:extLst>
            </p:cNvPr>
            <p:cNvSpPr/>
            <p:nvPr/>
          </p:nvSpPr>
          <p:spPr>
            <a:xfrm>
              <a:off x="11305398" y="1698604"/>
              <a:ext cx="165279" cy="430929"/>
            </a:xfrm>
            <a:custGeom>
              <a:avLst/>
              <a:gdLst>
                <a:gd name="connsiteX0" fmla="*/ 0 w 165279"/>
                <a:gd name="connsiteY0" fmla="*/ 82562 h 430929"/>
                <a:gd name="connsiteX1" fmla="*/ 33470 w 165279"/>
                <a:gd name="connsiteY1" fmla="*/ 148994 h 430929"/>
                <a:gd name="connsiteX2" fmla="*/ 33470 w 165279"/>
                <a:gd name="connsiteY2" fmla="*/ 148994 h 430929"/>
                <a:gd name="connsiteX3" fmla="*/ 66940 w 165279"/>
                <a:gd name="connsiteY3" fmla="*/ 215426 h 430929"/>
                <a:gd name="connsiteX4" fmla="*/ 33470 w 165279"/>
                <a:gd name="connsiteY4" fmla="*/ 281858 h 430929"/>
                <a:gd name="connsiteX5" fmla="*/ 33470 w 165279"/>
                <a:gd name="connsiteY5" fmla="*/ 281858 h 430929"/>
                <a:gd name="connsiteX6" fmla="*/ 0 w 165279"/>
                <a:gd name="connsiteY6" fmla="*/ 348290 h 430929"/>
                <a:gd name="connsiteX7" fmla="*/ 82640 w 165279"/>
                <a:gd name="connsiteY7" fmla="*/ 430929 h 430929"/>
                <a:gd name="connsiteX8" fmla="*/ 165279 w 165279"/>
                <a:gd name="connsiteY8" fmla="*/ 348290 h 430929"/>
                <a:gd name="connsiteX9" fmla="*/ 136965 w 165279"/>
                <a:gd name="connsiteY9" fmla="*/ 286075 h 430929"/>
                <a:gd name="connsiteX10" fmla="*/ 97246 w 165279"/>
                <a:gd name="connsiteY10" fmla="*/ 215465 h 430929"/>
                <a:gd name="connsiteX11" fmla="*/ 136965 w 165279"/>
                <a:gd name="connsiteY11" fmla="*/ 144854 h 430929"/>
                <a:gd name="connsiteX12" fmla="*/ 165279 w 165279"/>
                <a:gd name="connsiteY12" fmla="*/ 82640 h 430929"/>
                <a:gd name="connsiteX13" fmla="*/ 82640 w 165279"/>
                <a:gd name="connsiteY13" fmla="*/ 0 h 430929"/>
                <a:gd name="connsiteX14" fmla="*/ 0 w 165279"/>
                <a:gd name="connsiteY14" fmla="*/ 82640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79" h="430929">
                  <a:moveTo>
                    <a:pt x="0" y="82562"/>
                  </a:moveTo>
                  <a:cubicBezTo>
                    <a:pt x="0" y="109783"/>
                    <a:pt x="13161" y="133919"/>
                    <a:pt x="33470" y="148994"/>
                  </a:cubicBezTo>
                  <a:lnTo>
                    <a:pt x="33470" y="148994"/>
                  </a:lnTo>
                  <a:cubicBezTo>
                    <a:pt x="53778" y="164069"/>
                    <a:pt x="66940" y="188204"/>
                    <a:pt x="66940" y="215426"/>
                  </a:cubicBezTo>
                  <a:cubicBezTo>
                    <a:pt x="66940" y="242647"/>
                    <a:pt x="53778" y="266782"/>
                    <a:pt x="33470" y="281858"/>
                  </a:cubicBezTo>
                  <a:lnTo>
                    <a:pt x="33470" y="281858"/>
                  </a:lnTo>
                  <a:cubicBezTo>
                    <a:pt x="13161" y="296933"/>
                    <a:pt x="0" y="321069"/>
                    <a:pt x="0" y="348290"/>
                  </a:cubicBezTo>
                  <a:cubicBezTo>
                    <a:pt x="0" y="393905"/>
                    <a:pt x="36985" y="430929"/>
                    <a:pt x="82640" y="430929"/>
                  </a:cubicBezTo>
                  <a:cubicBezTo>
                    <a:pt x="128255" y="430929"/>
                    <a:pt x="165279" y="393944"/>
                    <a:pt x="165279" y="348290"/>
                  </a:cubicBezTo>
                  <a:cubicBezTo>
                    <a:pt x="165279" y="323451"/>
                    <a:pt x="155594" y="299588"/>
                    <a:pt x="136965" y="286075"/>
                  </a:cubicBezTo>
                  <a:cubicBezTo>
                    <a:pt x="114782" y="269985"/>
                    <a:pt x="97246" y="245381"/>
                    <a:pt x="97246" y="215465"/>
                  </a:cubicBezTo>
                  <a:cubicBezTo>
                    <a:pt x="97246" y="185549"/>
                    <a:pt x="113727" y="160124"/>
                    <a:pt x="136965" y="144854"/>
                  </a:cubicBezTo>
                  <a:cubicBezTo>
                    <a:pt x="156219" y="132200"/>
                    <a:pt x="165279" y="107479"/>
                    <a:pt x="165279" y="82640"/>
                  </a:cubicBezTo>
                  <a:cubicBezTo>
                    <a:pt x="165279" y="37024"/>
                    <a:pt x="128294" y="0"/>
                    <a:pt x="82640" y="0"/>
                  </a:cubicBezTo>
                  <a:cubicBezTo>
                    <a:pt x="37024" y="0"/>
                    <a:pt x="0" y="36985"/>
                    <a:pt x="0" y="8264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5E92AF91-1E67-D76A-E505-506882C6F4DF}"/>
                </a:ext>
              </a:extLst>
            </p:cNvPr>
            <p:cNvSpPr/>
            <p:nvPr/>
          </p:nvSpPr>
          <p:spPr>
            <a:xfrm>
              <a:off x="11462974" y="1568113"/>
              <a:ext cx="445008" cy="445008"/>
            </a:xfrm>
            <a:custGeom>
              <a:avLst/>
              <a:gdLst>
                <a:gd name="connsiteX0" fmla="*/ 269526 w 445008"/>
                <a:gd name="connsiteY0" fmla="*/ 31292 h 445008"/>
                <a:gd name="connsiteX1" fmla="*/ 239180 w 445008"/>
                <a:gd name="connsiteY1" fmla="*/ 120064 h 445008"/>
                <a:gd name="connsiteX2" fmla="*/ 239180 w 445008"/>
                <a:gd name="connsiteY2" fmla="*/ 120064 h 445008"/>
                <a:gd name="connsiteX3" fmla="*/ 208835 w 445008"/>
                <a:gd name="connsiteY3" fmla="*/ 208835 h 445008"/>
                <a:gd name="connsiteX4" fmla="*/ 120064 w 445008"/>
                <a:gd name="connsiteY4" fmla="*/ 239181 h 445008"/>
                <a:gd name="connsiteX5" fmla="*/ 120064 w 445008"/>
                <a:gd name="connsiteY5" fmla="*/ 239181 h 445008"/>
                <a:gd name="connsiteX6" fmla="*/ 31292 w 445008"/>
                <a:gd name="connsiteY6" fmla="*/ 269526 h 445008"/>
                <a:gd name="connsiteX7" fmla="*/ 29301 w 445008"/>
                <a:gd name="connsiteY7" fmla="*/ 415708 h 445008"/>
                <a:gd name="connsiteX8" fmla="*/ 175482 w 445008"/>
                <a:gd name="connsiteY8" fmla="*/ 413716 h 445008"/>
                <a:gd name="connsiteX9" fmla="*/ 206570 w 445008"/>
                <a:gd name="connsiteY9" fmla="*/ 333224 h 445008"/>
                <a:gd name="connsiteX10" fmla="*/ 235236 w 445008"/>
                <a:gd name="connsiteY10" fmla="*/ 235236 h 445008"/>
                <a:gd name="connsiteX11" fmla="*/ 333224 w 445008"/>
                <a:gd name="connsiteY11" fmla="*/ 206570 h 445008"/>
                <a:gd name="connsiteX12" fmla="*/ 413716 w 445008"/>
                <a:gd name="connsiteY12" fmla="*/ 175482 h 445008"/>
                <a:gd name="connsiteX13" fmla="*/ 415708 w 445008"/>
                <a:gd name="connsiteY13" fmla="*/ 29301 h 445008"/>
                <a:gd name="connsiteX14" fmla="*/ 269526 w 445008"/>
                <a:gd name="connsiteY14" fmla="*/ 3129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269526" y="31292"/>
                  </a:moveTo>
                  <a:cubicBezTo>
                    <a:pt x="245117" y="55702"/>
                    <a:pt x="234963" y="88859"/>
                    <a:pt x="239180" y="120064"/>
                  </a:cubicBezTo>
                  <a:lnTo>
                    <a:pt x="239180" y="120064"/>
                  </a:lnTo>
                  <a:cubicBezTo>
                    <a:pt x="243398" y="151308"/>
                    <a:pt x="233244" y="184426"/>
                    <a:pt x="208835" y="208835"/>
                  </a:cubicBezTo>
                  <a:cubicBezTo>
                    <a:pt x="184426" y="233244"/>
                    <a:pt x="151269" y="243398"/>
                    <a:pt x="120064" y="239181"/>
                  </a:cubicBezTo>
                  <a:lnTo>
                    <a:pt x="120064" y="239181"/>
                  </a:lnTo>
                  <a:cubicBezTo>
                    <a:pt x="88859" y="234963"/>
                    <a:pt x="55702" y="245117"/>
                    <a:pt x="31292" y="269526"/>
                  </a:cubicBezTo>
                  <a:cubicBezTo>
                    <a:pt x="-9637" y="310455"/>
                    <a:pt x="-10535" y="375911"/>
                    <a:pt x="29301" y="415708"/>
                  </a:cubicBezTo>
                  <a:cubicBezTo>
                    <a:pt x="69136" y="455543"/>
                    <a:pt x="134553" y="454645"/>
                    <a:pt x="175482" y="413716"/>
                  </a:cubicBezTo>
                  <a:cubicBezTo>
                    <a:pt x="197743" y="391455"/>
                    <a:pt x="210710" y="361578"/>
                    <a:pt x="206570" y="333224"/>
                  </a:cubicBezTo>
                  <a:cubicBezTo>
                    <a:pt x="201649" y="299442"/>
                    <a:pt x="208405" y="262067"/>
                    <a:pt x="235236" y="235236"/>
                  </a:cubicBezTo>
                  <a:cubicBezTo>
                    <a:pt x="262067" y="208405"/>
                    <a:pt x="299246" y="199970"/>
                    <a:pt x="333224" y="206570"/>
                  </a:cubicBezTo>
                  <a:cubicBezTo>
                    <a:pt x="361343" y="212038"/>
                    <a:pt x="391455" y="197743"/>
                    <a:pt x="413716" y="175482"/>
                  </a:cubicBezTo>
                  <a:cubicBezTo>
                    <a:pt x="454645" y="134553"/>
                    <a:pt x="455543" y="69097"/>
                    <a:pt x="415708" y="29301"/>
                  </a:cubicBezTo>
                  <a:cubicBezTo>
                    <a:pt x="375872" y="-10535"/>
                    <a:pt x="310455" y="-9637"/>
                    <a:pt x="269526" y="3129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FC4AC1EE-AD36-F6D9-F272-24CBC713BBAD}"/>
                </a:ext>
              </a:extLst>
            </p:cNvPr>
            <p:cNvSpPr/>
            <p:nvPr/>
          </p:nvSpPr>
          <p:spPr>
            <a:xfrm>
              <a:off x="11227293" y="255265"/>
              <a:ext cx="500009" cy="500009"/>
            </a:xfrm>
            <a:custGeom>
              <a:avLst/>
              <a:gdLst>
                <a:gd name="connsiteX0" fmla="*/ 464864 w 500009"/>
                <a:gd name="connsiteY0" fmla="*/ 302865 h 500009"/>
                <a:gd name="connsiteX1" fmla="*/ 365118 w 500009"/>
                <a:gd name="connsiteY1" fmla="*/ 268770 h 500009"/>
                <a:gd name="connsiteX2" fmla="*/ 365118 w 500009"/>
                <a:gd name="connsiteY2" fmla="*/ 268770 h 500009"/>
                <a:gd name="connsiteX3" fmla="*/ 265373 w 500009"/>
                <a:gd name="connsiteY3" fmla="*/ 234676 h 500009"/>
                <a:gd name="connsiteX4" fmla="*/ 231278 w 500009"/>
                <a:gd name="connsiteY4" fmla="*/ 134930 h 500009"/>
                <a:gd name="connsiteX5" fmla="*/ 231278 w 500009"/>
                <a:gd name="connsiteY5" fmla="*/ 134930 h 500009"/>
                <a:gd name="connsiteX6" fmla="*/ 197183 w 500009"/>
                <a:gd name="connsiteY6" fmla="*/ 35145 h 500009"/>
                <a:gd name="connsiteX7" fmla="*/ 32919 w 500009"/>
                <a:gd name="connsiteY7" fmla="*/ 32919 h 500009"/>
                <a:gd name="connsiteX8" fmla="*/ 35145 w 500009"/>
                <a:gd name="connsiteY8" fmla="*/ 197183 h 500009"/>
                <a:gd name="connsiteX9" fmla="*/ 125596 w 500009"/>
                <a:gd name="connsiteY9" fmla="*/ 232098 h 500009"/>
                <a:gd name="connsiteX10" fmla="*/ 235691 w 500009"/>
                <a:gd name="connsiteY10" fmla="*/ 264318 h 500009"/>
                <a:gd name="connsiteX11" fmla="*/ 267911 w 500009"/>
                <a:gd name="connsiteY11" fmla="*/ 374413 h 500009"/>
                <a:gd name="connsiteX12" fmla="*/ 302826 w 500009"/>
                <a:gd name="connsiteY12" fmla="*/ 464864 h 500009"/>
                <a:gd name="connsiteX13" fmla="*/ 467090 w 500009"/>
                <a:gd name="connsiteY13" fmla="*/ 467090 h 500009"/>
                <a:gd name="connsiteX14" fmla="*/ 464864 w 500009"/>
                <a:gd name="connsiteY14" fmla="*/ 302826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09" h="500009">
                  <a:moveTo>
                    <a:pt x="464864" y="302865"/>
                  </a:moveTo>
                  <a:cubicBezTo>
                    <a:pt x="437448" y="275449"/>
                    <a:pt x="400189" y="264006"/>
                    <a:pt x="365118" y="268770"/>
                  </a:cubicBezTo>
                  <a:lnTo>
                    <a:pt x="365118" y="268770"/>
                  </a:lnTo>
                  <a:cubicBezTo>
                    <a:pt x="330047" y="273496"/>
                    <a:pt x="292789" y="262092"/>
                    <a:pt x="265373" y="234676"/>
                  </a:cubicBezTo>
                  <a:cubicBezTo>
                    <a:pt x="237956" y="207259"/>
                    <a:pt x="226513" y="170001"/>
                    <a:pt x="231278" y="134930"/>
                  </a:cubicBezTo>
                  <a:lnTo>
                    <a:pt x="231278" y="134930"/>
                  </a:lnTo>
                  <a:cubicBezTo>
                    <a:pt x="236043" y="99820"/>
                    <a:pt x="224600" y="62601"/>
                    <a:pt x="197183" y="35145"/>
                  </a:cubicBezTo>
                  <a:cubicBezTo>
                    <a:pt x="151216" y="-10822"/>
                    <a:pt x="77637" y="-11837"/>
                    <a:pt x="32919" y="32919"/>
                  </a:cubicBezTo>
                  <a:cubicBezTo>
                    <a:pt x="-11837" y="77676"/>
                    <a:pt x="-10822" y="151216"/>
                    <a:pt x="35145" y="197183"/>
                  </a:cubicBezTo>
                  <a:cubicBezTo>
                    <a:pt x="60179" y="222217"/>
                    <a:pt x="93727" y="236746"/>
                    <a:pt x="125596" y="232098"/>
                  </a:cubicBezTo>
                  <a:cubicBezTo>
                    <a:pt x="163557" y="226552"/>
                    <a:pt x="205541" y="234168"/>
                    <a:pt x="235691" y="264318"/>
                  </a:cubicBezTo>
                  <a:cubicBezTo>
                    <a:pt x="265841" y="294468"/>
                    <a:pt x="275332" y="336257"/>
                    <a:pt x="267911" y="374413"/>
                  </a:cubicBezTo>
                  <a:cubicBezTo>
                    <a:pt x="261780" y="406009"/>
                    <a:pt x="277831" y="439869"/>
                    <a:pt x="302826" y="464864"/>
                  </a:cubicBezTo>
                  <a:cubicBezTo>
                    <a:pt x="348793" y="510831"/>
                    <a:pt x="422372" y="511847"/>
                    <a:pt x="467090" y="467090"/>
                  </a:cubicBezTo>
                  <a:cubicBezTo>
                    <a:pt x="511847" y="422333"/>
                    <a:pt x="510831" y="348793"/>
                    <a:pt x="464864" y="3028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7C64CC0F-0237-0725-7FA8-408778A1E7E5}"/>
                </a:ext>
              </a:extLst>
            </p:cNvPr>
            <p:cNvSpPr/>
            <p:nvPr/>
          </p:nvSpPr>
          <p:spPr>
            <a:xfrm>
              <a:off x="11459781" y="1557344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BF3740A9-245C-EF2B-6954-EA6A9EEB4436}"/>
                </a:ext>
              </a:extLst>
            </p:cNvPr>
            <p:cNvSpPr/>
            <p:nvPr/>
          </p:nvSpPr>
          <p:spPr>
            <a:xfrm>
              <a:off x="11456494" y="1293821"/>
              <a:ext cx="301358" cy="301387"/>
            </a:xfrm>
            <a:custGeom>
              <a:avLst/>
              <a:gdLst>
                <a:gd name="connsiteX0" fmla="*/ 280146 w 301358"/>
                <a:gd name="connsiteY0" fmla="*/ 182523 h 301387"/>
                <a:gd name="connsiteX1" fmla="*/ 220040 w 301358"/>
                <a:gd name="connsiteY1" fmla="*/ 161981 h 301387"/>
                <a:gd name="connsiteX2" fmla="*/ 220040 w 301358"/>
                <a:gd name="connsiteY2" fmla="*/ 161981 h 301387"/>
                <a:gd name="connsiteX3" fmla="*/ 159935 w 301358"/>
                <a:gd name="connsiteY3" fmla="*/ 141438 h 301387"/>
                <a:gd name="connsiteX4" fmla="*/ 139393 w 301358"/>
                <a:gd name="connsiteY4" fmla="*/ 81333 h 301387"/>
                <a:gd name="connsiteX5" fmla="*/ 139393 w 301358"/>
                <a:gd name="connsiteY5" fmla="*/ 81333 h 301387"/>
                <a:gd name="connsiteX6" fmla="*/ 118850 w 301358"/>
                <a:gd name="connsiteY6" fmla="*/ 21189 h 301387"/>
                <a:gd name="connsiteX7" fmla="*/ 19846 w 301358"/>
                <a:gd name="connsiteY7" fmla="*/ 19861 h 301387"/>
                <a:gd name="connsiteX8" fmla="*/ 21174 w 301358"/>
                <a:gd name="connsiteY8" fmla="*/ 118864 h 301387"/>
                <a:gd name="connsiteX9" fmla="*/ 75694 w 301358"/>
                <a:gd name="connsiteY9" fmla="*/ 139915 h 301387"/>
                <a:gd name="connsiteX10" fmla="*/ 142048 w 301358"/>
                <a:gd name="connsiteY10" fmla="*/ 159325 h 301387"/>
                <a:gd name="connsiteX11" fmla="*/ 161458 w 301358"/>
                <a:gd name="connsiteY11" fmla="*/ 225679 h 301387"/>
                <a:gd name="connsiteX12" fmla="*/ 182509 w 301358"/>
                <a:gd name="connsiteY12" fmla="*/ 280199 h 301387"/>
                <a:gd name="connsiteX13" fmla="*/ 281513 w 301358"/>
                <a:gd name="connsiteY13" fmla="*/ 281527 h 301387"/>
                <a:gd name="connsiteX14" fmla="*/ 280185 w 301358"/>
                <a:gd name="connsiteY14" fmla="*/ 182523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358" h="301387">
                  <a:moveTo>
                    <a:pt x="280146" y="182523"/>
                  </a:moveTo>
                  <a:cubicBezTo>
                    <a:pt x="263626" y="166003"/>
                    <a:pt x="241169" y="159130"/>
                    <a:pt x="220040" y="161981"/>
                  </a:cubicBezTo>
                  <a:lnTo>
                    <a:pt x="220040" y="161981"/>
                  </a:lnTo>
                  <a:cubicBezTo>
                    <a:pt x="198912" y="164832"/>
                    <a:pt x="176455" y="157958"/>
                    <a:pt x="159935" y="141438"/>
                  </a:cubicBezTo>
                  <a:cubicBezTo>
                    <a:pt x="143415" y="124918"/>
                    <a:pt x="136541" y="102461"/>
                    <a:pt x="139393" y="81333"/>
                  </a:cubicBezTo>
                  <a:lnTo>
                    <a:pt x="139393" y="81333"/>
                  </a:lnTo>
                  <a:cubicBezTo>
                    <a:pt x="142244" y="60165"/>
                    <a:pt x="135370" y="37748"/>
                    <a:pt x="118850" y="21189"/>
                  </a:cubicBezTo>
                  <a:cubicBezTo>
                    <a:pt x="91121" y="-6540"/>
                    <a:pt x="46794" y="-7126"/>
                    <a:pt x="19846" y="19861"/>
                  </a:cubicBezTo>
                  <a:cubicBezTo>
                    <a:pt x="-7141" y="46848"/>
                    <a:pt x="-6516" y="91175"/>
                    <a:pt x="21174" y="118864"/>
                  </a:cubicBezTo>
                  <a:cubicBezTo>
                    <a:pt x="36249" y="133939"/>
                    <a:pt x="56479" y="142727"/>
                    <a:pt x="75694" y="139915"/>
                  </a:cubicBezTo>
                  <a:cubicBezTo>
                    <a:pt x="98580" y="136595"/>
                    <a:pt x="123888" y="141165"/>
                    <a:pt x="142048" y="159325"/>
                  </a:cubicBezTo>
                  <a:cubicBezTo>
                    <a:pt x="160209" y="177485"/>
                    <a:pt x="165911" y="202676"/>
                    <a:pt x="161458" y="225679"/>
                  </a:cubicBezTo>
                  <a:cubicBezTo>
                    <a:pt x="157748" y="244738"/>
                    <a:pt x="167434" y="265124"/>
                    <a:pt x="182509" y="280199"/>
                  </a:cubicBezTo>
                  <a:cubicBezTo>
                    <a:pt x="210238" y="307928"/>
                    <a:pt x="254565" y="308514"/>
                    <a:pt x="281513" y="281527"/>
                  </a:cubicBezTo>
                  <a:cubicBezTo>
                    <a:pt x="308499" y="254540"/>
                    <a:pt x="307875" y="210213"/>
                    <a:pt x="280185" y="1825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28010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 (gris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446AF18-DB51-8107-CB65-E151206DE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4963" y="630021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88A2062-880F-56A6-9D72-9B3ABD1169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1431" y="2965313"/>
            <a:ext cx="8709137" cy="5011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 dirty="0"/>
              <a:t>Titre de la section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05DE3EF-1B6C-5FF8-F3E5-A8EFFC1486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1431" y="4042334"/>
            <a:ext cx="8709137" cy="316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noProof="0"/>
              <a:t>Sous-titre au besoin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5C9EC4-A5BF-B6FF-C150-84FA4750F7C6}"/>
              </a:ext>
            </a:extLst>
          </p:cNvPr>
          <p:cNvSpPr/>
          <p:nvPr userDrawn="1"/>
        </p:nvSpPr>
        <p:spPr>
          <a:xfrm>
            <a:off x="120315" y="6113721"/>
            <a:ext cx="1365585" cy="6572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95110B0-C29C-7324-C7AB-B09D513F5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" y="6300896"/>
            <a:ext cx="634080" cy="335358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722CF6C-E5DE-F286-B1A7-A119FCA5B2ED}"/>
              </a:ext>
            </a:extLst>
          </p:cNvPr>
          <p:cNvCxnSpPr/>
          <p:nvPr userDrawn="1"/>
        </p:nvCxnSpPr>
        <p:spPr>
          <a:xfrm>
            <a:off x="836359" y="6335757"/>
            <a:ext cx="0" cy="28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33D15795-1358-5AA4-7355-3C12501F55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2" y="6331788"/>
            <a:ext cx="504000" cy="30198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570459C3-1FB2-5388-0783-B20B121AB4F9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144001" y="9000"/>
            <a:ext cx="2597045" cy="6840000"/>
            <a:chOff x="9322319" y="39"/>
            <a:chExt cx="2603227" cy="6856280"/>
          </a:xfrm>
          <a:gradFill flip="none" rotWithShape="1">
            <a:gsLst>
              <a:gs pos="50000">
                <a:schemeClr val="tx2">
                  <a:alpha val="50000"/>
                </a:schemeClr>
              </a:gs>
              <a:gs pos="0">
                <a:schemeClr val="tx2">
                  <a:alpha val="10000"/>
                </a:schemeClr>
              </a:gs>
              <a:gs pos="91000">
                <a:schemeClr val="tx2">
                  <a:alpha val="90000"/>
                </a:schemeClr>
              </a:gs>
            </a:gsLst>
            <a:lin ang="5400000" scaled="1"/>
            <a:tileRect/>
          </a:gra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E9E1E94-4CC9-6FE6-398F-D4641990E626}"/>
                </a:ext>
              </a:extLst>
            </p:cNvPr>
            <p:cNvSpPr/>
            <p:nvPr/>
          </p:nvSpPr>
          <p:spPr>
            <a:xfrm>
              <a:off x="10433581" y="4217943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3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6C96B9E-93CA-7E88-F542-E2B6BF76A425}"/>
                </a:ext>
              </a:extLst>
            </p:cNvPr>
            <p:cNvSpPr/>
            <p:nvPr/>
          </p:nvSpPr>
          <p:spPr>
            <a:xfrm>
              <a:off x="10633267" y="4423019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27647EA-3FEB-8F42-788C-8B88EEDB0BDF}"/>
                </a:ext>
              </a:extLst>
            </p:cNvPr>
            <p:cNvSpPr/>
            <p:nvPr/>
          </p:nvSpPr>
          <p:spPr>
            <a:xfrm>
              <a:off x="10956210" y="5303272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0D2146D7-E2F5-2630-949F-1AA8161F4F59}"/>
                </a:ext>
              </a:extLst>
            </p:cNvPr>
            <p:cNvSpPr/>
            <p:nvPr/>
          </p:nvSpPr>
          <p:spPr>
            <a:xfrm>
              <a:off x="10957733" y="446988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5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7EEE079-89D2-4A0A-FD0B-F597AF6D8833}"/>
                </a:ext>
              </a:extLst>
            </p:cNvPr>
            <p:cNvSpPr/>
            <p:nvPr/>
          </p:nvSpPr>
          <p:spPr>
            <a:xfrm>
              <a:off x="11012293" y="398900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3582B67-6A2C-26C0-DE29-252FB064F3CA}"/>
                </a:ext>
              </a:extLst>
            </p:cNvPr>
            <p:cNvSpPr/>
            <p:nvPr/>
          </p:nvSpPr>
          <p:spPr>
            <a:xfrm>
              <a:off x="11329104" y="480220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3ABE739C-2DE2-3141-6445-87C68B01BBBF}"/>
                </a:ext>
              </a:extLst>
            </p:cNvPr>
            <p:cNvSpPr/>
            <p:nvPr/>
          </p:nvSpPr>
          <p:spPr>
            <a:xfrm>
              <a:off x="10725554" y="5050120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6 w 730244"/>
                <a:gd name="connsiteY4" fmla="*/ 56747 h 280022"/>
                <a:gd name="connsiteX5" fmla="*/ 252566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1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7"/>
                  </a:cubicBezTo>
                  <a:lnTo>
                    <a:pt x="252566" y="56747"/>
                  </a:lnTo>
                  <a:cubicBezTo>
                    <a:pt x="227064" y="22340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1E1383A-CA70-E540-460B-A6FE258F5024}"/>
                </a:ext>
              </a:extLst>
            </p:cNvPr>
            <p:cNvSpPr/>
            <p:nvPr/>
          </p:nvSpPr>
          <p:spPr>
            <a:xfrm>
              <a:off x="10745510" y="4163384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4C59CE5-5FDF-E935-B12D-4E24FB1FAF61}"/>
                </a:ext>
              </a:extLst>
            </p:cNvPr>
            <p:cNvSpPr/>
            <p:nvPr/>
          </p:nvSpPr>
          <p:spPr>
            <a:xfrm>
              <a:off x="9646981" y="3971469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4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4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0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7"/>
                    <a:pt x="258737" y="364341"/>
                  </a:cubicBezTo>
                  <a:cubicBezTo>
                    <a:pt x="252332" y="395350"/>
                    <a:pt x="267564" y="428235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0D0DDFE-B962-E4B5-5A42-B1A43E497959}"/>
                </a:ext>
              </a:extLst>
            </p:cNvPr>
            <p:cNvSpPr/>
            <p:nvPr/>
          </p:nvSpPr>
          <p:spPr>
            <a:xfrm>
              <a:off x="9845847" y="502676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242F5BD-38FB-3761-187A-97784D5E070B}"/>
                </a:ext>
              </a:extLst>
            </p:cNvPr>
            <p:cNvSpPr/>
            <p:nvPr/>
          </p:nvSpPr>
          <p:spPr>
            <a:xfrm>
              <a:off x="10157699" y="428238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5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5"/>
                    <a:pt x="134387" y="268775"/>
                  </a:cubicBezTo>
                  <a:cubicBezTo>
                    <a:pt x="60167" y="268775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6C6BC26A-2A0A-1B14-88A3-4CD4F1409A2D}"/>
                </a:ext>
              </a:extLst>
            </p:cNvPr>
            <p:cNvSpPr/>
            <p:nvPr/>
          </p:nvSpPr>
          <p:spPr>
            <a:xfrm>
              <a:off x="9835459" y="470237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5A88C3C-4A12-D61E-861A-3AC8FE1A9DD0}"/>
                </a:ext>
              </a:extLst>
            </p:cNvPr>
            <p:cNvSpPr/>
            <p:nvPr/>
          </p:nvSpPr>
          <p:spPr>
            <a:xfrm>
              <a:off x="10460568" y="518372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F34FA45-DC0A-63F1-55B5-9A0D64FF79ED}"/>
                </a:ext>
              </a:extLst>
            </p:cNvPr>
            <p:cNvSpPr/>
            <p:nvPr/>
          </p:nvSpPr>
          <p:spPr>
            <a:xfrm>
              <a:off x="10450921" y="491139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BF2704F-6CF5-1D0E-B5EA-5CF15C80C5D1}"/>
                </a:ext>
              </a:extLst>
            </p:cNvPr>
            <p:cNvSpPr/>
            <p:nvPr/>
          </p:nvSpPr>
          <p:spPr>
            <a:xfrm>
              <a:off x="9921145" y="4491599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6 h 280022"/>
                <a:gd name="connsiteX2" fmla="*/ 252567 w 730244"/>
                <a:gd name="connsiteY2" fmla="*/ 223276 h 280022"/>
                <a:gd name="connsiteX3" fmla="*/ 365122 w 730244"/>
                <a:gd name="connsiteY3" fmla="*/ 166529 h 280022"/>
                <a:gd name="connsiteX4" fmla="*/ 477678 w 730244"/>
                <a:gd name="connsiteY4" fmla="*/ 223276 h 280022"/>
                <a:gd name="connsiteX5" fmla="*/ 477678 w 730244"/>
                <a:gd name="connsiteY5" fmla="*/ 223276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4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30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67EC7AD-63DF-53D0-3597-64D47FDE326A}"/>
                </a:ext>
              </a:extLst>
            </p:cNvPr>
            <p:cNvSpPr/>
            <p:nvPr/>
          </p:nvSpPr>
          <p:spPr>
            <a:xfrm>
              <a:off x="10178749" y="5371032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06972968-9AA4-B6CE-2C3A-172B6A919F84}"/>
                </a:ext>
              </a:extLst>
            </p:cNvPr>
            <p:cNvSpPr/>
            <p:nvPr/>
          </p:nvSpPr>
          <p:spPr>
            <a:xfrm>
              <a:off x="9362399" y="4246619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8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9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1"/>
                    <a:pt x="495516" y="36467"/>
                  </a:cubicBezTo>
                  <a:cubicBezTo>
                    <a:pt x="446893" y="-12156"/>
                    <a:pt x="368120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8"/>
                    <a:pt x="282316" y="218540"/>
                    <a:pt x="250448" y="250448"/>
                  </a:cubicBezTo>
                  <a:cubicBezTo>
                    <a:pt x="218579" y="282317"/>
                    <a:pt x="173940" y="291846"/>
                    <a:pt x="132893" y="283371"/>
                  </a:cubicBezTo>
                  <a:cubicBezTo>
                    <a:pt x="98916" y="276341"/>
                    <a:pt x="62907" y="293018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0C20D1B2-E20C-B2FC-0587-7338582D9F6E}"/>
                </a:ext>
              </a:extLst>
            </p:cNvPr>
            <p:cNvSpPr/>
            <p:nvPr/>
          </p:nvSpPr>
          <p:spPr>
            <a:xfrm>
              <a:off x="9631632" y="523473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C16F249-A79A-6ABA-7989-FF835E5CFE16}"/>
                </a:ext>
              </a:extLst>
            </p:cNvPr>
            <p:cNvSpPr/>
            <p:nvPr/>
          </p:nvSpPr>
          <p:spPr>
            <a:xfrm>
              <a:off x="9667563" y="4550454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9 h 437490"/>
                <a:gd name="connsiteX2" fmla="*/ 320014 w 437490"/>
                <a:gd name="connsiteY2" fmla="*/ 233899 h 437490"/>
                <a:gd name="connsiteX3" fmla="*/ 232492 w 437490"/>
                <a:gd name="connsiteY3" fmla="*/ 205037 h 437490"/>
                <a:gd name="connsiteX4" fmla="*/ 203631 w 437490"/>
                <a:gd name="connsiteY4" fmla="*/ 117516 h 437490"/>
                <a:gd name="connsiteX5" fmla="*/ 203631 w 437490"/>
                <a:gd name="connsiteY5" fmla="*/ 117516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7 h 437490"/>
                <a:gd name="connsiteX12" fmla="*/ 262721 w 437490"/>
                <a:gd name="connsiteY12" fmla="*/ 407497 h 437490"/>
                <a:gd name="connsiteX13" fmla="*/ 407496 w 437490"/>
                <a:gd name="connsiteY13" fmla="*/ 407497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9"/>
                  </a:cubicBezTo>
                  <a:lnTo>
                    <a:pt x="320014" y="233899"/>
                  </a:lnTo>
                  <a:cubicBezTo>
                    <a:pt x="289044" y="238507"/>
                    <a:pt x="256355" y="228900"/>
                    <a:pt x="232492" y="205037"/>
                  </a:cubicBezTo>
                  <a:cubicBezTo>
                    <a:pt x="208630" y="181175"/>
                    <a:pt x="199023" y="148486"/>
                    <a:pt x="203631" y="117516"/>
                  </a:cubicBezTo>
                  <a:lnTo>
                    <a:pt x="203631" y="117516"/>
                  </a:lnTo>
                  <a:cubicBezTo>
                    <a:pt x="208239" y="86506"/>
                    <a:pt x="198632" y="5381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3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7"/>
                  </a:cubicBezTo>
                  <a:cubicBezTo>
                    <a:pt x="227259" y="356100"/>
                    <a:pt x="240967" y="38574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9327F8A-8831-9A34-F33B-DF59B807C2ED}"/>
                </a:ext>
              </a:extLst>
            </p:cNvPr>
            <p:cNvSpPr/>
            <p:nvPr/>
          </p:nvSpPr>
          <p:spPr>
            <a:xfrm>
              <a:off x="9671820" y="480434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534501D-C2D4-07A6-A2F3-C3D21636BB46}"/>
                </a:ext>
              </a:extLst>
            </p:cNvPr>
            <p:cNvSpPr/>
            <p:nvPr/>
          </p:nvSpPr>
          <p:spPr>
            <a:xfrm>
              <a:off x="9916107" y="3909880"/>
              <a:ext cx="763128" cy="292675"/>
            </a:xfrm>
            <a:custGeom>
              <a:avLst/>
              <a:gdLst>
                <a:gd name="connsiteX0" fmla="*/ 146260 w 763128"/>
                <a:gd name="connsiteY0" fmla="*/ 292675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5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5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5"/>
                  </a:moveTo>
                  <a:cubicBezTo>
                    <a:pt x="194453" y="292675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2"/>
                    <a:pt x="333292" y="174106"/>
                    <a:pt x="381525" y="174106"/>
                  </a:cubicBezTo>
                  <a:cubicBezTo>
                    <a:pt x="429718" y="174106"/>
                    <a:pt x="472483" y="197422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5"/>
                    <a:pt x="616790" y="292675"/>
                  </a:cubicBezTo>
                  <a:cubicBezTo>
                    <a:pt x="697594" y="292675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5"/>
                    <a:pt x="146338" y="29267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106F9633-5B29-4A57-7A8A-2008CBA89B16}"/>
                </a:ext>
              </a:extLst>
            </p:cNvPr>
            <p:cNvSpPr/>
            <p:nvPr/>
          </p:nvSpPr>
          <p:spPr>
            <a:xfrm>
              <a:off x="10211750" y="4107028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757D4D30-A1BF-1F7E-5FFE-03ECBAC70E60}"/>
                </a:ext>
              </a:extLst>
            </p:cNvPr>
            <p:cNvSpPr/>
            <p:nvPr/>
          </p:nvSpPr>
          <p:spPr>
            <a:xfrm>
              <a:off x="10483766" y="3644425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9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6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5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B2A113F-7A3F-C9D3-F3A2-C91530D0953B}"/>
                </a:ext>
              </a:extLst>
            </p:cNvPr>
            <p:cNvSpPr/>
            <p:nvPr/>
          </p:nvSpPr>
          <p:spPr>
            <a:xfrm>
              <a:off x="9646786" y="625796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6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8E5AF43-A2D7-14A9-6D5C-5CCB532B5B26}"/>
                </a:ext>
              </a:extLst>
            </p:cNvPr>
            <p:cNvSpPr/>
            <p:nvPr/>
          </p:nvSpPr>
          <p:spPr>
            <a:xfrm>
              <a:off x="9653425" y="5707293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ABA6195-D7F5-4E65-C919-28043437C4F0}"/>
                </a:ext>
              </a:extLst>
            </p:cNvPr>
            <p:cNvSpPr/>
            <p:nvPr/>
          </p:nvSpPr>
          <p:spPr>
            <a:xfrm>
              <a:off x="9322319" y="6211098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4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2D355B16-E804-1DB7-E278-324FA5758E79}"/>
                </a:ext>
              </a:extLst>
            </p:cNvPr>
            <p:cNvSpPr/>
            <p:nvPr/>
          </p:nvSpPr>
          <p:spPr>
            <a:xfrm>
              <a:off x="9375434" y="6303267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5E213F0-DF60-4B14-B2A6-850E878834B0}"/>
                </a:ext>
              </a:extLst>
            </p:cNvPr>
            <p:cNvSpPr/>
            <p:nvPr/>
          </p:nvSpPr>
          <p:spPr>
            <a:xfrm>
              <a:off x="9422612" y="5949198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6 w 730244"/>
                <a:gd name="connsiteY1" fmla="*/ 223275 h 280021"/>
                <a:gd name="connsiteX2" fmla="*/ 252566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6" y="223275"/>
                  </a:cubicBezTo>
                  <a:lnTo>
                    <a:pt x="252566" y="223275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8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7"/>
                    <a:pt x="182112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C437A798-ED69-F35A-72D6-229BCEFE496A}"/>
                </a:ext>
              </a:extLst>
            </p:cNvPr>
            <p:cNvSpPr/>
            <p:nvPr/>
          </p:nvSpPr>
          <p:spPr>
            <a:xfrm>
              <a:off x="10434167" y="5654217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6 h 598356"/>
                <a:gd name="connsiteX2" fmla="*/ 278499 w 598356"/>
                <a:gd name="connsiteY2" fmla="*/ 437646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6"/>
                  </a:cubicBezTo>
                  <a:lnTo>
                    <a:pt x="278499" y="437646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6"/>
                    <a:pt x="524739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3"/>
                    <a:pt x="195625" y="328293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685DF2F-777D-BEB4-C0F8-4AB3087306F1}"/>
                </a:ext>
              </a:extLst>
            </p:cNvPr>
            <p:cNvSpPr/>
            <p:nvPr/>
          </p:nvSpPr>
          <p:spPr>
            <a:xfrm>
              <a:off x="10444594" y="5978605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50 h 598356"/>
                <a:gd name="connsiteX8" fmla="*/ 239014 w 598356"/>
                <a:gd name="connsiteY8" fmla="*/ 557350 h 598356"/>
                <a:gd name="connsiteX9" fmla="*/ 279631 w 598356"/>
                <a:gd name="connsiteY9" fmla="*/ 448856 h 598356"/>
                <a:gd name="connsiteX10" fmla="*/ 316655 w 598356"/>
                <a:gd name="connsiteY10" fmla="*/ 316656 h 598356"/>
                <a:gd name="connsiteX11" fmla="*/ 448855 w 598356"/>
                <a:gd name="connsiteY11" fmla="*/ 279632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2"/>
                    <a:pt x="41007" y="359342"/>
                  </a:cubicBezTo>
                  <a:cubicBezTo>
                    <a:pt x="-13669" y="414019"/>
                    <a:pt x="-13669" y="502673"/>
                    <a:pt x="41007" y="557350"/>
                  </a:cubicBezTo>
                  <a:cubicBezTo>
                    <a:pt x="95684" y="612026"/>
                    <a:pt x="184338" y="612026"/>
                    <a:pt x="239014" y="557350"/>
                  </a:cubicBezTo>
                  <a:cubicBezTo>
                    <a:pt x="268774" y="527590"/>
                    <a:pt x="285763" y="487402"/>
                    <a:pt x="279631" y="448856"/>
                  </a:cubicBezTo>
                  <a:cubicBezTo>
                    <a:pt x="272328" y="403005"/>
                    <a:pt x="280803" y="352508"/>
                    <a:pt x="316655" y="316656"/>
                  </a:cubicBezTo>
                  <a:cubicBezTo>
                    <a:pt x="352507" y="280803"/>
                    <a:pt x="402732" y="270063"/>
                    <a:pt x="448855" y="279632"/>
                  </a:cubicBezTo>
                  <a:cubicBezTo>
                    <a:pt x="487051" y="287560"/>
                    <a:pt x="527589" y="26877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5B9CFFD-5E29-9C36-AAF5-06D05E0B1BCD}"/>
                </a:ext>
              </a:extLst>
            </p:cNvPr>
            <p:cNvSpPr/>
            <p:nvPr/>
          </p:nvSpPr>
          <p:spPr>
            <a:xfrm>
              <a:off x="10207025" y="588479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80E82AB-B4F8-5FEF-2353-03A16B2509A9}"/>
                </a:ext>
              </a:extLst>
            </p:cNvPr>
            <p:cNvSpPr/>
            <p:nvPr/>
          </p:nvSpPr>
          <p:spPr>
            <a:xfrm>
              <a:off x="10253617" y="6194070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3"/>
                    <a:pt x="38922" y="0"/>
                    <a:pt x="86936" y="0"/>
                  </a:cubicBezTo>
                  <a:cubicBezTo>
                    <a:pt x="134949" y="0"/>
                    <a:pt x="173871" y="38923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54F7468-BBC9-9EAC-7983-C0E13341A17D}"/>
                </a:ext>
              </a:extLst>
            </p:cNvPr>
            <p:cNvSpPr/>
            <p:nvPr/>
          </p:nvSpPr>
          <p:spPr>
            <a:xfrm>
              <a:off x="10227021" y="6507718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3 h 280021"/>
                <a:gd name="connsiteX10" fmla="*/ 365122 w 730244"/>
                <a:gd name="connsiteY10" fmla="*/ 164732 h 280021"/>
                <a:gd name="connsiteX11" fmla="*/ 484786 w 730244"/>
                <a:gd name="connsiteY11" fmla="*/ 232023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2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3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3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2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D655207-48C1-EADD-3B9E-B3FDD270C4CC}"/>
                </a:ext>
              </a:extLst>
            </p:cNvPr>
            <p:cNvSpPr/>
            <p:nvPr/>
          </p:nvSpPr>
          <p:spPr>
            <a:xfrm>
              <a:off x="9969416" y="5628285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7 h 280021"/>
                <a:gd name="connsiteX2" fmla="*/ 477678 w 730244"/>
                <a:gd name="connsiteY2" fmla="*/ 56747 h 280021"/>
                <a:gd name="connsiteX3" fmla="*/ 365122 w 730244"/>
                <a:gd name="connsiteY3" fmla="*/ 113493 h 280021"/>
                <a:gd name="connsiteX4" fmla="*/ 252567 w 730244"/>
                <a:gd name="connsiteY4" fmla="*/ 56747 h 280021"/>
                <a:gd name="connsiteX5" fmla="*/ 252567 w 730244"/>
                <a:gd name="connsiteY5" fmla="*/ 56747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3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83441C57-9148-5588-1370-5F3F6676439D}"/>
                </a:ext>
              </a:extLst>
            </p:cNvPr>
            <p:cNvSpPr/>
            <p:nvPr/>
          </p:nvSpPr>
          <p:spPr>
            <a:xfrm>
              <a:off x="11035960" y="5833791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D1E077BF-6F21-DE5B-82CE-919B248FCC9D}"/>
                </a:ext>
              </a:extLst>
            </p:cNvPr>
            <p:cNvSpPr/>
            <p:nvPr/>
          </p:nvSpPr>
          <p:spPr>
            <a:xfrm>
              <a:off x="10773356" y="6291394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4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71AF1997-2E07-B69C-E3C8-354F190ADFE5}"/>
                </a:ext>
              </a:extLst>
            </p:cNvPr>
            <p:cNvSpPr/>
            <p:nvPr/>
          </p:nvSpPr>
          <p:spPr>
            <a:xfrm>
              <a:off x="10995773" y="6264173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9ECCAE45-BE5A-E1F3-CE5C-775CC2FFC17F}"/>
                </a:ext>
              </a:extLst>
            </p:cNvPr>
            <p:cNvSpPr/>
            <p:nvPr/>
          </p:nvSpPr>
          <p:spPr>
            <a:xfrm>
              <a:off x="9966409" y="2916680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5"/>
                    <a:pt x="266470" y="326888"/>
                    <a:pt x="258737" y="364341"/>
                  </a:cubicBezTo>
                  <a:cubicBezTo>
                    <a:pt x="252332" y="395350"/>
                    <a:pt x="267563" y="428234"/>
                    <a:pt x="291699" y="452409"/>
                  </a:cubicBezTo>
                  <a:cubicBezTo>
                    <a:pt x="336065" y="496776"/>
                    <a:pt x="408043" y="496776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B3867D3-BEBB-CCE5-5D85-51A95E8146DD}"/>
                </a:ext>
              </a:extLst>
            </p:cNvPr>
            <p:cNvSpPr/>
            <p:nvPr/>
          </p:nvSpPr>
          <p:spPr>
            <a:xfrm>
              <a:off x="9654089" y="2598932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4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2"/>
                  </a:cubicBezTo>
                  <a:cubicBezTo>
                    <a:pt x="247802" y="313023"/>
                    <a:pt x="203084" y="326184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89"/>
                    <a:pt x="285763" y="487402"/>
                    <a:pt x="279631" y="448855"/>
                  </a:cubicBezTo>
                  <a:cubicBezTo>
                    <a:pt x="272328" y="403005"/>
                    <a:pt x="280803" y="352507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9D288F02-AF4B-C1BC-25E0-390B9978EA82}"/>
                </a:ext>
              </a:extLst>
            </p:cNvPr>
            <p:cNvSpPr/>
            <p:nvPr/>
          </p:nvSpPr>
          <p:spPr>
            <a:xfrm>
              <a:off x="9660728" y="2048261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FFBE76E-3FFE-5DDA-4CF8-40516012B20A}"/>
                </a:ext>
              </a:extLst>
            </p:cNvPr>
            <p:cNvSpPr/>
            <p:nvPr/>
          </p:nvSpPr>
          <p:spPr>
            <a:xfrm>
              <a:off x="9329623" y="2552066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4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4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E74CEA3C-AEFF-4E94-2EC1-6ACFD66C3DD1}"/>
                </a:ext>
              </a:extLst>
            </p:cNvPr>
            <p:cNvSpPr/>
            <p:nvPr/>
          </p:nvSpPr>
          <p:spPr>
            <a:xfrm>
              <a:off x="9662603" y="3420486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26EBD729-E6A6-39F5-734B-3DB5A99A7307}"/>
                </a:ext>
              </a:extLst>
            </p:cNvPr>
            <p:cNvSpPr/>
            <p:nvPr/>
          </p:nvSpPr>
          <p:spPr>
            <a:xfrm>
              <a:off x="9382737" y="264423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89036D6-CFFB-4A7E-0D03-9788ED3D86A0}"/>
                </a:ext>
              </a:extLst>
            </p:cNvPr>
            <p:cNvSpPr/>
            <p:nvPr/>
          </p:nvSpPr>
          <p:spPr>
            <a:xfrm>
              <a:off x="9429915" y="2290165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0134E5F-6263-45AB-3222-DE721FA61CBA}"/>
                </a:ext>
              </a:extLst>
            </p:cNvPr>
            <p:cNvSpPr/>
            <p:nvPr/>
          </p:nvSpPr>
          <p:spPr>
            <a:xfrm>
              <a:off x="9409958" y="3176902"/>
              <a:ext cx="730244" cy="280022"/>
            </a:xfrm>
            <a:custGeom>
              <a:avLst/>
              <a:gdLst>
                <a:gd name="connsiteX0" fmla="*/ 140011 w 730244"/>
                <a:gd name="connsiteY0" fmla="*/ 280022 h 280022"/>
                <a:gd name="connsiteX1" fmla="*/ 252567 w 730244"/>
                <a:gd name="connsiteY1" fmla="*/ 223275 h 280022"/>
                <a:gd name="connsiteX2" fmla="*/ 252567 w 730244"/>
                <a:gd name="connsiteY2" fmla="*/ 223275 h 280022"/>
                <a:gd name="connsiteX3" fmla="*/ 365122 w 730244"/>
                <a:gd name="connsiteY3" fmla="*/ 166529 h 280022"/>
                <a:gd name="connsiteX4" fmla="*/ 477678 w 730244"/>
                <a:gd name="connsiteY4" fmla="*/ 223275 h 280022"/>
                <a:gd name="connsiteX5" fmla="*/ 477678 w 730244"/>
                <a:gd name="connsiteY5" fmla="*/ 223275 h 280022"/>
                <a:gd name="connsiteX6" fmla="*/ 590233 w 730244"/>
                <a:gd name="connsiteY6" fmla="*/ 280022 h 280022"/>
                <a:gd name="connsiteX7" fmla="*/ 730244 w 730244"/>
                <a:gd name="connsiteY7" fmla="*/ 140011 h 280022"/>
                <a:gd name="connsiteX8" fmla="*/ 590233 w 730244"/>
                <a:gd name="connsiteY8" fmla="*/ 0 h 280022"/>
                <a:gd name="connsiteX9" fmla="*/ 484786 w 730244"/>
                <a:gd name="connsiteY9" fmla="*/ 47998 h 280022"/>
                <a:gd name="connsiteX10" fmla="*/ 365122 w 730244"/>
                <a:gd name="connsiteY10" fmla="*/ 115289 h 280022"/>
                <a:gd name="connsiteX11" fmla="*/ 245459 w 730244"/>
                <a:gd name="connsiteY11" fmla="*/ 47998 h 280022"/>
                <a:gd name="connsiteX12" fmla="*/ 140011 w 730244"/>
                <a:gd name="connsiteY12" fmla="*/ 0 h 280022"/>
                <a:gd name="connsiteX13" fmla="*/ 0 w 730244"/>
                <a:gd name="connsiteY13" fmla="*/ 140011 h 280022"/>
                <a:gd name="connsiteX14" fmla="*/ 140011 w 730244"/>
                <a:gd name="connsiteY14" fmla="*/ 280022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509A337-C445-3A5F-2EAF-23EA8DB6EA15}"/>
                </a:ext>
              </a:extLst>
            </p:cNvPr>
            <p:cNvSpPr/>
            <p:nvPr/>
          </p:nvSpPr>
          <p:spPr>
            <a:xfrm>
              <a:off x="10753048" y="3163154"/>
              <a:ext cx="485683" cy="485683"/>
            </a:xfrm>
            <a:custGeom>
              <a:avLst/>
              <a:gdLst>
                <a:gd name="connsiteX0" fmla="*/ 33314 w 485683"/>
                <a:gd name="connsiteY0" fmla="*/ 193984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4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4"/>
                  </a:moveTo>
                  <a:cubicBezTo>
                    <a:pt x="59793" y="220464"/>
                    <a:pt x="96074" y="231125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3"/>
                    <a:pt x="395624" y="253738"/>
                    <a:pt x="364341" y="258737"/>
                  </a:cubicBezTo>
                  <a:cubicBezTo>
                    <a:pt x="327122" y="264673"/>
                    <a:pt x="286114" y="257800"/>
                    <a:pt x="257019" y="228665"/>
                  </a:cubicBezTo>
                  <a:cubicBezTo>
                    <a:pt x="227923" y="199569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4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EA33DE20-117C-1886-D0D3-C825B32BA01B}"/>
                </a:ext>
              </a:extLst>
            </p:cNvPr>
            <p:cNvSpPr/>
            <p:nvPr/>
          </p:nvSpPr>
          <p:spPr>
            <a:xfrm>
              <a:off x="10441470" y="1995185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9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2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0438BD7-C2D7-B19D-476D-4C82006A5723}"/>
                </a:ext>
              </a:extLst>
            </p:cNvPr>
            <p:cNvSpPr/>
            <p:nvPr/>
          </p:nvSpPr>
          <p:spPr>
            <a:xfrm>
              <a:off x="10459201" y="3069150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735CC17-3D62-3ABF-798F-63D39405020F}"/>
                </a:ext>
              </a:extLst>
            </p:cNvPr>
            <p:cNvSpPr/>
            <p:nvPr/>
          </p:nvSpPr>
          <p:spPr>
            <a:xfrm>
              <a:off x="10451897" y="2319613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2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2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89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6F1262C-42D5-93E0-131C-3E144B3718AA}"/>
                </a:ext>
              </a:extLst>
            </p:cNvPr>
            <p:cNvSpPr/>
            <p:nvPr/>
          </p:nvSpPr>
          <p:spPr>
            <a:xfrm>
              <a:off x="10214328" y="2225764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8 w 210817"/>
                <a:gd name="connsiteY1" fmla="*/ 210817 h 210817"/>
                <a:gd name="connsiteX2" fmla="*/ 0 w 210817"/>
                <a:gd name="connsiteY2" fmla="*/ 105409 h 210817"/>
                <a:gd name="connsiteX3" fmla="*/ 105408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8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8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4DD1EB48-4B73-3F53-8076-C7A7EDC2CF94}"/>
                </a:ext>
              </a:extLst>
            </p:cNvPr>
            <p:cNvSpPr/>
            <p:nvPr/>
          </p:nvSpPr>
          <p:spPr>
            <a:xfrm>
              <a:off x="10260920" y="2535038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09BF9F9-88C5-1412-3D5C-07CA23A97BB8}"/>
                </a:ext>
              </a:extLst>
            </p:cNvPr>
            <p:cNvSpPr/>
            <p:nvPr/>
          </p:nvSpPr>
          <p:spPr>
            <a:xfrm>
              <a:off x="10234324" y="2848725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7 h 280022"/>
                <a:gd name="connsiteX2" fmla="*/ 477678 w 730244"/>
                <a:gd name="connsiteY2" fmla="*/ 56747 h 280022"/>
                <a:gd name="connsiteX3" fmla="*/ 365122 w 730244"/>
                <a:gd name="connsiteY3" fmla="*/ 113493 h 280022"/>
                <a:gd name="connsiteX4" fmla="*/ 252567 w 730244"/>
                <a:gd name="connsiteY4" fmla="*/ 56747 h 280022"/>
                <a:gd name="connsiteX5" fmla="*/ 252567 w 730244"/>
                <a:gd name="connsiteY5" fmla="*/ 56747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7"/>
                  </a:cubicBezTo>
                  <a:lnTo>
                    <a:pt x="477678" y="56747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7"/>
                  </a:cubicBezTo>
                  <a:lnTo>
                    <a:pt x="252567" y="56747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618691B4-6F8D-163D-D99F-28129C2F87DA}"/>
                </a:ext>
              </a:extLst>
            </p:cNvPr>
            <p:cNvSpPr/>
            <p:nvPr/>
          </p:nvSpPr>
          <p:spPr>
            <a:xfrm>
              <a:off x="9976719" y="1969253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2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9" y="232024"/>
                  </a:cubicBezTo>
                  <a:cubicBezTo>
                    <a:pt x="272719" y="194453"/>
                    <a:pt x="314429" y="164732"/>
                    <a:pt x="365122" y="164732"/>
                  </a:cubicBezTo>
                  <a:cubicBezTo>
                    <a:pt x="415815" y="164732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7BB727F2-07A5-B520-AE5A-EA12B1384DE6}"/>
                </a:ext>
              </a:extLst>
            </p:cNvPr>
            <p:cNvSpPr/>
            <p:nvPr/>
          </p:nvSpPr>
          <p:spPr>
            <a:xfrm>
              <a:off x="10998633" y="2834402"/>
              <a:ext cx="531983" cy="531983"/>
            </a:xfrm>
            <a:custGeom>
              <a:avLst/>
              <a:gdLst>
                <a:gd name="connsiteX0" fmla="*/ 319457 w 531983"/>
                <a:gd name="connsiteY0" fmla="*/ 36467 h 531983"/>
                <a:gd name="connsiteX1" fmla="*/ 284386 w 531983"/>
                <a:gd name="connsiteY1" fmla="*/ 142891 h 531983"/>
                <a:gd name="connsiteX2" fmla="*/ 284386 w 531983"/>
                <a:gd name="connsiteY2" fmla="*/ 142891 h 531983"/>
                <a:gd name="connsiteX3" fmla="*/ 249315 w 531983"/>
                <a:gd name="connsiteY3" fmla="*/ 249315 h 531983"/>
                <a:gd name="connsiteX4" fmla="*/ 142891 w 531983"/>
                <a:gd name="connsiteY4" fmla="*/ 284386 h 531983"/>
                <a:gd name="connsiteX5" fmla="*/ 142891 w 531983"/>
                <a:gd name="connsiteY5" fmla="*/ 284386 h 531983"/>
                <a:gd name="connsiteX6" fmla="*/ 36467 w 531983"/>
                <a:gd name="connsiteY6" fmla="*/ 319496 h 531983"/>
                <a:gd name="connsiteX7" fmla="*/ 36467 w 531983"/>
                <a:gd name="connsiteY7" fmla="*/ 495516 h 531983"/>
                <a:gd name="connsiteX8" fmla="*/ 212487 w 531983"/>
                <a:gd name="connsiteY8" fmla="*/ 495516 h 531983"/>
                <a:gd name="connsiteX9" fmla="*/ 248612 w 531983"/>
                <a:gd name="connsiteY9" fmla="*/ 399090 h 531983"/>
                <a:gd name="connsiteX10" fmla="*/ 281535 w 531983"/>
                <a:gd name="connsiteY10" fmla="*/ 281535 h 531983"/>
                <a:gd name="connsiteX11" fmla="*/ 399090 w 531983"/>
                <a:gd name="connsiteY11" fmla="*/ 248612 h 531983"/>
                <a:gd name="connsiteX12" fmla="*/ 495516 w 531983"/>
                <a:gd name="connsiteY12" fmla="*/ 212487 h 531983"/>
                <a:gd name="connsiteX13" fmla="*/ 495516 w 531983"/>
                <a:gd name="connsiteY13" fmla="*/ 36467 h 531983"/>
                <a:gd name="connsiteX14" fmla="*/ 319496 w 531983"/>
                <a:gd name="connsiteY14" fmla="*/ 36467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319457" y="36467"/>
                  </a:moveTo>
                  <a:cubicBezTo>
                    <a:pt x="290479" y="65446"/>
                    <a:pt x="278762" y="105203"/>
                    <a:pt x="284386" y="142891"/>
                  </a:cubicBezTo>
                  <a:lnTo>
                    <a:pt x="284386" y="142891"/>
                  </a:lnTo>
                  <a:cubicBezTo>
                    <a:pt x="289971" y="180579"/>
                    <a:pt x="278294" y="220297"/>
                    <a:pt x="249315" y="249315"/>
                  </a:cubicBezTo>
                  <a:cubicBezTo>
                    <a:pt x="220337" y="278294"/>
                    <a:pt x="180579" y="290010"/>
                    <a:pt x="142891" y="284386"/>
                  </a:cubicBezTo>
                  <a:lnTo>
                    <a:pt x="142891" y="284386"/>
                  </a:lnTo>
                  <a:cubicBezTo>
                    <a:pt x="105203" y="278802"/>
                    <a:pt x="65485" y="290479"/>
                    <a:pt x="36467" y="319496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ubicBezTo>
                    <a:pt x="238927" y="469076"/>
                    <a:pt x="254041" y="433341"/>
                    <a:pt x="248612" y="399090"/>
                  </a:cubicBezTo>
                  <a:cubicBezTo>
                    <a:pt x="242129" y="358356"/>
                    <a:pt x="249667" y="313443"/>
                    <a:pt x="281535" y="281535"/>
                  </a:cubicBezTo>
                  <a:cubicBezTo>
                    <a:pt x="313404" y="249667"/>
                    <a:pt x="358043" y="240137"/>
                    <a:pt x="399090" y="248612"/>
                  </a:cubicBezTo>
                  <a:cubicBezTo>
                    <a:pt x="433067" y="255642"/>
                    <a:pt x="469076" y="238966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F30A585-F29C-41FC-4B5A-015F6B49687E}"/>
                </a:ext>
              </a:extLst>
            </p:cNvPr>
            <p:cNvSpPr/>
            <p:nvPr/>
          </p:nvSpPr>
          <p:spPr>
            <a:xfrm>
              <a:off x="11043263" y="217475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A5000FE-E0AF-039D-97DB-1FB3CA7F08D8}"/>
                </a:ext>
              </a:extLst>
            </p:cNvPr>
            <p:cNvSpPr/>
            <p:nvPr/>
          </p:nvSpPr>
          <p:spPr>
            <a:xfrm>
              <a:off x="10780660" y="2632401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3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6 h 437490"/>
                <a:gd name="connsiteX7" fmla="*/ 407496 w 437490"/>
                <a:gd name="connsiteY7" fmla="*/ 407496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4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1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3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4"/>
                    <a:pt x="238858" y="38367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4"/>
                  </a:cubicBezTo>
                  <a:cubicBezTo>
                    <a:pt x="205310" y="179769"/>
                    <a:pt x="197460" y="143057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537BCE22-FB8D-79AA-DF6D-10B97128ADB9}"/>
                </a:ext>
              </a:extLst>
            </p:cNvPr>
            <p:cNvSpPr/>
            <p:nvPr/>
          </p:nvSpPr>
          <p:spPr>
            <a:xfrm>
              <a:off x="11003076" y="2605141"/>
              <a:ext cx="210817" cy="210817"/>
            </a:xfrm>
            <a:custGeom>
              <a:avLst/>
              <a:gdLst>
                <a:gd name="connsiteX0" fmla="*/ 210817 w 210817"/>
                <a:gd name="connsiteY0" fmla="*/ 105408 h 210817"/>
                <a:gd name="connsiteX1" fmla="*/ 105409 w 210817"/>
                <a:gd name="connsiteY1" fmla="*/ 210817 h 210817"/>
                <a:gd name="connsiteX2" fmla="*/ 0 w 210817"/>
                <a:gd name="connsiteY2" fmla="*/ 105408 h 210817"/>
                <a:gd name="connsiteX3" fmla="*/ 105409 w 210817"/>
                <a:gd name="connsiteY3" fmla="*/ 0 h 210817"/>
                <a:gd name="connsiteX4" fmla="*/ 210817 w 210817"/>
                <a:gd name="connsiteY4" fmla="*/ 105408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8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8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8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53D2390-58AB-BD31-8971-EAD9CB0E4A2D}"/>
                </a:ext>
              </a:extLst>
            </p:cNvPr>
            <p:cNvSpPr/>
            <p:nvPr/>
          </p:nvSpPr>
          <p:spPr>
            <a:xfrm>
              <a:off x="10206478" y="3417752"/>
              <a:ext cx="763128" cy="292675"/>
            </a:xfrm>
            <a:custGeom>
              <a:avLst/>
              <a:gdLst>
                <a:gd name="connsiteX0" fmla="*/ 616868 w 763128"/>
                <a:gd name="connsiteY0" fmla="*/ 0 h 292675"/>
                <a:gd name="connsiteX1" fmla="*/ 499236 w 763128"/>
                <a:gd name="connsiteY1" fmla="*/ 59285 h 292675"/>
                <a:gd name="connsiteX2" fmla="*/ 499236 w 763128"/>
                <a:gd name="connsiteY2" fmla="*/ 59285 h 292675"/>
                <a:gd name="connsiteX3" fmla="*/ 381603 w 763128"/>
                <a:gd name="connsiteY3" fmla="*/ 118570 h 292675"/>
                <a:gd name="connsiteX4" fmla="*/ 263970 w 763128"/>
                <a:gd name="connsiteY4" fmla="*/ 59285 h 292675"/>
                <a:gd name="connsiteX5" fmla="*/ 263970 w 763128"/>
                <a:gd name="connsiteY5" fmla="*/ 59285 h 292675"/>
                <a:gd name="connsiteX6" fmla="*/ 146338 w 763128"/>
                <a:gd name="connsiteY6" fmla="*/ 0 h 292675"/>
                <a:gd name="connsiteX7" fmla="*/ 0 w 763128"/>
                <a:gd name="connsiteY7" fmla="*/ 146338 h 292675"/>
                <a:gd name="connsiteX8" fmla="*/ 146338 w 763128"/>
                <a:gd name="connsiteY8" fmla="*/ 292676 h 292675"/>
                <a:gd name="connsiteX9" fmla="*/ 256511 w 763128"/>
                <a:gd name="connsiteY9" fmla="*/ 242529 h 292675"/>
                <a:gd name="connsiteX10" fmla="*/ 381564 w 763128"/>
                <a:gd name="connsiteY10" fmla="*/ 172192 h 292675"/>
                <a:gd name="connsiteX11" fmla="*/ 506617 w 763128"/>
                <a:gd name="connsiteY11" fmla="*/ 242529 h 292675"/>
                <a:gd name="connsiteX12" fmla="*/ 616790 w 763128"/>
                <a:gd name="connsiteY12" fmla="*/ 292676 h 292675"/>
                <a:gd name="connsiteX13" fmla="*/ 763128 w 763128"/>
                <a:gd name="connsiteY13" fmla="*/ 146338 h 292675"/>
                <a:gd name="connsiteX14" fmla="*/ 616790 w 763128"/>
                <a:gd name="connsiteY14" fmla="*/ 0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616868" y="0"/>
                  </a:moveTo>
                  <a:cubicBezTo>
                    <a:pt x="568675" y="0"/>
                    <a:pt x="525910" y="23316"/>
                    <a:pt x="499236" y="59285"/>
                  </a:cubicBezTo>
                  <a:lnTo>
                    <a:pt x="499236" y="59285"/>
                  </a:lnTo>
                  <a:cubicBezTo>
                    <a:pt x="472561" y="95254"/>
                    <a:pt x="429836" y="118570"/>
                    <a:pt x="381603" y="118570"/>
                  </a:cubicBezTo>
                  <a:cubicBezTo>
                    <a:pt x="333410" y="118570"/>
                    <a:pt x="290645" y="95254"/>
                    <a:pt x="263970" y="59285"/>
                  </a:cubicBezTo>
                  <a:lnTo>
                    <a:pt x="263970" y="59285"/>
                  </a:lnTo>
                  <a:cubicBezTo>
                    <a:pt x="237296" y="23316"/>
                    <a:pt x="194570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ubicBezTo>
                    <a:pt x="190313" y="292676"/>
                    <a:pt x="232570" y="275531"/>
                    <a:pt x="256511" y="242529"/>
                  </a:cubicBezTo>
                  <a:cubicBezTo>
                    <a:pt x="284982" y="203280"/>
                    <a:pt x="328606" y="172192"/>
                    <a:pt x="381564" y="172192"/>
                  </a:cubicBezTo>
                  <a:cubicBezTo>
                    <a:pt x="434522" y="172192"/>
                    <a:pt x="479591" y="201366"/>
                    <a:pt x="506617" y="242529"/>
                  </a:cubicBezTo>
                  <a:cubicBezTo>
                    <a:pt x="528995" y="276624"/>
                    <a:pt x="572815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3" y="0"/>
                    <a:pt x="616790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3AE87F5-563F-47E3-174B-A991ACF16A04}"/>
                </a:ext>
              </a:extLst>
            </p:cNvPr>
            <p:cNvSpPr/>
            <p:nvPr/>
          </p:nvSpPr>
          <p:spPr>
            <a:xfrm>
              <a:off x="10517587" y="3356905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6C3FF3DF-9125-E233-77DA-9C20CF66B92C}"/>
                </a:ext>
              </a:extLst>
            </p:cNvPr>
            <p:cNvSpPr/>
            <p:nvPr/>
          </p:nvSpPr>
          <p:spPr>
            <a:xfrm>
              <a:off x="9916263" y="3490198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4 h 485683"/>
                <a:gd name="connsiteX2" fmla="*/ 355202 w 485683"/>
                <a:gd name="connsiteY2" fmla="*/ 259674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4"/>
                  </a:cubicBezTo>
                  <a:lnTo>
                    <a:pt x="355202" y="259674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1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6" y="96035"/>
                    <a:pt x="220464" y="59753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C7E99A75-D396-35D7-C790-AA2403B9F6FC}"/>
                </a:ext>
              </a:extLst>
            </p:cNvPr>
            <p:cNvSpPr/>
            <p:nvPr/>
          </p:nvSpPr>
          <p:spPr>
            <a:xfrm>
              <a:off x="10418974" y="573517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4 w 485683"/>
                <a:gd name="connsiteY4" fmla="*/ 355241 h 485683"/>
                <a:gd name="connsiteX5" fmla="*/ 259674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4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0" y="231594"/>
                    <a:pt x="227650" y="258073"/>
                  </a:cubicBezTo>
                  <a:cubicBezTo>
                    <a:pt x="254129" y="284552"/>
                    <a:pt x="264791" y="320834"/>
                    <a:pt x="259674" y="355241"/>
                  </a:cubicBezTo>
                  <a:lnTo>
                    <a:pt x="259674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4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A2950866-C602-A0D1-756C-3E76CA3693A7}"/>
                </a:ext>
              </a:extLst>
            </p:cNvPr>
            <p:cNvSpPr/>
            <p:nvPr/>
          </p:nvSpPr>
          <p:spPr>
            <a:xfrm>
              <a:off x="10618661" y="778593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4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3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4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BA289F3F-519B-9F69-F1C9-DD25D83639EE}"/>
                </a:ext>
              </a:extLst>
            </p:cNvPr>
            <p:cNvSpPr/>
            <p:nvPr/>
          </p:nvSpPr>
          <p:spPr>
            <a:xfrm>
              <a:off x="10941604" y="1658886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9D3868E-3049-F5B2-454F-F64C58FBF5F7}"/>
                </a:ext>
              </a:extLst>
            </p:cNvPr>
            <p:cNvSpPr/>
            <p:nvPr/>
          </p:nvSpPr>
          <p:spPr>
            <a:xfrm>
              <a:off x="10943127" y="825498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2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6" y="203084"/>
                    <a:pt x="313023" y="247802"/>
                    <a:pt x="280412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9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8D05DA54-8416-4DC2-E58D-29825EB9C6D9}"/>
                </a:ext>
              </a:extLst>
            </p:cNvPr>
            <p:cNvSpPr/>
            <p:nvPr/>
          </p:nvSpPr>
          <p:spPr>
            <a:xfrm>
              <a:off x="10997686" y="344579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6A456B33-73A7-ADF4-8920-EAA27A462C1C}"/>
                </a:ext>
              </a:extLst>
            </p:cNvPr>
            <p:cNvSpPr/>
            <p:nvPr/>
          </p:nvSpPr>
          <p:spPr>
            <a:xfrm>
              <a:off x="11314498" y="1157775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EBF08C52-B587-50DD-58B6-F702436BA634}"/>
                </a:ext>
              </a:extLst>
            </p:cNvPr>
            <p:cNvSpPr/>
            <p:nvPr/>
          </p:nvSpPr>
          <p:spPr>
            <a:xfrm>
              <a:off x="10710947" y="1405733"/>
              <a:ext cx="730244" cy="280022"/>
            </a:xfrm>
            <a:custGeom>
              <a:avLst/>
              <a:gdLst>
                <a:gd name="connsiteX0" fmla="*/ 590233 w 730244"/>
                <a:gd name="connsiteY0" fmla="*/ 0 h 280022"/>
                <a:gd name="connsiteX1" fmla="*/ 477678 w 730244"/>
                <a:gd name="connsiteY1" fmla="*/ 56746 h 280022"/>
                <a:gd name="connsiteX2" fmla="*/ 477678 w 730244"/>
                <a:gd name="connsiteY2" fmla="*/ 56746 h 280022"/>
                <a:gd name="connsiteX3" fmla="*/ 365122 w 730244"/>
                <a:gd name="connsiteY3" fmla="*/ 113493 h 280022"/>
                <a:gd name="connsiteX4" fmla="*/ 252567 w 730244"/>
                <a:gd name="connsiteY4" fmla="*/ 56746 h 280022"/>
                <a:gd name="connsiteX5" fmla="*/ 252567 w 730244"/>
                <a:gd name="connsiteY5" fmla="*/ 56746 h 280022"/>
                <a:gd name="connsiteX6" fmla="*/ 140011 w 730244"/>
                <a:gd name="connsiteY6" fmla="*/ 0 h 280022"/>
                <a:gd name="connsiteX7" fmla="*/ 0 w 730244"/>
                <a:gd name="connsiteY7" fmla="*/ 140011 h 280022"/>
                <a:gd name="connsiteX8" fmla="*/ 140011 w 730244"/>
                <a:gd name="connsiteY8" fmla="*/ 280022 h 280022"/>
                <a:gd name="connsiteX9" fmla="*/ 245459 w 730244"/>
                <a:gd name="connsiteY9" fmla="*/ 232024 h 280022"/>
                <a:gd name="connsiteX10" fmla="*/ 365122 w 730244"/>
                <a:gd name="connsiteY10" fmla="*/ 164733 h 280022"/>
                <a:gd name="connsiteX11" fmla="*/ 484786 w 730244"/>
                <a:gd name="connsiteY11" fmla="*/ 232024 h 280022"/>
                <a:gd name="connsiteX12" fmla="*/ 590233 w 730244"/>
                <a:gd name="connsiteY12" fmla="*/ 280022 h 280022"/>
                <a:gd name="connsiteX13" fmla="*/ 730244 w 730244"/>
                <a:gd name="connsiteY13" fmla="*/ 140011 h 280022"/>
                <a:gd name="connsiteX14" fmla="*/ 590233 w 730244"/>
                <a:gd name="connsiteY14" fmla="*/ 0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2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9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E7117326-48C2-DDD5-8970-05DE2BCFA44A}"/>
                </a:ext>
              </a:extLst>
            </p:cNvPr>
            <p:cNvSpPr/>
            <p:nvPr/>
          </p:nvSpPr>
          <p:spPr>
            <a:xfrm>
              <a:off x="10730865" y="518997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7 w 730244"/>
                <a:gd name="connsiteY4" fmla="*/ 56746 h 280021"/>
                <a:gd name="connsiteX5" fmla="*/ 252567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9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7" y="56746"/>
                  </a:cubicBezTo>
                  <a:lnTo>
                    <a:pt x="252567" y="56746"/>
                  </a:lnTo>
                  <a:cubicBezTo>
                    <a:pt x="227064" y="22339"/>
                    <a:pt x="186135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4" y="263619"/>
                    <a:pt x="245459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8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7EB829D8-D5D6-3300-58B8-00B6EBADB7D3}"/>
                </a:ext>
              </a:extLst>
            </p:cNvPr>
            <p:cNvSpPr/>
            <p:nvPr/>
          </p:nvSpPr>
          <p:spPr>
            <a:xfrm>
              <a:off x="9632374" y="327082"/>
              <a:ext cx="485683" cy="485683"/>
            </a:xfrm>
            <a:custGeom>
              <a:avLst/>
              <a:gdLst>
                <a:gd name="connsiteX0" fmla="*/ 452370 w 485683"/>
                <a:gd name="connsiteY0" fmla="*/ 291699 h 485683"/>
                <a:gd name="connsiteX1" fmla="*/ 355202 w 485683"/>
                <a:gd name="connsiteY1" fmla="*/ 259675 h 485683"/>
                <a:gd name="connsiteX2" fmla="*/ 355202 w 485683"/>
                <a:gd name="connsiteY2" fmla="*/ 259675 h 485683"/>
                <a:gd name="connsiteX3" fmla="*/ 258034 w 485683"/>
                <a:gd name="connsiteY3" fmla="*/ 227611 h 485683"/>
                <a:gd name="connsiteX4" fmla="*/ 226009 w 485683"/>
                <a:gd name="connsiteY4" fmla="*/ 130443 h 485683"/>
                <a:gd name="connsiteX5" fmla="*/ 226009 w 485683"/>
                <a:gd name="connsiteY5" fmla="*/ 130443 h 485683"/>
                <a:gd name="connsiteX6" fmla="*/ 193985 w 485683"/>
                <a:gd name="connsiteY6" fmla="*/ 33275 h 485683"/>
                <a:gd name="connsiteX7" fmla="*/ 33275 w 485683"/>
                <a:gd name="connsiteY7" fmla="*/ 33275 h 485683"/>
                <a:gd name="connsiteX8" fmla="*/ 33275 w 485683"/>
                <a:gd name="connsiteY8" fmla="*/ 193985 h 485683"/>
                <a:gd name="connsiteX9" fmla="*/ 121343 w 485683"/>
                <a:gd name="connsiteY9" fmla="*/ 226947 h 485683"/>
                <a:gd name="connsiteX10" fmla="*/ 228665 w 485683"/>
                <a:gd name="connsiteY10" fmla="*/ 257019 h 485683"/>
                <a:gd name="connsiteX11" fmla="*/ 258737 w 485683"/>
                <a:gd name="connsiteY11" fmla="*/ 364341 h 485683"/>
                <a:gd name="connsiteX12" fmla="*/ 291699 w 485683"/>
                <a:gd name="connsiteY12" fmla="*/ 452409 h 485683"/>
                <a:gd name="connsiteX13" fmla="*/ 452409 w 485683"/>
                <a:gd name="connsiteY13" fmla="*/ 452409 h 485683"/>
                <a:gd name="connsiteX14" fmla="*/ 452409 w 485683"/>
                <a:gd name="connsiteY14" fmla="*/ 291699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452370" y="291699"/>
                  </a:moveTo>
                  <a:cubicBezTo>
                    <a:pt x="425891" y="265220"/>
                    <a:pt x="389609" y="254558"/>
                    <a:pt x="355202" y="259675"/>
                  </a:cubicBezTo>
                  <a:lnTo>
                    <a:pt x="355202" y="259675"/>
                  </a:lnTo>
                  <a:cubicBezTo>
                    <a:pt x="320795" y="264791"/>
                    <a:pt x="284513" y="254090"/>
                    <a:pt x="258034" y="227611"/>
                  </a:cubicBezTo>
                  <a:cubicBezTo>
                    <a:pt x="231555" y="201132"/>
                    <a:pt x="220893" y="164850"/>
                    <a:pt x="226009" y="130443"/>
                  </a:cubicBezTo>
                  <a:lnTo>
                    <a:pt x="226009" y="130443"/>
                  </a:lnTo>
                  <a:cubicBezTo>
                    <a:pt x="231125" y="96035"/>
                    <a:pt x="220464" y="59754"/>
                    <a:pt x="193985" y="33275"/>
                  </a:cubicBezTo>
                  <a:cubicBezTo>
                    <a:pt x="149618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ubicBezTo>
                    <a:pt x="57410" y="218120"/>
                    <a:pt x="90060" y="231946"/>
                    <a:pt x="121343" y="226947"/>
                  </a:cubicBezTo>
                  <a:cubicBezTo>
                    <a:pt x="158562" y="221010"/>
                    <a:pt x="199569" y="227884"/>
                    <a:pt x="228665" y="257019"/>
                  </a:cubicBezTo>
                  <a:cubicBezTo>
                    <a:pt x="257761" y="286114"/>
                    <a:pt x="266470" y="326888"/>
                    <a:pt x="258737" y="364341"/>
                  </a:cubicBezTo>
                  <a:cubicBezTo>
                    <a:pt x="252332" y="395350"/>
                    <a:pt x="267564" y="428234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E3D877B7-0431-C3A1-D490-75E69C052524}"/>
                </a:ext>
              </a:extLst>
            </p:cNvPr>
            <p:cNvSpPr/>
            <p:nvPr/>
          </p:nvSpPr>
          <p:spPr>
            <a:xfrm>
              <a:off x="9831241" y="1382379"/>
              <a:ext cx="598356" cy="598356"/>
            </a:xfrm>
            <a:custGeom>
              <a:avLst/>
              <a:gdLst>
                <a:gd name="connsiteX0" fmla="*/ 359303 w 598356"/>
                <a:gd name="connsiteY0" fmla="*/ 41007 h 598356"/>
                <a:gd name="connsiteX1" fmla="*/ 319858 w 598356"/>
                <a:gd name="connsiteY1" fmla="*/ 160710 h 598356"/>
                <a:gd name="connsiteX2" fmla="*/ 319858 w 598356"/>
                <a:gd name="connsiteY2" fmla="*/ 160710 h 598356"/>
                <a:gd name="connsiteX3" fmla="*/ 280413 w 598356"/>
                <a:gd name="connsiteY3" fmla="*/ 280413 h 598356"/>
                <a:gd name="connsiteX4" fmla="*/ 160710 w 598356"/>
                <a:gd name="connsiteY4" fmla="*/ 319858 h 598356"/>
                <a:gd name="connsiteX5" fmla="*/ 160710 w 598356"/>
                <a:gd name="connsiteY5" fmla="*/ 319858 h 598356"/>
                <a:gd name="connsiteX6" fmla="*/ 41007 w 598356"/>
                <a:gd name="connsiteY6" fmla="*/ 359342 h 598356"/>
                <a:gd name="connsiteX7" fmla="*/ 41007 w 598356"/>
                <a:gd name="connsiteY7" fmla="*/ 557349 h 598356"/>
                <a:gd name="connsiteX8" fmla="*/ 239015 w 598356"/>
                <a:gd name="connsiteY8" fmla="*/ 557349 h 598356"/>
                <a:gd name="connsiteX9" fmla="*/ 279631 w 598356"/>
                <a:gd name="connsiteY9" fmla="*/ 448855 h 598356"/>
                <a:gd name="connsiteX10" fmla="*/ 316655 w 598356"/>
                <a:gd name="connsiteY10" fmla="*/ 316655 h 598356"/>
                <a:gd name="connsiteX11" fmla="*/ 448855 w 598356"/>
                <a:gd name="connsiteY11" fmla="*/ 279631 h 598356"/>
                <a:gd name="connsiteX12" fmla="*/ 557349 w 598356"/>
                <a:gd name="connsiteY12" fmla="*/ 239015 h 598356"/>
                <a:gd name="connsiteX13" fmla="*/ 557349 w 598356"/>
                <a:gd name="connsiteY13" fmla="*/ 41007 h 598356"/>
                <a:gd name="connsiteX14" fmla="*/ 359342 w 598356"/>
                <a:gd name="connsiteY14" fmla="*/ 41007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359303" y="41007"/>
                  </a:moveTo>
                  <a:cubicBezTo>
                    <a:pt x="326692" y="73618"/>
                    <a:pt x="313531" y="118336"/>
                    <a:pt x="319858" y="160710"/>
                  </a:cubicBezTo>
                  <a:lnTo>
                    <a:pt x="319858" y="160710"/>
                  </a:lnTo>
                  <a:cubicBezTo>
                    <a:pt x="326145" y="203084"/>
                    <a:pt x="313023" y="247802"/>
                    <a:pt x="280413" y="280413"/>
                  </a:cubicBezTo>
                  <a:cubicBezTo>
                    <a:pt x="247802" y="313023"/>
                    <a:pt x="203084" y="326185"/>
                    <a:pt x="160710" y="319858"/>
                  </a:cubicBezTo>
                  <a:lnTo>
                    <a:pt x="160710" y="319858"/>
                  </a:lnTo>
                  <a:cubicBezTo>
                    <a:pt x="118336" y="313570"/>
                    <a:pt x="73618" y="326731"/>
                    <a:pt x="41007" y="359342"/>
                  </a:cubicBezTo>
                  <a:cubicBezTo>
                    <a:pt x="-13669" y="414019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ubicBezTo>
                    <a:pt x="268774" y="527590"/>
                    <a:pt x="285763" y="487402"/>
                    <a:pt x="279631" y="448855"/>
                  </a:cubicBezTo>
                  <a:cubicBezTo>
                    <a:pt x="272328" y="403005"/>
                    <a:pt x="280803" y="352508"/>
                    <a:pt x="316655" y="316655"/>
                  </a:cubicBezTo>
                  <a:cubicBezTo>
                    <a:pt x="352507" y="280803"/>
                    <a:pt x="402732" y="270063"/>
                    <a:pt x="448855" y="279631"/>
                  </a:cubicBezTo>
                  <a:cubicBezTo>
                    <a:pt x="487051" y="287560"/>
                    <a:pt x="527590" y="268774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67505FF1-A591-B5B7-1EB3-375164CD6C5E}"/>
                </a:ext>
              </a:extLst>
            </p:cNvPr>
            <p:cNvSpPr/>
            <p:nvPr/>
          </p:nvSpPr>
          <p:spPr>
            <a:xfrm>
              <a:off x="10143092" y="63795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EE0FDD2A-6EEF-7CB4-27F0-AF9036BC3339}"/>
                </a:ext>
              </a:extLst>
            </p:cNvPr>
            <p:cNvSpPr/>
            <p:nvPr/>
          </p:nvSpPr>
          <p:spPr>
            <a:xfrm>
              <a:off x="9820852" y="1057952"/>
              <a:ext cx="598356" cy="598356"/>
            </a:xfrm>
            <a:custGeom>
              <a:avLst/>
              <a:gdLst>
                <a:gd name="connsiteX0" fmla="*/ 239054 w 598356"/>
                <a:gd name="connsiteY0" fmla="*/ 557349 h 598356"/>
                <a:gd name="connsiteX1" fmla="*/ 278499 w 598356"/>
                <a:gd name="connsiteY1" fmla="*/ 437647 h 598356"/>
                <a:gd name="connsiteX2" fmla="*/ 278499 w 598356"/>
                <a:gd name="connsiteY2" fmla="*/ 437647 h 598356"/>
                <a:gd name="connsiteX3" fmla="*/ 317944 w 598356"/>
                <a:gd name="connsiteY3" fmla="*/ 317944 h 598356"/>
                <a:gd name="connsiteX4" fmla="*/ 437647 w 598356"/>
                <a:gd name="connsiteY4" fmla="*/ 278499 h 598356"/>
                <a:gd name="connsiteX5" fmla="*/ 437647 w 598356"/>
                <a:gd name="connsiteY5" fmla="*/ 278499 h 598356"/>
                <a:gd name="connsiteX6" fmla="*/ 557349 w 598356"/>
                <a:gd name="connsiteY6" fmla="*/ 239015 h 598356"/>
                <a:gd name="connsiteX7" fmla="*/ 557349 w 598356"/>
                <a:gd name="connsiteY7" fmla="*/ 41007 h 598356"/>
                <a:gd name="connsiteX8" fmla="*/ 359342 w 598356"/>
                <a:gd name="connsiteY8" fmla="*/ 41007 h 598356"/>
                <a:gd name="connsiteX9" fmla="*/ 318725 w 598356"/>
                <a:gd name="connsiteY9" fmla="*/ 149501 h 598356"/>
                <a:gd name="connsiteX10" fmla="*/ 281701 w 598356"/>
                <a:gd name="connsiteY10" fmla="*/ 281701 h 598356"/>
                <a:gd name="connsiteX11" fmla="*/ 149501 w 598356"/>
                <a:gd name="connsiteY11" fmla="*/ 318725 h 598356"/>
                <a:gd name="connsiteX12" fmla="*/ 41007 w 598356"/>
                <a:gd name="connsiteY12" fmla="*/ 359342 h 598356"/>
                <a:gd name="connsiteX13" fmla="*/ 41007 w 598356"/>
                <a:gd name="connsiteY13" fmla="*/ 557349 h 598356"/>
                <a:gd name="connsiteX14" fmla="*/ 239015 w 598356"/>
                <a:gd name="connsiteY14" fmla="*/ 557349 h 5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356" h="598356">
                  <a:moveTo>
                    <a:pt x="239054" y="557349"/>
                  </a:moveTo>
                  <a:cubicBezTo>
                    <a:pt x="271664" y="524739"/>
                    <a:pt x="284826" y="480021"/>
                    <a:pt x="278499" y="437647"/>
                  </a:cubicBezTo>
                  <a:lnTo>
                    <a:pt x="278499" y="437647"/>
                  </a:lnTo>
                  <a:cubicBezTo>
                    <a:pt x="272211" y="395272"/>
                    <a:pt x="285333" y="350555"/>
                    <a:pt x="317944" y="317944"/>
                  </a:cubicBezTo>
                  <a:cubicBezTo>
                    <a:pt x="350555" y="285333"/>
                    <a:pt x="395272" y="272172"/>
                    <a:pt x="437647" y="278499"/>
                  </a:cubicBezTo>
                  <a:lnTo>
                    <a:pt x="437647" y="278499"/>
                  </a:lnTo>
                  <a:cubicBezTo>
                    <a:pt x="480021" y="284787"/>
                    <a:pt x="524738" y="271625"/>
                    <a:pt x="557349" y="239015"/>
                  </a:cubicBezTo>
                  <a:cubicBezTo>
                    <a:pt x="612026" y="184338"/>
                    <a:pt x="612026" y="95684"/>
                    <a:pt x="557349" y="41007"/>
                  </a:cubicBezTo>
                  <a:cubicBezTo>
                    <a:pt x="502673" y="-13669"/>
                    <a:pt x="414018" y="-13669"/>
                    <a:pt x="359342" y="41007"/>
                  </a:cubicBezTo>
                  <a:cubicBezTo>
                    <a:pt x="329582" y="70767"/>
                    <a:pt x="312594" y="110954"/>
                    <a:pt x="318725" y="149501"/>
                  </a:cubicBezTo>
                  <a:cubicBezTo>
                    <a:pt x="326028" y="195351"/>
                    <a:pt x="317553" y="245849"/>
                    <a:pt x="281701" y="281701"/>
                  </a:cubicBezTo>
                  <a:cubicBezTo>
                    <a:pt x="245849" y="317554"/>
                    <a:pt x="195625" y="328294"/>
                    <a:pt x="149501" y="318725"/>
                  </a:cubicBezTo>
                  <a:cubicBezTo>
                    <a:pt x="111306" y="310797"/>
                    <a:pt x="70767" y="329582"/>
                    <a:pt x="41007" y="359342"/>
                  </a:cubicBezTo>
                  <a:cubicBezTo>
                    <a:pt x="-13669" y="414018"/>
                    <a:pt x="-13669" y="502673"/>
                    <a:pt x="41007" y="557349"/>
                  </a:cubicBezTo>
                  <a:cubicBezTo>
                    <a:pt x="95684" y="612026"/>
                    <a:pt x="184338" y="612026"/>
                    <a:pt x="239015" y="55734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82B4FF4C-8E3A-C5AE-7A1A-641DBF64D97F}"/>
                </a:ext>
              </a:extLst>
            </p:cNvPr>
            <p:cNvSpPr/>
            <p:nvPr/>
          </p:nvSpPr>
          <p:spPr>
            <a:xfrm>
              <a:off x="10445961" y="153930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7D99C050-AB65-C06D-8C30-50A80E4D2629}"/>
                </a:ext>
              </a:extLst>
            </p:cNvPr>
            <p:cNvSpPr/>
            <p:nvPr/>
          </p:nvSpPr>
          <p:spPr>
            <a:xfrm>
              <a:off x="10436315" y="1267011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E5BDA542-9ADA-3D16-614D-E43BE1F43B94}"/>
                </a:ext>
              </a:extLst>
            </p:cNvPr>
            <p:cNvSpPr/>
            <p:nvPr/>
          </p:nvSpPr>
          <p:spPr>
            <a:xfrm>
              <a:off x="9906538" y="847173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6 h 280021"/>
                <a:gd name="connsiteX2" fmla="*/ 252567 w 730244"/>
                <a:gd name="connsiteY2" fmla="*/ 223276 h 280021"/>
                <a:gd name="connsiteX3" fmla="*/ 365122 w 730244"/>
                <a:gd name="connsiteY3" fmla="*/ 166529 h 280021"/>
                <a:gd name="connsiteX4" fmla="*/ 477678 w 730244"/>
                <a:gd name="connsiteY4" fmla="*/ 223276 h 280021"/>
                <a:gd name="connsiteX5" fmla="*/ 477678 w 730244"/>
                <a:gd name="connsiteY5" fmla="*/ 223276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6"/>
                  </a:cubicBezTo>
                  <a:lnTo>
                    <a:pt x="252567" y="223276"/>
                  </a:lnTo>
                  <a:cubicBezTo>
                    <a:pt x="278069" y="188868"/>
                    <a:pt x="318998" y="166529"/>
                    <a:pt x="365122" y="166529"/>
                  </a:cubicBezTo>
                  <a:cubicBezTo>
                    <a:pt x="411246" y="166529"/>
                    <a:pt x="452175" y="188829"/>
                    <a:pt x="477678" y="223276"/>
                  </a:cubicBezTo>
                  <a:lnTo>
                    <a:pt x="477678" y="223276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ECA3339-C30C-1A66-6212-32C1D3A6CC45}"/>
                </a:ext>
              </a:extLst>
            </p:cNvPr>
            <p:cNvSpPr/>
            <p:nvPr/>
          </p:nvSpPr>
          <p:spPr>
            <a:xfrm>
              <a:off x="10164143" y="1726606"/>
              <a:ext cx="730244" cy="280021"/>
            </a:xfrm>
            <a:custGeom>
              <a:avLst/>
              <a:gdLst>
                <a:gd name="connsiteX0" fmla="*/ 140011 w 730244"/>
                <a:gd name="connsiteY0" fmla="*/ 280022 h 280021"/>
                <a:gd name="connsiteX1" fmla="*/ 252567 w 730244"/>
                <a:gd name="connsiteY1" fmla="*/ 223275 h 280021"/>
                <a:gd name="connsiteX2" fmla="*/ 252567 w 730244"/>
                <a:gd name="connsiteY2" fmla="*/ 223275 h 280021"/>
                <a:gd name="connsiteX3" fmla="*/ 365122 w 730244"/>
                <a:gd name="connsiteY3" fmla="*/ 166529 h 280021"/>
                <a:gd name="connsiteX4" fmla="*/ 477678 w 730244"/>
                <a:gd name="connsiteY4" fmla="*/ 223275 h 280021"/>
                <a:gd name="connsiteX5" fmla="*/ 477678 w 730244"/>
                <a:gd name="connsiteY5" fmla="*/ 223275 h 280021"/>
                <a:gd name="connsiteX6" fmla="*/ 590233 w 730244"/>
                <a:gd name="connsiteY6" fmla="*/ 280022 h 280021"/>
                <a:gd name="connsiteX7" fmla="*/ 730244 w 730244"/>
                <a:gd name="connsiteY7" fmla="*/ 140011 h 280021"/>
                <a:gd name="connsiteX8" fmla="*/ 590233 w 730244"/>
                <a:gd name="connsiteY8" fmla="*/ 0 h 280021"/>
                <a:gd name="connsiteX9" fmla="*/ 484786 w 730244"/>
                <a:gd name="connsiteY9" fmla="*/ 47998 h 280021"/>
                <a:gd name="connsiteX10" fmla="*/ 365122 w 730244"/>
                <a:gd name="connsiteY10" fmla="*/ 115289 h 280021"/>
                <a:gd name="connsiteX11" fmla="*/ 245459 w 730244"/>
                <a:gd name="connsiteY11" fmla="*/ 47998 h 280021"/>
                <a:gd name="connsiteX12" fmla="*/ 140011 w 730244"/>
                <a:gd name="connsiteY12" fmla="*/ 0 h 280021"/>
                <a:gd name="connsiteX13" fmla="*/ 0 w 730244"/>
                <a:gd name="connsiteY13" fmla="*/ 140011 h 280021"/>
                <a:gd name="connsiteX14" fmla="*/ 140011 w 730244"/>
                <a:gd name="connsiteY14" fmla="*/ 280022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140011" y="280022"/>
                  </a:moveTo>
                  <a:cubicBezTo>
                    <a:pt x="186135" y="280022"/>
                    <a:pt x="227064" y="257722"/>
                    <a:pt x="252567" y="223275"/>
                  </a:cubicBezTo>
                  <a:lnTo>
                    <a:pt x="252567" y="223275"/>
                  </a:lnTo>
                  <a:cubicBezTo>
                    <a:pt x="278069" y="188868"/>
                    <a:pt x="318999" y="166529"/>
                    <a:pt x="365122" y="166529"/>
                  </a:cubicBezTo>
                  <a:cubicBezTo>
                    <a:pt x="411246" y="166529"/>
                    <a:pt x="452175" y="188829"/>
                    <a:pt x="477678" y="223275"/>
                  </a:cubicBezTo>
                  <a:lnTo>
                    <a:pt x="477678" y="223275"/>
                  </a:lnTo>
                  <a:cubicBezTo>
                    <a:pt x="503180" y="257683"/>
                    <a:pt x="544110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ubicBezTo>
                    <a:pt x="548171" y="0"/>
                    <a:pt x="507711" y="16403"/>
                    <a:pt x="484786" y="47998"/>
                  </a:cubicBezTo>
                  <a:cubicBezTo>
                    <a:pt x="457525" y="85569"/>
                    <a:pt x="415815" y="115289"/>
                    <a:pt x="365122" y="115289"/>
                  </a:cubicBezTo>
                  <a:cubicBezTo>
                    <a:pt x="314429" y="115289"/>
                    <a:pt x="271313" y="87365"/>
                    <a:pt x="245459" y="47998"/>
                  </a:cubicBezTo>
                  <a:cubicBezTo>
                    <a:pt x="224057" y="15388"/>
                    <a:pt x="182112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19D1FB1-0392-2897-54A6-153F24863D09}"/>
                </a:ext>
              </a:extLst>
            </p:cNvPr>
            <p:cNvSpPr/>
            <p:nvPr/>
          </p:nvSpPr>
          <p:spPr>
            <a:xfrm>
              <a:off x="9347793" y="602232"/>
              <a:ext cx="531983" cy="531983"/>
            </a:xfrm>
            <a:custGeom>
              <a:avLst/>
              <a:gdLst>
                <a:gd name="connsiteX0" fmla="*/ 212526 w 531983"/>
                <a:gd name="connsiteY0" fmla="*/ 495516 h 531983"/>
                <a:gd name="connsiteX1" fmla="*/ 247597 w 531983"/>
                <a:gd name="connsiteY1" fmla="*/ 389092 h 531983"/>
                <a:gd name="connsiteX2" fmla="*/ 247597 w 531983"/>
                <a:gd name="connsiteY2" fmla="*/ 389092 h 531983"/>
                <a:gd name="connsiteX3" fmla="*/ 282668 w 531983"/>
                <a:gd name="connsiteY3" fmla="*/ 282668 h 531983"/>
                <a:gd name="connsiteX4" fmla="*/ 389092 w 531983"/>
                <a:gd name="connsiteY4" fmla="*/ 247597 h 531983"/>
                <a:gd name="connsiteX5" fmla="*/ 389092 w 531983"/>
                <a:gd name="connsiteY5" fmla="*/ 247597 h 531983"/>
                <a:gd name="connsiteX6" fmla="*/ 495516 w 531983"/>
                <a:gd name="connsiteY6" fmla="*/ 212487 h 531983"/>
                <a:gd name="connsiteX7" fmla="*/ 495516 w 531983"/>
                <a:gd name="connsiteY7" fmla="*/ 36467 h 531983"/>
                <a:gd name="connsiteX8" fmla="*/ 319496 w 531983"/>
                <a:gd name="connsiteY8" fmla="*/ 36467 h 531983"/>
                <a:gd name="connsiteX9" fmla="*/ 283371 w 531983"/>
                <a:gd name="connsiteY9" fmla="*/ 132893 h 531983"/>
                <a:gd name="connsiteX10" fmla="*/ 250448 w 531983"/>
                <a:gd name="connsiteY10" fmla="*/ 250448 h 531983"/>
                <a:gd name="connsiteX11" fmla="*/ 132893 w 531983"/>
                <a:gd name="connsiteY11" fmla="*/ 283371 h 531983"/>
                <a:gd name="connsiteX12" fmla="*/ 36467 w 531983"/>
                <a:gd name="connsiteY12" fmla="*/ 319497 h 531983"/>
                <a:gd name="connsiteX13" fmla="*/ 36467 w 531983"/>
                <a:gd name="connsiteY13" fmla="*/ 495516 h 531983"/>
                <a:gd name="connsiteX14" fmla="*/ 212487 w 531983"/>
                <a:gd name="connsiteY14" fmla="*/ 495516 h 53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983" h="531983">
                  <a:moveTo>
                    <a:pt x="212526" y="495516"/>
                  </a:moveTo>
                  <a:cubicBezTo>
                    <a:pt x="241504" y="466537"/>
                    <a:pt x="253221" y="426780"/>
                    <a:pt x="247597" y="389092"/>
                  </a:cubicBezTo>
                  <a:lnTo>
                    <a:pt x="247597" y="389092"/>
                  </a:lnTo>
                  <a:cubicBezTo>
                    <a:pt x="242012" y="351404"/>
                    <a:pt x="253689" y="311686"/>
                    <a:pt x="282668" y="282668"/>
                  </a:cubicBezTo>
                  <a:cubicBezTo>
                    <a:pt x="311646" y="253650"/>
                    <a:pt x="351404" y="241973"/>
                    <a:pt x="389092" y="247597"/>
                  </a:cubicBezTo>
                  <a:lnTo>
                    <a:pt x="389092" y="247597"/>
                  </a:lnTo>
                  <a:cubicBezTo>
                    <a:pt x="426780" y="253182"/>
                    <a:pt x="466498" y="241504"/>
                    <a:pt x="495516" y="212487"/>
                  </a:cubicBezTo>
                  <a:cubicBezTo>
                    <a:pt x="544139" y="163864"/>
                    <a:pt x="544139" y="85090"/>
                    <a:pt x="495516" y="36467"/>
                  </a:cubicBezTo>
                  <a:cubicBezTo>
                    <a:pt x="446893" y="-12156"/>
                    <a:pt x="368119" y="-12156"/>
                    <a:pt x="319496" y="36467"/>
                  </a:cubicBezTo>
                  <a:cubicBezTo>
                    <a:pt x="293056" y="62907"/>
                    <a:pt x="277942" y="98642"/>
                    <a:pt x="283371" y="132893"/>
                  </a:cubicBezTo>
                  <a:cubicBezTo>
                    <a:pt x="289854" y="173627"/>
                    <a:pt x="282316" y="218540"/>
                    <a:pt x="250448" y="250448"/>
                  </a:cubicBezTo>
                  <a:cubicBezTo>
                    <a:pt x="218579" y="282316"/>
                    <a:pt x="173940" y="291846"/>
                    <a:pt x="132893" y="283371"/>
                  </a:cubicBezTo>
                  <a:cubicBezTo>
                    <a:pt x="98916" y="276341"/>
                    <a:pt x="62907" y="293017"/>
                    <a:pt x="36467" y="319497"/>
                  </a:cubicBezTo>
                  <a:cubicBezTo>
                    <a:pt x="-12156" y="368120"/>
                    <a:pt x="-12156" y="446893"/>
                    <a:pt x="36467" y="495516"/>
                  </a:cubicBezTo>
                  <a:cubicBezTo>
                    <a:pt x="85090" y="544139"/>
                    <a:pt x="163864" y="544139"/>
                    <a:pt x="212487" y="49551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A9458BBF-E2AD-D089-DB78-B81233F56C4D}"/>
                </a:ext>
              </a:extLst>
            </p:cNvPr>
            <p:cNvSpPr/>
            <p:nvPr/>
          </p:nvSpPr>
          <p:spPr>
            <a:xfrm>
              <a:off x="9617026" y="1590345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A07FF99C-B4B8-DE9B-A0D1-40D1E79F9D85}"/>
                </a:ext>
              </a:extLst>
            </p:cNvPr>
            <p:cNvSpPr/>
            <p:nvPr/>
          </p:nvSpPr>
          <p:spPr>
            <a:xfrm>
              <a:off x="9652956" y="906029"/>
              <a:ext cx="437490" cy="437490"/>
            </a:xfrm>
            <a:custGeom>
              <a:avLst/>
              <a:gdLst>
                <a:gd name="connsiteX0" fmla="*/ 407535 w 437490"/>
                <a:gd name="connsiteY0" fmla="*/ 262760 h 437490"/>
                <a:gd name="connsiteX1" fmla="*/ 320014 w 437490"/>
                <a:gd name="connsiteY1" fmla="*/ 233898 h 437490"/>
                <a:gd name="connsiteX2" fmla="*/ 320014 w 437490"/>
                <a:gd name="connsiteY2" fmla="*/ 233898 h 437490"/>
                <a:gd name="connsiteX3" fmla="*/ 232492 w 437490"/>
                <a:gd name="connsiteY3" fmla="*/ 205037 h 437490"/>
                <a:gd name="connsiteX4" fmla="*/ 203631 w 437490"/>
                <a:gd name="connsiteY4" fmla="*/ 117515 h 437490"/>
                <a:gd name="connsiteX5" fmla="*/ 203631 w 437490"/>
                <a:gd name="connsiteY5" fmla="*/ 117515 h 437490"/>
                <a:gd name="connsiteX6" fmla="*/ 174770 w 437490"/>
                <a:gd name="connsiteY6" fmla="*/ 29994 h 437490"/>
                <a:gd name="connsiteX7" fmla="*/ 29994 w 437490"/>
                <a:gd name="connsiteY7" fmla="*/ 29994 h 437490"/>
                <a:gd name="connsiteX8" fmla="*/ 29994 w 437490"/>
                <a:gd name="connsiteY8" fmla="*/ 174770 h 437490"/>
                <a:gd name="connsiteX9" fmla="*/ 109314 w 437490"/>
                <a:gd name="connsiteY9" fmla="*/ 204451 h 437490"/>
                <a:gd name="connsiteX10" fmla="*/ 205974 w 437490"/>
                <a:gd name="connsiteY10" fmla="*/ 231516 h 437490"/>
                <a:gd name="connsiteX11" fmla="*/ 233039 w 437490"/>
                <a:gd name="connsiteY11" fmla="*/ 328176 h 437490"/>
                <a:gd name="connsiteX12" fmla="*/ 262721 w 437490"/>
                <a:gd name="connsiteY12" fmla="*/ 407496 h 437490"/>
                <a:gd name="connsiteX13" fmla="*/ 407496 w 437490"/>
                <a:gd name="connsiteY13" fmla="*/ 407496 h 437490"/>
                <a:gd name="connsiteX14" fmla="*/ 407496 w 437490"/>
                <a:gd name="connsiteY14" fmla="*/ 262721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407535" y="262760"/>
                  </a:moveTo>
                  <a:cubicBezTo>
                    <a:pt x="383673" y="238897"/>
                    <a:pt x="350984" y="229290"/>
                    <a:pt x="320014" y="233898"/>
                  </a:cubicBezTo>
                  <a:lnTo>
                    <a:pt x="320014" y="233898"/>
                  </a:lnTo>
                  <a:cubicBezTo>
                    <a:pt x="289044" y="238507"/>
                    <a:pt x="256355" y="228899"/>
                    <a:pt x="232492" y="205037"/>
                  </a:cubicBezTo>
                  <a:cubicBezTo>
                    <a:pt x="208630" y="181175"/>
                    <a:pt x="199023" y="148486"/>
                    <a:pt x="203631" y="117515"/>
                  </a:cubicBezTo>
                  <a:lnTo>
                    <a:pt x="203631" y="117515"/>
                  </a:lnTo>
                  <a:cubicBezTo>
                    <a:pt x="208239" y="86506"/>
                    <a:pt x="198632" y="53817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ubicBezTo>
                    <a:pt x="51747" y="196523"/>
                    <a:pt x="81156" y="208942"/>
                    <a:pt x="109314" y="204451"/>
                  </a:cubicBezTo>
                  <a:cubicBezTo>
                    <a:pt x="142823" y="199101"/>
                    <a:pt x="179769" y="205310"/>
                    <a:pt x="205974" y="231516"/>
                  </a:cubicBezTo>
                  <a:cubicBezTo>
                    <a:pt x="232180" y="257722"/>
                    <a:pt x="240030" y="294433"/>
                    <a:pt x="233039" y="328176"/>
                  </a:cubicBezTo>
                  <a:cubicBezTo>
                    <a:pt x="227259" y="356101"/>
                    <a:pt x="240967" y="385743"/>
                    <a:pt x="262721" y="407496"/>
                  </a:cubicBezTo>
                  <a:cubicBezTo>
                    <a:pt x="302713" y="447488"/>
                    <a:pt x="367504" y="447488"/>
                    <a:pt x="407496" y="407496"/>
                  </a:cubicBezTo>
                  <a:cubicBezTo>
                    <a:pt x="447488" y="367504"/>
                    <a:pt x="447488" y="302713"/>
                    <a:pt x="407496" y="262721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9488453B-F161-AFBF-671C-67E66FBE8795}"/>
                </a:ext>
              </a:extLst>
            </p:cNvPr>
            <p:cNvSpPr/>
            <p:nvPr/>
          </p:nvSpPr>
          <p:spPr>
            <a:xfrm>
              <a:off x="9657213" y="1159923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89039CE3-8921-3922-E6FC-A9896CA09637}"/>
                </a:ext>
              </a:extLst>
            </p:cNvPr>
            <p:cNvSpPr/>
            <p:nvPr/>
          </p:nvSpPr>
          <p:spPr>
            <a:xfrm>
              <a:off x="9901500" y="265493"/>
              <a:ext cx="763128" cy="292675"/>
            </a:xfrm>
            <a:custGeom>
              <a:avLst/>
              <a:gdLst>
                <a:gd name="connsiteX0" fmla="*/ 146260 w 763128"/>
                <a:gd name="connsiteY0" fmla="*/ 292676 h 292675"/>
                <a:gd name="connsiteX1" fmla="*/ 263892 w 763128"/>
                <a:gd name="connsiteY1" fmla="*/ 233391 h 292675"/>
                <a:gd name="connsiteX2" fmla="*/ 263892 w 763128"/>
                <a:gd name="connsiteY2" fmla="*/ 233391 h 292675"/>
                <a:gd name="connsiteX3" fmla="*/ 381525 w 763128"/>
                <a:gd name="connsiteY3" fmla="*/ 174106 h 292675"/>
                <a:gd name="connsiteX4" fmla="*/ 499158 w 763128"/>
                <a:gd name="connsiteY4" fmla="*/ 233391 h 292675"/>
                <a:gd name="connsiteX5" fmla="*/ 499158 w 763128"/>
                <a:gd name="connsiteY5" fmla="*/ 233391 h 292675"/>
                <a:gd name="connsiteX6" fmla="*/ 616790 w 763128"/>
                <a:gd name="connsiteY6" fmla="*/ 292676 h 292675"/>
                <a:gd name="connsiteX7" fmla="*/ 763128 w 763128"/>
                <a:gd name="connsiteY7" fmla="*/ 146338 h 292675"/>
                <a:gd name="connsiteX8" fmla="*/ 616790 w 763128"/>
                <a:gd name="connsiteY8" fmla="*/ 0 h 292675"/>
                <a:gd name="connsiteX9" fmla="*/ 506617 w 763128"/>
                <a:gd name="connsiteY9" fmla="*/ 50146 h 292675"/>
                <a:gd name="connsiteX10" fmla="*/ 381564 w 763128"/>
                <a:gd name="connsiteY10" fmla="*/ 120484 h 292675"/>
                <a:gd name="connsiteX11" fmla="*/ 256511 w 763128"/>
                <a:gd name="connsiteY11" fmla="*/ 50146 h 292675"/>
                <a:gd name="connsiteX12" fmla="*/ 146338 w 763128"/>
                <a:gd name="connsiteY12" fmla="*/ 0 h 292675"/>
                <a:gd name="connsiteX13" fmla="*/ 0 w 763128"/>
                <a:gd name="connsiteY13" fmla="*/ 146338 h 292675"/>
                <a:gd name="connsiteX14" fmla="*/ 146338 w 763128"/>
                <a:gd name="connsiteY14" fmla="*/ 292676 h 2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128" h="292675">
                  <a:moveTo>
                    <a:pt x="146260" y="292676"/>
                  </a:moveTo>
                  <a:cubicBezTo>
                    <a:pt x="194453" y="292676"/>
                    <a:pt x="237218" y="269360"/>
                    <a:pt x="263892" y="233391"/>
                  </a:cubicBezTo>
                  <a:lnTo>
                    <a:pt x="263892" y="233391"/>
                  </a:lnTo>
                  <a:cubicBezTo>
                    <a:pt x="290567" y="197421"/>
                    <a:pt x="333293" y="174106"/>
                    <a:pt x="381525" y="174106"/>
                  </a:cubicBezTo>
                  <a:cubicBezTo>
                    <a:pt x="429719" y="174106"/>
                    <a:pt x="472483" y="197421"/>
                    <a:pt x="499158" y="233391"/>
                  </a:cubicBezTo>
                  <a:lnTo>
                    <a:pt x="499158" y="233391"/>
                  </a:lnTo>
                  <a:cubicBezTo>
                    <a:pt x="525832" y="269360"/>
                    <a:pt x="568558" y="292676"/>
                    <a:pt x="616790" y="292676"/>
                  </a:cubicBezTo>
                  <a:cubicBezTo>
                    <a:pt x="697594" y="292676"/>
                    <a:pt x="763128" y="227181"/>
                    <a:pt x="763128" y="146338"/>
                  </a:cubicBezTo>
                  <a:cubicBezTo>
                    <a:pt x="763128" y="65495"/>
                    <a:pt x="697634" y="0"/>
                    <a:pt x="616790" y="0"/>
                  </a:cubicBezTo>
                  <a:cubicBezTo>
                    <a:pt x="572815" y="0"/>
                    <a:pt x="530558" y="17145"/>
                    <a:pt x="506617" y="50146"/>
                  </a:cubicBezTo>
                  <a:cubicBezTo>
                    <a:pt x="478146" y="89396"/>
                    <a:pt x="434522" y="120484"/>
                    <a:pt x="381564" y="120484"/>
                  </a:cubicBezTo>
                  <a:cubicBezTo>
                    <a:pt x="328606" y="120484"/>
                    <a:pt x="283537" y="91310"/>
                    <a:pt x="256511" y="50146"/>
                  </a:cubicBezTo>
                  <a:cubicBezTo>
                    <a:pt x="234133" y="16051"/>
                    <a:pt x="190313" y="0"/>
                    <a:pt x="146338" y="0"/>
                  </a:cubicBezTo>
                  <a:cubicBezTo>
                    <a:pt x="65534" y="0"/>
                    <a:pt x="0" y="65495"/>
                    <a:pt x="0" y="146338"/>
                  </a:cubicBezTo>
                  <a:cubicBezTo>
                    <a:pt x="0" y="227181"/>
                    <a:pt x="65495" y="292676"/>
                    <a:pt x="146338" y="29267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63D508FE-BDF0-6F99-7E85-3E79FE95140F}"/>
                </a:ext>
              </a:extLst>
            </p:cNvPr>
            <p:cNvSpPr/>
            <p:nvPr/>
          </p:nvSpPr>
          <p:spPr>
            <a:xfrm>
              <a:off x="10197144" y="46264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7 w 156374"/>
                <a:gd name="connsiteY1" fmla="*/ 156375 h 156374"/>
                <a:gd name="connsiteX2" fmla="*/ 0 w 156374"/>
                <a:gd name="connsiteY2" fmla="*/ 78187 h 156374"/>
                <a:gd name="connsiteX3" fmla="*/ 78187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7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6"/>
                    <a:pt x="35006" y="0"/>
                    <a:pt x="78187" y="0"/>
                  </a:cubicBezTo>
                  <a:cubicBezTo>
                    <a:pt x="121369" y="0"/>
                    <a:pt x="156375" y="35006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320590E-DE0D-1A93-0E59-7C6001DC5904}"/>
                </a:ext>
              </a:extLst>
            </p:cNvPr>
            <p:cNvSpPr/>
            <p:nvPr/>
          </p:nvSpPr>
          <p:spPr>
            <a:xfrm>
              <a:off x="10469160" y="39"/>
              <a:ext cx="485683" cy="485683"/>
            </a:xfrm>
            <a:custGeom>
              <a:avLst/>
              <a:gdLst>
                <a:gd name="connsiteX0" fmla="*/ 33314 w 485683"/>
                <a:gd name="connsiteY0" fmla="*/ 193985 h 485683"/>
                <a:gd name="connsiteX1" fmla="*/ 130482 w 485683"/>
                <a:gd name="connsiteY1" fmla="*/ 226009 h 485683"/>
                <a:gd name="connsiteX2" fmla="*/ 130482 w 485683"/>
                <a:gd name="connsiteY2" fmla="*/ 226009 h 485683"/>
                <a:gd name="connsiteX3" fmla="*/ 227650 w 485683"/>
                <a:gd name="connsiteY3" fmla="*/ 258073 h 485683"/>
                <a:gd name="connsiteX4" fmla="*/ 259675 w 485683"/>
                <a:gd name="connsiteY4" fmla="*/ 355241 h 485683"/>
                <a:gd name="connsiteX5" fmla="*/ 259675 w 485683"/>
                <a:gd name="connsiteY5" fmla="*/ 355241 h 485683"/>
                <a:gd name="connsiteX6" fmla="*/ 291699 w 485683"/>
                <a:gd name="connsiteY6" fmla="*/ 452409 h 485683"/>
                <a:gd name="connsiteX7" fmla="*/ 452409 w 485683"/>
                <a:gd name="connsiteY7" fmla="*/ 452409 h 485683"/>
                <a:gd name="connsiteX8" fmla="*/ 452409 w 485683"/>
                <a:gd name="connsiteY8" fmla="*/ 291699 h 485683"/>
                <a:gd name="connsiteX9" fmla="*/ 364341 w 485683"/>
                <a:gd name="connsiteY9" fmla="*/ 258737 h 485683"/>
                <a:gd name="connsiteX10" fmla="*/ 257019 w 485683"/>
                <a:gd name="connsiteY10" fmla="*/ 228665 h 485683"/>
                <a:gd name="connsiteX11" fmla="*/ 226947 w 485683"/>
                <a:gd name="connsiteY11" fmla="*/ 121343 h 485683"/>
                <a:gd name="connsiteX12" fmla="*/ 193985 w 485683"/>
                <a:gd name="connsiteY12" fmla="*/ 33275 h 485683"/>
                <a:gd name="connsiteX13" fmla="*/ 33275 w 485683"/>
                <a:gd name="connsiteY13" fmla="*/ 33275 h 485683"/>
                <a:gd name="connsiteX14" fmla="*/ 33275 w 485683"/>
                <a:gd name="connsiteY14" fmla="*/ 193985 h 4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683" h="485683">
                  <a:moveTo>
                    <a:pt x="33314" y="193985"/>
                  </a:moveTo>
                  <a:cubicBezTo>
                    <a:pt x="59793" y="220464"/>
                    <a:pt x="96074" y="231126"/>
                    <a:pt x="130482" y="226009"/>
                  </a:cubicBezTo>
                  <a:lnTo>
                    <a:pt x="130482" y="226009"/>
                  </a:lnTo>
                  <a:cubicBezTo>
                    <a:pt x="164889" y="220893"/>
                    <a:pt x="201171" y="231594"/>
                    <a:pt x="227650" y="258073"/>
                  </a:cubicBezTo>
                  <a:cubicBezTo>
                    <a:pt x="254129" y="284552"/>
                    <a:pt x="264791" y="320834"/>
                    <a:pt x="259675" y="355241"/>
                  </a:cubicBezTo>
                  <a:lnTo>
                    <a:pt x="259675" y="355241"/>
                  </a:lnTo>
                  <a:cubicBezTo>
                    <a:pt x="254558" y="389648"/>
                    <a:pt x="265220" y="425930"/>
                    <a:pt x="291699" y="452409"/>
                  </a:cubicBezTo>
                  <a:cubicBezTo>
                    <a:pt x="336065" y="496775"/>
                    <a:pt x="408043" y="496775"/>
                    <a:pt x="452409" y="452409"/>
                  </a:cubicBezTo>
                  <a:cubicBezTo>
                    <a:pt x="496775" y="408043"/>
                    <a:pt x="496775" y="336065"/>
                    <a:pt x="452409" y="291699"/>
                  </a:cubicBezTo>
                  <a:cubicBezTo>
                    <a:pt x="428273" y="267564"/>
                    <a:pt x="395624" y="253738"/>
                    <a:pt x="364341" y="258737"/>
                  </a:cubicBezTo>
                  <a:cubicBezTo>
                    <a:pt x="327122" y="264674"/>
                    <a:pt x="286114" y="257800"/>
                    <a:pt x="257019" y="228665"/>
                  </a:cubicBezTo>
                  <a:cubicBezTo>
                    <a:pt x="227923" y="199530"/>
                    <a:pt x="219214" y="158796"/>
                    <a:pt x="226947" y="121343"/>
                  </a:cubicBezTo>
                  <a:cubicBezTo>
                    <a:pt x="233352" y="90333"/>
                    <a:pt x="218120" y="57449"/>
                    <a:pt x="193985" y="33275"/>
                  </a:cubicBezTo>
                  <a:cubicBezTo>
                    <a:pt x="149619" y="-11092"/>
                    <a:pt x="77641" y="-11092"/>
                    <a:pt x="33275" y="33275"/>
                  </a:cubicBezTo>
                  <a:cubicBezTo>
                    <a:pt x="-11092" y="77641"/>
                    <a:pt x="-11092" y="149618"/>
                    <a:pt x="33275" y="193985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8A51C17-B9E5-7704-8032-4A6BAAF9DE12}"/>
                </a:ext>
              </a:extLst>
            </p:cNvPr>
            <p:cNvSpPr/>
            <p:nvPr/>
          </p:nvSpPr>
          <p:spPr>
            <a:xfrm>
              <a:off x="11289073" y="5876555"/>
              <a:ext cx="227688" cy="593787"/>
            </a:xfrm>
            <a:custGeom>
              <a:avLst/>
              <a:gdLst>
                <a:gd name="connsiteX0" fmla="*/ 227689 w 227688"/>
                <a:gd name="connsiteY0" fmla="*/ 479943 h 593787"/>
                <a:gd name="connsiteX1" fmla="*/ 181565 w 227688"/>
                <a:gd name="connsiteY1" fmla="*/ 388438 h 593787"/>
                <a:gd name="connsiteX2" fmla="*/ 181565 w 227688"/>
                <a:gd name="connsiteY2" fmla="*/ 388438 h 593787"/>
                <a:gd name="connsiteX3" fmla="*/ 135442 w 227688"/>
                <a:gd name="connsiteY3" fmla="*/ 296894 h 593787"/>
                <a:gd name="connsiteX4" fmla="*/ 181565 w 227688"/>
                <a:gd name="connsiteY4" fmla="*/ 205389 h 593787"/>
                <a:gd name="connsiteX5" fmla="*/ 181565 w 227688"/>
                <a:gd name="connsiteY5" fmla="*/ 205389 h 593787"/>
                <a:gd name="connsiteX6" fmla="*/ 227689 w 227688"/>
                <a:gd name="connsiteY6" fmla="*/ 113844 h 593787"/>
                <a:gd name="connsiteX7" fmla="*/ 113844 w 227688"/>
                <a:gd name="connsiteY7" fmla="*/ 0 h 593787"/>
                <a:gd name="connsiteX8" fmla="*/ 0 w 227688"/>
                <a:gd name="connsiteY8" fmla="*/ 113844 h 593787"/>
                <a:gd name="connsiteX9" fmla="*/ 39016 w 227688"/>
                <a:gd name="connsiteY9" fmla="*/ 199570 h 593787"/>
                <a:gd name="connsiteX10" fmla="*/ 93731 w 227688"/>
                <a:gd name="connsiteY10" fmla="*/ 296894 h 593787"/>
                <a:gd name="connsiteX11" fmla="*/ 39016 w 227688"/>
                <a:gd name="connsiteY11" fmla="*/ 394218 h 593787"/>
                <a:gd name="connsiteX12" fmla="*/ 0 w 227688"/>
                <a:gd name="connsiteY12" fmla="*/ 479943 h 593787"/>
                <a:gd name="connsiteX13" fmla="*/ 113844 w 227688"/>
                <a:gd name="connsiteY13" fmla="*/ 593787 h 593787"/>
                <a:gd name="connsiteX14" fmla="*/ 227689 w 227688"/>
                <a:gd name="connsiteY14" fmla="*/ 479943 h 5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688" h="593787">
                  <a:moveTo>
                    <a:pt x="227689" y="479943"/>
                  </a:moveTo>
                  <a:cubicBezTo>
                    <a:pt x="227689" y="442451"/>
                    <a:pt x="209528" y="409176"/>
                    <a:pt x="181565" y="388438"/>
                  </a:cubicBezTo>
                  <a:lnTo>
                    <a:pt x="181565" y="388438"/>
                  </a:lnTo>
                  <a:cubicBezTo>
                    <a:pt x="153563" y="367700"/>
                    <a:pt x="135442" y="334425"/>
                    <a:pt x="135442" y="296894"/>
                  </a:cubicBezTo>
                  <a:cubicBezTo>
                    <a:pt x="135442" y="259401"/>
                    <a:pt x="153602" y="226127"/>
                    <a:pt x="181565" y="205389"/>
                  </a:cubicBezTo>
                  <a:lnTo>
                    <a:pt x="181565" y="205389"/>
                  </a:lnTo>
                  <a:cubicBezTo>
                    <a:pt x="209567" y="184651"/>
                    <a:pt x="227689" y="151376"/>
                    <a:pt x="227689" y="113844"/>
                  </a:cubicBezTo>
                  <a:cubicBezTo>
                    <a:pt x="227689" y="50967"/>
                    <a:pt x="176722" y="0"/>
                    <a:pt x="113844" y="0"/>
                  </a:cubicBezTo>
                  <a:cubicBezTo>
                    <a:pt x="50966" y="0"/>
                    <a:pt x="0" y="50967"/>
                    <a:pt x="0" y="113844"/>
                  </a:cubicBezTo>
                  <a:cubicBezTo>
                    <a:pt x="0" y="148056"/>
                    <a:pt x="13357" y="180941"/>
                    <a:pt x="39016" y="199570"/>
                  </a:cubicBezTo>
                  <a:cubicBezTo>
                    <a:pt x="69556" y="221713"/>
                    <a:pt x="93731" y="255652"/>
                    <a:pt x="93731" y="296894"/>
                  </a:cubicBezTo>
                  <a:cubicBezTo>
                    <a:pt x="93731" y="338136"/>
                    <a:pt x="71041" y="373168"/>
                    <a:pt x="39016" y="394218"/>
                  </a:cubicBezTo>
                  <a:cubicBezTo>
                    <a:pt x="12498" y="411636"/>
                    <a:pt x="0" y="445731"/>
                    <a:pt x="0" y="479943"/>
                  </a:cubicBezTo>
                  <a:cubicBezTo>
                    <a:pt x="0" y="542821"/>
                    <a:pt x="50966" y="593787"/>
                    <a:pt x="113844" y="593787"/>
                  </a:cubicBezTo>
                  <a:cubicBezTo>
                    <a:pt x="176722" y="593787"/>
                    <a:pt x="227689" y="542821"/>
                    <a:pt x="227689" y="47994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D83B1B55-A8FF-FC16-1193-D10EEDA9B8E7}"/>
                </a:ext>
              </a:extLst>
            </p:cNvPr>
            <p:cNvSpPr/>
            <p:nvPr/>
          </p:nvSpPr>
          <p:spPr>
            <a:xfrm>
              <a:off x="11176361" y="6101511"/>
              <a:ext cx="156374" cy="156374"/>
            </a:xfrm>
            <a:custGeom>
              <a:avLst/>
              <a:gdLst>
                <a:gd name="connsiteX0" fmla="*/ 156375 w 156374"/>
                <a:gd name="connsiteY0" fmla="*/ 78187 h 156374"/>
                <a:gd name="connsiteX1" fmla="*/ 78188 w 156374"/>
                <a:gd name="connsiteY1" fmla="*/ 156375 h 156374"/>
                <a:gd name="connsiteX2" fmla="*/ 0 w 156374"/>
                <a:gd name="connsiteY2" fmla="*/ 78187 h 156374"/>
                <a:gd name="connsiteX3" fmla="*/ 78188 w 156374"/>
                <a:gd name="connsiteY3" fmla="*/ 0 h 156374"/>
                <a:gd name="connsiteX4" fmla="*/ 156375 w 156374"/>
                <a:gd name="connsiteY4" fmla="*/ 78187 h 1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4" h="156374">
                  <a:moveTo>
                    <a:pt x="156375" y="78187"/>
                  </a:moveTo>
                  <a:cubicBezTo>
                    <a:pt x="156375" y="121369"/>
                    <a:pt x="121369" y="156375"/>
                    <a:pt x="78188" y="156375"/>
                  </a:cubicBezTo>
                  <a:cubicBezTo>
                    <a:pt x="35006" y="156375"/>
                    <a:pt x="0" y="121369"/>
                    <a:pt x="0" y="78187"/>
                  </a:cubicBezTo>
                  <a:cubicBezTo>
                    <a:pt x="0" y="35005"/>
                    <a:pt x="35006" y="0"/>
                    <a:pt x="78188" y="0"/>
                  </a:cubicBezTo>
                  <a:cubicBezTo>
                    <a:pt x="121369" y="0"/>
                    <a:pt x="156375" y="35005"/>
                    <a:pt x="156375" y="781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22FFFC83-DD02-09EF-E311-87D0CE3E992E}"/>
                </a:ext>
              </a:extLst>
            </p:cNvPr>
            <p:cNvSpPr/>
            <p:nvPr/>
          </p:nvSpPr>
          <p:spPr>
            <a:xfrm>
              <a:off x="9980625" y="3758621"/>
              <a:ext cx="123647" cy="123647"/>
            </a:xfrm>
            <a:custGeom>
              <a:avLst/>
              <a:gdLst>
                <a:gd name="connsiteX0" fmla="*/ 123647 w 123647"/>
                <a:gd name="connsiteY0" fmla="*/ 61823 h 123647"/>
                <a:gd name="connsiteX1" fmla="*/ 61824 w 123647"/>
                <a:gd name="connsiteY1" fmla="*/ 123647 h 123647"/>
                <a:gd name="connsiteX2" fmla="*/ 0 w 123647"/>
                <a:gd name="connsiteY2" fmla="*/ 61823 h 123647"/>
                <a:gd name="connsiteX3" fmla="*/ 61824 w 123647"/>
                <a:gd name="connsiteY3" fmla="*/ 0 h 123647"/>
                <a:gd name="connsiteX4" fmla="*/ 123647 w 123647"/>
                <a:gd name="connsiteY4" fmla="*/ 61823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7" h="123647">
                  <a:moveTo>
                    <a:pt x="123647" y="61823"/>
                  </a:moveTo>
                  <a:cubicBezTo>
                    <a:pt x="123647" y="95968"/>
                    <a:pt x="95968" y="123647"/>
                    <a:pt x="61824" y="123647"/>
                  </a:cubicBezTo>
                  <a:cubicBezTo>
                    <a:pt x="27679" y="123647"/>
                    <a:pt x="0" y="95968"/>
                    <a:pt x="0" y="61823"/>
                  </a:cubicBezTo>
                  <a:cubicBezTo>
                    <a:pt x="0" y="27679"/>
                    <a:pt x="27679" y="0"/>
                    <a:pt x="61824" y="0"/>
                  </a:cubicBezTo>
                  <a:cubicBezTo>
                    <a:pt x="95968" y="0"/>
                    <a:pt x="123647" y="27679"/>
                    <a:pt x="123647" y="618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2737D739-0A3B-001F-F3B5-06F9B312074E}"/>
                </a:ext>
              </a:extLst>
            </p:cNvPr>
            <p:cNvSpPr/>
            <p:nvPr/>
          </p:nvSpPr>
          <p:spPr>
            <a:xfrm>
              <a:off x="9637569" y="3678988"/>
              <a:ext cx="268774" cy="268774"/>
            </a:xfrm>
            <a:custGeom>
              <a:avLst/>
              <a:gdLst>
                <a:gd name="connsiteX0" fmla="*/ 268774 w 268774"/>
                <a:gd name="connsiteY0" fmla="*/ 134387 h 268774"/>
                <a:gd name="connsiteX1" fmla="*/ 134387 w 268774"/>
                <a:gd name="connsiteY1" fmla="*/ 268774 h 268774"/>
                <a:gd name="connsiteX2" fmla="*/ 0 w 268774"/>
                <a:gd name="connsiteY2" fmla="*/ 134387 h 268774"/>
                <a:gd name="connsiteX3" fmla="*/ 134387 w 268774"/>
                <a:gd name="connsiteY3" fmla="*/ 0 h 268774"/>
                <a:gd name="connsiteX4" fmla="*/ 268774 w 268774"/>
                <a:gd name="connsiteY4" fmla="*/ 134387 h 26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74" h="268774">
                  <a:moveTo>
                    <a:pt x="268774" y="134387"/>
                  </a:moveTo>
                  <a:cubicBezTo>
                    <a:pt x="268774" y="208607"/>
                    <a:pt x="208607" y="268774"/>
                    <a:pt x="134387" y="268774"/>
                  </a:cubicBezTo>
                  <a:cubicBezTo>
                    <a:pt x="60167" y="268774"/>
                    <a:pt x="0" y="208607"/>
                    <a:pt x="0" y="134387"/>
                  </a:cubicBezTo>
                  <a:cubicBezTo>
                    <a:pt x="0" y="60167"/>
                    <a:pt x="60167" y="0"/>
                    <a:pt x="134387" y="0"/>
                  </a:cubicBezTo>
                  <a:cubicBezTo>
                    <a:pt x="208607" y="0"/>
                    <a:pt x="268774" y="60167"/>
                    <a:pt x="268774" y="13438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3AB902C-A36F-1ED4-3D6E-F93097C5B012}"/>
                </a:ext>
              </a:extLst>
            </p:cNvPr>
            <p:cNvSpPr/>
            <p:nvPr/>
          </p:nvSpPr>
          <p:spPr>
            <a:xfrm>
              <a:off x="11218423" y="5471637"/>
              <a:ext cx="437490" cy="437490"/>
            </a:xfrm>
            <a:custGeom>
              <a:avLst/>
              <a:gdLst>
                <a:gd name="connsiteX0" fmla="*/ 29955 w 437490"/>
                <a:gd name="connsiteY0" fmla="*/ 174731 h 437490"/>
                <a:gd name="connsiteX1" fmla="*/ 117476 w 437490"/>
                <a:gd name="connsiteY1" fmla="*/ 203592 h 437490"/>
                <a:gd name="connsiteX2" fmla="*/ 117476 w 437490"/>
                <a:gd name="connsiteY2" fmla="*/ 203592 h 437490"/>
                <a:gd name="connsiteX3" fmla="*/ 204998 w 437490"/>
                <a:gd name="connsiteY3" fmla="*/ 232454 h 437490"/>
                <a:gd name="connsiteX4" fmla="*/ 233859 w 437490"/>
                <a:gd name="connsiteY4" fmla="*/ 319975 h 437490"/>
                <a:gd name="connsiteX5" fmla="*/ 233859 w 437490"/>
                <a:gd name="connsiteY5" fmla="*/ 319975 h 437490"/>
                <a:gd name="connsiteX6" fmla="*/ 262721 w 437490"/>
                <a:gd name="connsiteY6" fmla="*/ 407497 h 437490"/>
                <a:gd name="connsiteX7" fmla="*/ 407496 w 437490"/>
                <a:gd name="connsiteY7" fmla="*/ 407497 h 437490"/>
                <a:gd name="connsiteX8" fmla="*/ 407496 w 437490"/>
                <a:gd name="connsiteY8" fmla="*/ 262721 h 437490"/>
                <a:gd name="connsiteX9" fmla="*/ 328176 w 437490"/>
                <a:gd name="connsiteY9" fmla="*/ 233039 h 437490"/>
                <a:gd name="connsiteX10" fmla="*/ 231516 w 437490"/>
                <a:gd name="connsiteY10" fmla="*/ 205975 h 437490"/>
                <a:gd name="connsiteX11" fmla="*/ 204451 w 437490"/>
                <a:gd name="connsiteY11" fmla="*/ 109314 h 437490"/>
                <a:gd name="connsiteX12" fmla="*/ 174770 w 437490"/>
                <a:gd name="connsiteY12" fmla="*/ 29994 h 437490"/>
                <a:gd name="connsiteX13" fmla="*/ 29994 w 437490"/>
                <a:gd name="connsiteY13" fmla="*/ 29994 h 437490"/>
                <a:gd name="connsiteX14" fmla="*/ 29994 w 437490"/>
                <a:gd name="connsiteY14" fmla="*/ 174770 h 4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490" h="437490">
                  <a:moveTo>
                    <a:pt x="29955" y="174731"/>
                  </a:moveTo>
                  <a:cubicBezTo>
                    <a:pt x="53817" y="198593"/>
                    <a:pt x="86506" y="208200"/>
                    <a:pt x="117476" y="203592"/>
                  </a:cubicBezTo>
                  <a:lnTo>
                    <a:pt x="117476" y="203592"/>
                  </a:lnTo>
                  <a:cubicBezTo>
                    <a:pt x="148447" y="198984"/>
                    <a:pt x="181136" y="208591"/>
                    <a:pt x="204998" y="232454"/>
                  </a:cubicBezTo>
                  <a:cubicBezTo>
                    <a:pt x="228860" y="256316"/>
                    <a:pt x="238468" y="289005"/>
                    <a:pt x="233859" y="319975"/>
                  </a:cubicBezTo>
                  <a:lnTo>
                    <a:pt x="233859" y="319975"/>
                  </a:lnTo>
                  <a:cubicBezTo>
                    <a:pt x="229251" y="350985"/>
                    <a:pt x="238858" y="383673"/>
                    <a:pt x="262721" y="407497"/>
                  </a:cubicBezTo>
                  <a:cubicBezTo>
                    <a:pt x="302713" y="447488"/>
                    <a:pt x="367505" y="447488"/>
                    <a:pt x="407496" y="407497"/>
                  </a:cubicBezTo>
                  <a:cubicBezTo>
                    <a:pt x="447488" y="367505"/>
                    <a:pt x="447488" y="302713"/>
                    <a:pt x="407496" y="262721"/>
                  </a:cubicBezTo>
                  <a:cubicBezTo>
                    <a:pt x="385743" y="240967"/>
                    <a:pt x="356335" y="228548"/>
                    <a:pt x="328176" y="233039"/>
                  </a:cubicBezTo>
                  <a:cubicBezTo>
                    <a:pt x="294667" y="238390"/>
                    <a:pt x="257722" y="232180"/>
                    <a:pt x="231516" y="205975"/>
                  </a:cubicBezTo>
                  <a:cubicBezTo>
                    <a:pt x="205310" y="179769"/>
                    <a:pt x="197460" y="143058"/>
                    <a:pt x="204451" y="109314"/>
                  </a:cubicBezTo>
                  <a:cubicBezTo>
                    <a:pt x="210231" y="81390"/>
                    <a:pt x="196523" y="51748"/>
                    <a:pt x="174770" y="29994"/>
                  </a:cubicBezTo>
                  <a:cubicBezTo>
                    <a:pt x="134778" y="-9998"/>
                    <a:pt x="69986" y="-9998"/>
                    <a:pt x="29994" y="29994"/>
                  </a:cubicBezTo>
                  <a:cubicBezTo>
                    <a:pt x="-9998" y="69986"/>
                    <a:pt x="-9998" y="134778"/>
                    <a:pt x="29994" y="17477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E23EF7DE-0AE7-FDAB-8967-85D6016C821F}"/>
                </a:ext>
              </a:extLst>
            </p:cNvPr>
            <p:cNvSpPr/>
            <p:nvPr/>
          </p:nvSpPr>
          <p:spPr>
            <a:xfrm>
              <a:off x="11060673" y="5659755"/>
              <a:ext cx="334011" cy="202788"/>
            </a:xfrm>
            <a:custGeom>
              <a:avLst/>
              <a:gdLst>
                <a:gd name="connsiteX0" fmla="*/ 289442 w 334011"/>
                <a:gd name="connsiteY0" fmla="*/ 73939 h 202788"/>
                <a:gd name="connsiteX1" fmla="*/ 230274 w 334011"/>
                <a:gd name="connsiteY1" fmla="*/ 81749 h 202788"/>
                <a:gd name="connsiteX2" fmla="*/ 230274 w 334011"/>
                <a:gd name="connsiteY2" fmla="*/ 81749 h 202788"/>
                <a:gd name="connsiteX3" fmla="*/ 171107 w 334011"/>
                <a:gd name="connsiteY3" fmla="*/ 89560 h 202788"/>
                <a:gd name="connsiteX4" fmla="*/ 129631 w 334011"/>
                <a:gd name="connsiteY4" fmla="*/ 46639 h 202788"/>
                <a:gd name="connsiteX5" fmla="*/ 129631 w 334011"/>
                <a:gd name="connsiteY5" fmla="*/ 46639 h 202788"/>
                <a:gd name="connsiteX6" fmla="*/ 88155 w 334011"/>
                <a:gd name="connsiteY6" fmla="*/ 3718 h 202788"/>
                <a:gd name="connsiteX7" fmla="*/ 3718 w 334011"/>
                <a:gd name="connsiteY7" fmla="*/ 44491 h 202788"/>
                <a:gd name="connsiteX8" fmla="*/ 44491 w 334011"/>
                <a:gd name="connsiteY8" fmla="*/ 128927 h 202788"/>
                <a:gd name="connsiteX9" fmla="*/ 99129 w 334011"/>
                <a:gd name="connsiteY9" fmla="*/ 123890 h 202788"/>
                <a:gd name="connsiteX10" fmla="*/ 163140 w 334011"/>
                <a:gd name="connsiteY10" fmla="*/ 112446 h 202788"/>
                <a:gd name="connsiteX11" fmla="*/ 206178 w 334011"/>
                <a:gd name="connsiteY11" fmla="*/ 161187 h 202788"/>
                <a:gd name="connsiteX12" fmla="*/ 245857 w 334011"/>
                <a:gd name="connsiteY12" fmla="*/ 199070 h 202788"/>
                <a:gd name="connsiteX13" fmla="*/ 330293 w 334011"/>
                <a:gd name="connsiteY13" fmla="*/ 158297 h 202788"/>
                <a:gd name="connsiteX14" fmla="*/ 289520 w 334011"/>
                <a:gd name="connsiteY14" fmla="*/ 73860 h 2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11" h="202788">
                  <a:moveTo>
                    <a:pt x="289442" y="73939"/>
                  </a:moveTo>
                  <a:cubicBezTo>
                    <a:pt x="268821" y="66753"/>
                    <a:pt x="247029" y="70345"/>
                    <a:pt x="230274" y="81749"/>
                  </a:cubicBezTo>
                  <a:lnTo>
                    <a:pt x="230274" y="81749"/>
                  </a:lnTo>
                  <a:cubicBezTo>
                    <a:pt x="213520" y="93154"/>
                    <a:pt x="191728" y="96785"/>
                    <a:pt x="171107" y="89560"/>
                  </a:cubicBezTo>
                  <a:cubicBezTo>
                    <a:pt x="150486" y="82374"/>
                    <a:pt x="135645" y="66010"/>
                    <a:pt x="129631" y="46639"/>
                  </a:cubicBezTo>
                  <a:lnTo>
                    <a:pt x="129631" y="46639"/>
                  </a:lnTo>
                  <a:cubicBezTo>
                    <a:pt x="123577" y="27268"/>
                    <a:pt x="108775" y="10904"/>
                    <a:pt x="88155" y="3718"/>
                  </a:cubicBezTo>
                  <a:cubicBezTo>
                    <a:pt x="53591" y="-8349"/>
                    <a:pt x="15786" y="9928"/>
                    <a:pt x="3718" y="44491"/>
                  </a:cubicBezTo>
                  <a:cubicBezTo>
                    <a:pt x="-8350" y="79055"/>
                    <a:pt x="9928" y="116860"/>
                    <a:pt x="44491" y="128927"/>
                  </a:cubicBezTo>
                  <a:cubicBezTo>
                    <a:pt x="63316" y="135489"/>
                    <a:pt x="83976" y="134434"/>
                    <a:pt x="99129" y="123890"/>
                  </a:cubicBezTo>
                  <a:cubicBezTo>
                    <a:pt x="117172" y="111353"/>
                    <a:pt x="140449" y="104557"/>
                    <a:pt x="163140" y="112446"/>
                  </a:cubicBezTo>
                  <a:cubicBezTo>
                    <a:pt x="185830" y="120336"/>
                    <a:pt x="200749" y="139551"/>
                    <a:pt x="206178" y="161187"/>
                  </a:cubicBezTo>
                  <a:cubicBezTo>
                    <a:pt x="210669" y="179113"/>
                    <a:pt x="227033" y="192508"/>
                    <a:pt x="245857" y="199070"/>
                  </a:cubicBezTo>
                  <a:cubicBezTo>
                    <a:pt x="280421" y="211138"/>
                    <a:pt x="318226" y="192860"/>
                    <a:pt x="330293" y="158297"/>
                  </a:cubicBezTo>
                  <a:cubicBezTo>
                    <a:pt x="342361" y="123733"/>
                    <a:pt x="324084" y="85928"/>
                    <a:pt x="289520" y="7386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18DEC51D-2B86-2FD8-6EC8-A20A4F4328E1}"/>
                </a:ext>
              </a:extLst>
            </p:cNvPr>
            <p:cNvSpPr/>
            <p:nvPr/>
          </p:nvSpPr>
          <p:spPr>
            <a:xfrm>
              <a:off x="11460640" y="5194700"/>
              <a:ext cx="464906" cy="464906"/>
            </a:xfrm>
            <a:custGeom>
              <a:avLst/>
              <a:gdLst>
                <a:gd name="connsiteX0" fmla="*/ 279163 w 464906"/>
                <a:gd name="connsiteY0" fmla="*/ 31908 h 464906"/>
                <a:gd name="connsiteX1" fmla="*/ 248505 w 464906"/>
                <a:gd name="connsiteY1" fmla="*/ 124897 h 464906"/>
                <a:gd name="connsiteX2" fmla="*/ 248505 w 464906"/>
                <a:gd name="connsiteY2" fmla="*/ 124897 h 464906"/>
                <a:gd name="connsiteX3" fmla="*/ 217847 w 464906"/>
                <a:gd name="connsiteY3" fmla="*/ 217886 h 464906"/>
                <a:gd name="connsiteX4" fmla="*/ 124858 w 464906"/>
                <a:gd name="connsiteY4" fmla="*/ 248544 h 464906"/>
                <a:gd name="connsiteX5" fmla="*/ 124858 w 464906"/>
                <a:gd name="connsiteY5" fmla="*/ 248544 h 464906"/>
                <a:gd name="connsiteX6" fmla="*/ 31869 w 464906"/>
                <a:gd name="connsiteY6" fmla="*/ 279202 h 464906"/>
                <a:gd name="connsiteX7" fmla="*/ 31869 w 464906"/>
                <a:gd name="connsiteY7" fmla="*/ 433038 h 464906"/>
                <a:gd name="connsiteX8" fmla="*/ 185705 w 464906"/>
                <a:gd name="connsiteY8" fmla="*/ 433038 h 464906"/>
                <a:gd name="connsiteX9" fmla="*/ 217261 w 464906"/>
                <a:gd name="connsiteY9" fmla="*/ 348758 h 464906"/>
                <a:gd name="connsiteX10" fmla="*/ 246045 w 464906"/>
                <a:gd name="connsiteY10" fmla="*/ 246044 h 464906"/>
                <a:gd name="connsiteX11" fmla="*/ 348758 w 464906"/>
                <a:gd name="connsiteY11" fmla="*/ 217261 h 464906"/>
                <a:gd name="connsiteX12" fmla="*/ 433038 w 464906"/>
                <a:gd name="connsiteY12" fmla="*/ 185705 h 464906"/>
                <a:gd name="connsiteX13" fmla="*/ 433038 w 464906"/>
                <a:gd name="connsiteY13" fmla="*/ 31869 h 464906"/>
                <a:gd name="connsiteX14" fmla="*/ 279202 w 464906"/>
                <a:gd name="connsiteY14" fmla="*/ 31869 h 4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906" h="464906">
                  <a:moveTo>
                    <a:pt x="279163" y="31908"/>
                  </a:moveTo>
                  <a:cubicBezTo>
                    <a:pt x="253816" y="57254"/>
                    <a:pt x="243623" y="91974"/>
                    <a:pt x="248505" y="124897"/>
                  </a:cubicBezTo>
                  <a:lnTo>
                    <a:pt x="248505" y="124897"/>
                  </a:lnTo>
                  <a:cubicBezTo>
                    <a:pt x="253387" y="157820"/>
                    <a:pt x="243194" y="192540"/>
                    <a:pt x="217847" y="217886"/>
                  </a:cubicBezTo>
                  <a:cubicBezTo>
                    <a:pt x="192500" y="243232"/>
                    <a:pt x="157781" y="253426"/>
                    <a:pt x="124858" y="248544"/>
                  </a:cubicBezTo>
                  <a:lnTo>
                    <a:pt x="124858" y="248544"/>
                  </a:lnTo>
                  <a:cubicBezTo>
                    <a:pt x="91935" y="243662"/>
                    <a:pt x="57215" y="253855"/>
                    <a:pt x="31869" y="279202"/>
                  </a:cubicBezTo>
                  <a:cubicBezTo>
                    <a:pt x="-10623" y="321693"/>
                    <a:pt x="-10623" y="390547"/>
                    <a:pt x="31869" y="433038"/>
                  </a:cubicBezTo>
                  <a:cubicBezTo>
                    <a:pt x="74360" y="475530"/>
                    <a:pt x="143214" y="475530"/>
                    <a:pt x="185705" y="433038"/>
                  </a:cubicBezTo>
                  <a:cubicBezTo>
                    <a:pt x="208825" y="409918"/>
                    <a:pt x="222026" y="378674"/>
                    <a:pt x="217261" y="348758"/>
                  </a:cubicBezTo>
                  <a:cubicBezTo>
                    <a:pt x="211598" y="313140"/>
                    <a:pt x="218159" y="273890"/>
                    <a:pt x="246045" y="246044"/>
                  </a:cubicBezTo>
                  <a:cubicBezTo>
                    <a:pt x="273891" y="218198"/>
                    <a:pt x="312906" y="209841"/>
                    <a:pt x="348758" y="217261"/>
                  </a:cubicBezTo>
                  <a:cubicBezTo>
                    <a:pt x="378440" y="223393"/>
                    <a:pt x="409918" y="208825"/>
                    <a:pt x="433038" y="185705"/>
                  </a:cubicBezTo>
                  <a:cubicBezTo>
                    <a:pt x="475530" y="143214"/>
                    <a:pt x="475530" y="74360"/>
                    <a:pt x="433038" y="31869"/>
                  </a:cubicBezTo>
                  <a:cubicBezTo>
                    <a:pt x="390547" y="-10623"/>
                    <a:pt x="321693" y="-10623"/>
                    <a:pt x="279202" y="3186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DD89AD50-9394-327C-DC72-BF87FA08AA73}"/>
                </a:ext>
              </a:extLst>
            </p:cNvPr>
            <p:cNvSpPr/>
            <p:nvPr/>
          </p:nvSpPr>
          <p:spPr>
            <a:xfrm>
              <a:off x="11455915" y="5190560"/>
              <a:ext cx="210817" cy="210817"/>
            </a:xfrm>
            <a:custGeom>
              <a:avLst/>
              <a:gdLst>
                <a:gd name="connsiteX0" fmla="*/ 210817 w 210817"/>
                <a:gd name="connsiteY0" fmla="*/ 105409 h 210817"/>
                <a:gd name="connsiteX1" fmla="*/ 105409 w 210817"/>
                <a:gd name="connsiteY1" fmla="*/ 210817 h 210817"/>
                <a:gd name="connsiteX2" fmla="*/ 0 w 210817"/>
                <a:gd name="connsiteY2" fmla="*/ 105409 h 210817"/>
                <a:gd name="connsiteX3" fmla="*/ 105409 w 210817"/>
                <a:gd name="connsiteY3" fmla="*/ 0 h 210817"/>
                <a:gd name="connsiteX4" fmla="*/ 210817 w 210817"/>
                <a:gd name="connsiteY4" fmla="*/ 105409 h 2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17" h="210817">
                  <a:moveTo>
                    <a:pt x="210817" y="105409"/>
                  </a:moveTo>
                  <a:cubicBezTo>
                    <a:pt x="210817" y="163624"/>
                    <a:pt x="163624" y="210817"/>
                    <a:pt x="105409" y="210817"/>
                  </a:cubicBezTo>
                  <a:cubicBezTo>
                    <a:pt x="47193" y="210817"/>
                    <a:pt x="0" y="163624"/>
                    <a:pt x="0" y="105409"/>
                  </a:cubicBezTo>
                  <a:cubicBezTo>
                    <a:pt x="0" y="47193"/>
                    <a:pt x="47193" y="0"/>
                    <a:pt x="105409" y="0"/>
                  </a:cubicBezTo>
                  <a:cubicBezTo>
                    <a:pt x="163624" y="0"/>
                    <a:pt x="210817" y="47193"/>
                    <a:pt x="210817" y="10540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09A3E7FC-F0E6-D45A-9577-C69D61D29EC9}"/>
                </a:ext>
              </a:extLst>
            </p:cNvPr>
            <p:cNvSpPr/>
            <p:nvPr/>
          </p:nvSpPr>
          <p:spPr>
            <a:xfrm>
              <a:off x="11358981" y="5364158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3 w 90606"/>
                <a:gd name="connsiteY1" fmla="*/ 90607 h 90606"/>
                <a:gd name="connsiteX2" fmla="*/ 0 w 90606"/>
                <a:gd name="connsiteY2" fmla="*/ 45303 h 90606"/>
                <a:gd name="connsiteX3" fmla="*/ 45303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3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3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50034930-480C-64B7-8505-6162BBF4D1B3}"/>
                </a:ext>
              </a:extLst>
            </p:cNvPr>
            <p:cNvSpPr/>
            <p:nvPr/>
          </p:nvSpPr>
          <p:spPr>
            <a:xfrm>
              <a:off x="11283488" y="3130934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20 w 248934"/>
                <a:gd name="connsiteY1" fmla="*/ 224525 h 649166"/>
                <a:gd name="connsiteX2" fmla="*/ 50420 w 248934"/>
                <a:gd name="connsiteY2" fmla="*/ 224525 h 649166"/>
                <a:gd name="connsiteX3" fmla="*/ 100839 w 248934"/>
                <a:gd name="connsiteY3" fmla="*/ 324583 h 649166"/>
                <a:gd name="connsiteX4" fmla="*/ 50420 w 248934"/>
                <a:gd name="connsiteY4" fmla="*/ 424641 h 649166"/>
                <a:gd name="connsiteX5" fmla="*/ 50420 w 248934"/>
                <a:gd name="connsiteY5" fmla="*/ 424641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5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3 h 649166"/>
                <a:gd name="connsiteX11" fmla="*/ 206287 w 248934"/>
                <a:gd name="connsiteY11" fmla="*/ 218198 h 649166"/>
                <a:gd name="connsiteX12" fmla="*/ 248935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20" y="224525"/>
                  </a:cubicBezTo>
                  <a:lnTo>
                    <a:pt x="50420" y="224525"/>
                  </a:lnTo>
                  <a:cubicBezTo>
                    <a:pt x="80999" y="247216"/>
                    <a:pt x="100839" y="283576"/>
                    <a:pt x="100839" y="324583"/>
                  </a:cubicBezTo>
                  <a:cubicBezTo>
                    <a:pt x="100839" y="365591"/>
                    <a:pt x="80999" y="401951"/>
                    <a:pt x="50420" y="424641"/>
                  </a:cubicBezTo>
                  <a:lnTo>
                    <a:pt x="50420" y="424641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5" y="593436"/>
                    <a:pt x="248935" y="524700"/>
                  </a:cubicBezTo>
                  <a:cubicBezTo>
                    <a:pt x="248935" y="487285"/>
                    <a:pt x="234328" y="451316"/>
                    <a:pt x="206287" y="430968"/>
                  </a:cubicBezTo>
                  <a:cubicBezTo>
                    <a:pt x="172895" y="406754"/>
                    <a:pt x="146455" y="369653"/>
                    <a:pt x="146455" y="324583"/>
                  </a:cubicBezTo>
                  <a:cubicBezTo>
                    <a:pt x="146455" y="279514"/>
                    <a:pt x="171255" y="241202"/>
                    <a:pt x="206287" y="218198"/>
                  </a:cubicBezTo>
                  <a:cubicBezTo>
                    <a:pt x="235265" y="199140"/>
                    <a:pt x="248935" y="161882"/>
                    <a:pt x="248935" y="124467"/>
                  </a:cubicBezTo>
                  <a:cubicBezTo>
                    <a:pt x="248935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3EC71C76-2317-410B-45BD-634E160115FF}"/>
                </a:ext>
              </a:extLst>
            </p:cNvPr>
            <p:cNvSpPr/>
            <p:nvPr/>
          </p:nvSpPr>
          <p:spPr>
            <a:xfrm>
              <a:off x="11010409" y="3669606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4 w 445008"/>
                <a:gd name="connsiteY1" fmla="*/ 239180 h 445008"/>
                <a:gd name="connsiteX2" fmla="*/ 324944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7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6" y="245117"/>
                    <a:pt x="356149" y="234963"/>
                    <a:pt x="324944" y="239180"/>
                  </a:cubicBezTo>
                  <a:lnTo>
                    <a:pt x="324944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9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6"/>
                    <a:pt x="-9637" y="134553"/>
                    <a:pt x="31292" y="175482"/>
                  </a:cubicBezTo>
                  <a:cubicBezTo>
                    <a:pt x="53554" y="197743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7"/>
                    <a:pt x="245039" y="299247"/>
                    <a:pt x="238438" y="333224"/>
                  </a:cubicBezTo>
                  <a:cubicBezTo>
                    <a:pt x="232971" y="361344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7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609DD3E0-FB1F-000C-D27C-78288EB4F2D7}"/>
                </a:ext>
              </a:extLst>
            </p:cNvPr>
            <p:cNvSpPr/>
            <p:nvPr/>
          </p:nvSpPr>
          <p:spPr>
            <a:xfrm>
              <a:off x="10796594" y="3758582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0CFD65D-4F37-244B-716D-090496535B73}"/>
                </a:ext>
              </a:extLst>
            </p:cNvPr>
            <p:cNvSpPr/>
            <p:nvPr/>
          </p:nvSpPr>
          <p:spPr>
            <a:xfrm>
              <a:off x="9359734" y="37219"/>
              <a:ext cx="649166" cy="248934"/>
            </a:xfrm>
            <a:custGeom>
              <a:avLst/>
              <a:gdLst>
                <a:gd name="connsiteX0" fmla="*/ 524699 w 649166"/>
                <a:gd name="connsiteY0" fmla="*/ 0 h 248934"/>
                <a:gd name="connsiteX1" fmla="*/ 424641 w 649166"/>
                <a:gd name="connsiteY1" fmla="*/ 50420 h 248934"/>
                <a:gd name="connsiteX2" fmla="*/ 424641 w 649166"/>
                <a:gd name="connsiteY2" fmla="*/ 50420 h 248934"/>
                <a:gd name="connsiteX3" fmla="*/ 324583 w 649166"/>
                <a:gd name="connsiteY3" fmla="*/ 100839 h 248934"/>
                <a:gd name="connsiteX4" fmla="*/ 224525 w 649166"/>
                <a:gd name="connsiteY4" fmla="*/ 50420 h 248934"/>
                <a:gd name="connsiteX5" fmla="*/ 224525 w 649166"/>
                <a:gd name="connsiteY5" fmla="*/ 50420 h 248934"/>
                <a:gd name="connsiteX6" fmla="*/ 124467 w 649166"/>
                <a:gd name="connsiteY6" fmla="*/ 0 h 248934"/>
                <a:gd name="connsiteX7" fmla="*/ 0 w 649166"/>
                <a:gd name="connsiteY7" fmla="*/ 124467 h 248934"/>
                <a:gd name="connsiteX8" fmla="*/ 124467 w 649166"/>
                <a:gd name="connsiteY8" fmla="*/ 248934 h 248934"/>
                <a:gd name="connsiteX9" fmla="*/ 218198 w 649166"/>
                <a:gd name="connsiteY9" fmla="*/ 206287 h 248934"/>
                <a:gd name="connsiteX10" fmla="*/ 324583 w 649166"/>
                <a:gd name="connsiteY10" fmla="*/ 146455 h 248934"/>
                <a:gd name="connsiteX11" fmla="*/ 430968 w 649166"/>
                <a:gd name="connsiteY11" fmla="*/ 206287 h 248934"/>
                <a:gd name="connsiteX12" fmla="*/ 524699 w 649166"/>
                <a:gd name="connsiteY12" fmla="*/ 248934 h 248934"/>
                <a:gd name="connsiteX13" fmla="*/ 649167 w 649166"/>
                <a:gd name="connsiteY13" fmla="*/ 124467 h 248934"/>
                <a:gd name="connsiteX14" fmla="*/ 524699 w 649166"/>
                <a:gd name="connsiteY14" fmla="*/ 0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166" h="248934">
                  <a:moveTo>
                    <a:pt x="524699" y="0"/>
                  </a:moveTo>
                  <a:cubicBezTo>
                    <a:pt x="483692" y="0"/>
                    <a:pt x="447332" y="19840"/>
                    <a:pt x="424641" y="50420"/>
                  </a:cubicBezTo>
                  <a:lnTo>
                    <a:pt x="424641" y="50420"/>
                  </a:lnTo>
                  <a:cubicBezTo>
                    <a:pt x="401951" y="80999"/>
                    <a:pt x="365591" y="100839"/>
                    <a:pt x="324583" y="100839"/>
                  </a:cubicBezTo>
                  <a:cubicBezTo>
                    <a:pt x="283576" y="100839"/>
                    <a:pt x="247216" y="80999"/>
                    <a:pt x="224525" y="50420"/>
                  </a:cubicBezTo>
                  <a:lnTo>
                    <a:pt x="224525" y="50420"/>
                  </a:lnTo>
                  <a:cubicBezTo>
                    <a:pt x="201835" y="19840"/>
                    <a:pt x="165475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ubicBezTo>
                    <a:pt x="0" y="193203"/>
                    <a:pt x="55731" y="248934"/>
                    <a:pt x="124467" y="248934"/>
                  </a:cubicBezTo>
                  <a:cubicBezTo>
                    <a:pt x="161882" y="248934"/>
                    <a:pt x="197851" y="234328"/>
                    <a:pt x="218198" y="206287"/>
                  </a:cubicBezTo>
                  <a:cubicBezTo>
                    <a:pt x="242412" y="172895"/>
                    <a:pt x="279514" y="146455"/>
                    <a:pt x="324583" y="146455"/>
                  </a:cubicBezTo>
                  <a:cubicBezTo>
                    <a:pt x="369652" y="146455"/>
                    <a:pt x="407965" y="171255"/>
                    <a:pt x="430968" y="206287"/>
                  </a:cubicBezTo>
                  <a:cubicBezTo>
                    <a:pt x="450027" y="235265"/>
                    <a:pt x="487285" y="248934"/>
                    <a:pt x="524699" y="248934"/>
                  </a:cubicBezTo>
                  <a:cubicBezTo>
                    <a:pt x="593436" y="248934"/>
                    <a:pt x="649167" y="193203"/>
                    <a:pt x="649167" y="124467"/>
                  </a:cubicBezTo>
                  <a:cubicBezTo>
                    <a:pt x="649167" y="55731"/>
                    <a:pt x="593436" y="0"/>
                    <a:pt x="524699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C83D18C1-D389-1AA0-809D-7A6BFBEC0BB0}"/>
                </a:ext>
              </a:extLst>
            </p:cNvPr>
            <p:cNvSpPr/>
            <p:nvPr/>
          </p:nvSpPr>
          <p:spPr>
            <a:xfrm>
              <a:off x="10962459" y="36281"/>
              <a:ext cx="730244" cy="280021"/>
            </a:xfrm>
            <a:custGeom>
              <a:avLst/>
              <a:gdLst>
                <a:gd name="connsiteX0" fmla="*/ 590233 w 730244"/>
                <a:gd name="connsiteY0" fmla="*/ 0 h 280021"/>
                <a:gd name="connsiteX1" fmla="*/ 477678 w 730244"/>
                <a:gd name="connsiteY1" fmla="*/ 56746 h 280021"/>
                <a:gd name="connsiteX2" fmla="*/ 477678 w 730244"/>
                <a:gd name="connsiteY2" fmla="*/ 56746 h 280021"/>
                <a:gd name="connsiteX3" fmla="*/ 365122 w 730244"/>
                <a:gd name="connsiteY3" fmla="*/ 113493 h 280021"/>
                <a:gd name="connsiteX4" fmla="*/ 252566 w 730244"/>
                <a:gd name="connsiteY4" fmla="*/ 56746 h 280021"/>
                <a:gd name="connsiteX5" fmla="*/ 252566 w 730244"/>
                <a:gd name="connsiteY5" fmla="*/ 56746 h 280021"/>
                <a:gd name="connsiteX6" fmla="*/ 140011 w 730244"/>
                <a:gd name="connsiteY6" fmla="*/ 0 h 280021"/>
                <a:gd name="connsiteX7" fmla="*/ 0 w 730244"/>
                <a:gd name="connsiteY7" fmla="*/ 140011 h 280021"/>
                <a:gd name="connsiteX8" fmla="*/ 140011 w 730244"/>
                <a:gd name="connsiteY8" fmla="*/ 280022 h 280021"/>
                <a:gd name="connsiteX9" fmla="*/ 245458 w 730244"/>
                <a:gd name="connsiteY9" fmla="*/ 232024 h 280021"/>
                <a:gd name="connsiteX10" fmla="*/ 365122 w 730244"/>
                <a:gd name="connsiteY10" fmla="*/ 164733 h 280021"/>
                <a:gd name="connsiteX11" fmla="*/ 484786 w 730244"/>
                <a:gd name="connsiteY11" fmla="*/ 232024 h 280021"/>
                <a:gd name="connsiteX12" fmla="*/ 590233 w 730244"/>
                <a:gd name="connsiteY12" fmla="*/ 280022 h 280021"/>
                <a:gd name="connsiteX13" fmla="*/ 730244 w 730244"/>
                <a:gd name="connsiteY13" fmla="*/ 140011 h 280021"/>
                <a:gd name="connsiteX14" fmla="*/ 590233 w 730244"/>
                <a:gd name="connsiteY14" fmla="*/ 0 h 2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0244" h="280021">
                  <a:moveTo>
                    <a:pt x="590233" y="0"/>
                  </a:moveTo>
                  <a:cubicBezTo>
                    <a:pt x="544110" y="0"/>
                    <a:pt x="503180" y="22300"/>
                    <a:pt x="477678" y="56746"/>
                  </a:cubicBezTo>
                  <a:lnTo>
                    <a:pt x="477678" y="56746"/>
                  </a:lnTo>
                  <a:cubicBezTo>
                    <a:pt x="452175" y="91154"/>
                    <a:pt x="411246" y="113493"/>
                    <a:pt x="365122" y="113493"/>
                  </a:cubicBezTo>
                  <a:cubicBezTo>
                    <a:pt x="318998" y="113493"/>
                    <a:pt x="278069" y="91193"/>
                    <a:pt x="252566" y="56746"/>
                  </a:cubicBezTo>
                  <a:lnTo>
                    <a:pt x="252566" y="56746"/>
                  </a:lnTo>
                  <a:cubicBezTo>
                    <a:pt x="227064" y="22339"/>
                    <a:pt x="186134" y="0"/>
                    <a:pt x="140011" y="0"/>
                  </a:cubicBezTo>
                  <a:cubicBezTo>
                    <a:pt x="62683" y="0"/>
                    <a:pt x="0" y="62683"/>
                    <a:pt x="0" y="140011"/>
                  </a:cubicBezTo>
                  <a:cubicBezTo>
                    <a:pt x="0" y="217339"/>
                    <a:pt x="62683" y="280022"/>
                    <a:pt x="140011" y="280022"/>
                  </a:cubicBezTo>
                  <a:cubicBezTo>
                    <a:pt x="182073" y="280022"/>
                    <a:pt x="222533" y="263619"/>
                    <a:pt x="245458" y="232024"/>
                  </a:cubicBezTo>
                  <a:cubicBezTo>
                    <a:pt x="272719" y="194453"/>
                    <a:pt x="314429" y="164733"/>
                    <a:pt x="365122" y="164733"/>
                  </a:cubicBezTo>
                  <a:cubicBezTo>
                    <a:pt x="415815" y="164733"/>
                    <a:pt x="458931" y="192657"/>
                    <a:pt x="484786" y="232024"/>
                  </a:cubicBezTo>
                  <a:cubicBezTo>
                    <a:pt x="506187" y="264634"/>
                    <a:pt x="548132" y="280022"/>
                    <a:pt x="590233" y="280022"/>
                  </a:cubicBezTo>
                  <a:cubicBezTo>
                    <a:pt x="667561" y="280022"/>
                    <a:pt x="730244" y="217339"/>
                    <a:pt x="730244" y="140011"/>
                  </a:cubicBezTo>
                  <a:cubicBezTo>
                    <a:pt x="730244" y="62683"/>
                    <a:pt x="667561" y="0"/>
                    <a:pt x="590233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96440AA9-B2BB-775E-006E-A84D1CA5BBB9}"/>
                </a:ext>
              </a:extLst>
            </p:cNvPr>
            <p:cNvSpPr/>
            <p:nvPr/>
          </p:nvSpPr>
          <p:spPr>
            <a:xfrm>
              <a:off x="10764491" y="102479"/>
              <a:ext cx="111071" cy="111071"/>
            </a:xfrm>
            <a:custGeom>
              <a:avLst/>
              <a:gdLst>
                <a:gd name="connsiteX0" fmla="*/ 111072 w 111071"/>
                <a:gd name="connsiteY0" fmla="*/ 55536 h 111071"/>
                <a:gd name="connsiteX1" fmla="*/ 55536 w 111071"/>
                <a:gd name="connsiteY1" fmla="*/ 111071 h 111071"/>
                <a:gd name="connsiteX2" fmla="*/ 0 w 111071"/>
                <a:gd name="connsiteY2" fmla="*/ 55536 h 111071"/>
                <a:gd name="connsiteX3" fmla="*/ 55536 w 111071"/>
                <a:gd name="connsiteY3" fmla="*/ 0 h 111071"/>
                <a:gd name="connsiteX4" fmla="*/ 111072 w 111071"/>
                <a:gd name="connsiteY4" fmla="*/ 55536 h 11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71" h="111071">
                  <a:moveTo>
                    <a:pt x="111072" y="55536"/>
                  </a:moveTo>
                  <a:cubicBezTo>
                    <a:pt x="111072" y="86207"/>
                    <a:pt x="86207" y="111071"/>
                    <a:pt x="55536" y="111071"/>
                  </a:cubicBezTo>
                  <a:cubicBezTo>
                    <a:pt x="24864" y="111071"/>
                    <a:pt x="0" y="86207"/>
                    <a:pt x="0" y="55536"/>
                  </a:cubicBezTo>
                  <a:cubicBezTo>
                    <a:pt x="0" y="24864"/>
                    <a:pt x="24864" y="0"/>
                    <a:pt x="55536" y="0"/>
                  </a:cubicBezTo>
                  <a:cubicBezTo>
                    <a:pt x="86207" y="0"/>
                    <a:pt x="111072" y="24864"/>
                    <a:pt x="111072" y="555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6FA97639-6A8E-6CF4-0A21-3EC65D241725}"/>
                </a:ext>
              </a:extLst>
            </p:cNvPr>
            <p:cNvSpPr/>
            <p:nvPr/>
          </p:nvSpPr>
          <p:spPr>
            <a:xfrm>
              <a:off x="11480675" y="3868599"/>
              <a:ext cx="248934" cy="649166"/>
            </a:xfrm>
            <a:custGeom>
              <a:avLst/>
              <a:gdLst>
                <a:gd name="connsiteX0" fmla="*/ 0 w 248934"/>
                <a:gd name="connsiteY0" fmla="*/ 124467 h 649166"/>
                <a:gd name="connsiteX1" fmla="*/ 50419 w 248934"/>
                <a:gd name="connsiteY1" fmla="*/ 224526 h 649166"/>
                <a:gd name="connsiteX2" fmla="*/ 50419 w 248934"/>
                <a:gd name="connsiteY2" fmla="*/ 224526 h 649166"/>
                <a:gd name="connsiteX3" fmla="*/ 100839 w 248934"/>
                <a:gd name="connsiteY3" fmla="*/ 324584 h 649166"/>
                <a:gd name="connsiteX4" fmla="*/ 50419 w 248934"/>
                <a:gd name="connsiteY4" fmla="*/ 424642 h 649166"/>
                <a:gd name="connsiteX5" fmla="*/ 50419 w 248934"/>
                <a:gd name="connsiteY5" fmla="*/ 424642 h 649166"/>
                <a:gd name="connsiteX6" fmla="*/ 0 w 248934"/>
                <a:gd name="connsiteY6" fmla="*/ 524700 h 649166"/>
                <a:gd name="connsiteX7" fmla="*/ 124467 w 248934"/>
                <a:gd name="connsiteY7" fmla="*/ 649167 h 649166"/>
                <a:gd name="connsiteX8" fmla="*/ 248934 w 248934"/>
                <a:gd name="connsiteY8" fmla="*/ 524700 h 649166"/>
                <a:gd name="connsiteX9" fmla="*/ 206287 w 248934"/>
                <a:gd name="connsiteY9" fmla="*/ 430968 h 649166"/>
                <a:gd name="connsiteX10" fmla="*/ 146455 w 248934"/>
                <a:gd name="connsiteY10" fmla="*/ 324584 h 649166"/>
                <a:gd name="connsiteX11" fmla="*/ 206287 w 248934"/>
                <a:gd name="connsiteY11" fmla="*/ 218199 h 649166"/>
                <a:gd name="connsiteX12" fmla="*/ 248934 w 248934"/>
                <a:gd name="connsiteY12" fmla="*/ 124467 h 649166"/>
                <a:gd name="connsiteX13" fmla="*/ 124467 w 248934"/>
                <a:gd name="connsiteY13" fmla="*/ 0 h 649166"/>
                <a:gd name="connsiteX14" fmla="*/ 0 w 248934"/>
                <a:gd name="connsiteY14" fmla="*/ 124467 h 6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34" h="649166">
                  <a:moveTo>
                    <a:pt x="0" y="124467"/>
                  </a:moveTo>
                  <a:cubicBezTo>
                    <a:pt x="0" y="165475"/>
                    <a:pt x="19840" y="201835"/>
                    <a:pt x="50419" y="224526"/>
                  </a:cubicBezTo>
                  <a:lnTo>
                    <a:pt x="50419" y="224526"/>
                  </a:lnTo>
                  <a:cubicBezTo>
                    <a:pt x="80999" y="247216"/>
                    <a:pt x="100839" y="283576"/>
                    <a:pt x="100839" y="324584"/>
                  </a:cubicBezTo>
                  <a:cubicBezTo>
                    <a:pt x="100839" y="365591"/>
                    <a:pt x="80999" y="401951"/>
                    <a:pt x="50419" y="424642"/>
                  </a:cubicBezTo>
                  <a:lnTo>
                    <a:pt x="50419" y="424642"/>
                  </a:lnTo>
                  <a:cubicBezTo>
                    <a:pt x="19840" y="447332"/>
                    <a:pt x="0" y="483692"/>
                    <a:pt x="0" y="524700"/>
                  </a:cubicBezTo>
                  <a:cubicBezTo>
                    <a:pt x="0" y="593436"/>
                    <a:pt x="55731" y="649167"/>
                    <a:pt x="124467" y="649167"/>
                  </a:cubicBezTo>
                  <a:cubicBezTo>
                    <a:pt x="193203" y="649167"/>
                    <a:pt x="248934" y="593436"/>
                    <a:pt x="248934" y="524700"/>
                  </a:cubicBezTo>
                  <a:cubicBezTo>
                    <a:pt x="248934" y="487285"/>
                    <a:pt x="234328" y="451316"/>
                    <a:pt x="206287" y="430968"/>
                  </a:cubicBezTo>
                  <a:cubicBezTo>
                    <a:pt x="172895" y="406754"/>
                    <a:pt x="146455" y="369652"/>
                    <a:pt x="146455" y="324584"/>
                  </a:cubicBezTo>
                  <a:cubicBezTo>
                    <a:pt x="146455" y="279514"/>
                    <a:pt x="171255" y="241201"/>
                    <a:pt x="206287" y="218199"/>
                  </a:cubicBezTo>
                  <a:cubicBezTo>
                    <a:pt x="235265" y="199140"/>
                    <a:pt x="248934" y="161882"/>
                    <a:pt x="248934" y="124467"/>
                  </a:cubicBezTo>
                  <a:cubicBezTo>
                    <a:pt x="248934" y="55731"/>
                    <a:pt x="193203" y="0"/>
                    <a:pt x="124467" y="0"/>
                  </a:cubicBezTo>
                  <a:cubicBezTo>
                    <a:pt x="55731" y="0"/>
                    <a:pt x="0" y="55731"/>
                    <a:pt x="0" y="124467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0F087EE7-64DA-0106-637C-68A2646844F7}"/>
                </a:ext>
              </a:extLst>
            </p:cNvPr>
            <p:cNvSpPr/>
            <p:nvPr/>
          </p:nvSpPr>
          <p:spPr>
            <a:xfrm>
              <a:off x="11439316" y="4107692"/>
              <a:ext cx="90606" cy="90606"/>
            </a:xfrm>
            <a:custGeom>
              <a:avLst/>
              <a:gdLst>
                <a:gd name="connsiteX0" fmla="*/ 90607 w 90606"/>
                <a:gd name="connsiteY0" fmla="*/ 45303 h 90606"/>
                <a:gd name="connsiteX1" fmla="*/ 45304 w 90606"/>
                <a:gd name="connsiteY1" fmla="*/ 90607 h 90606"/>
                <a:gd name="connsiteX2" fmla="*/ 0 w 90606"/>
                <a:gd name="connsiteY2" fmla="*/ 45303 h 90606"/>
                <a:gd name="connsiteX3" fmla="*/ 45304 w 90606"/>
                <a:gd name="connsiteY3" fmla="*/ 0 h 90606"/>
                <a:gd name="connsiteX4" fmla="*/ 90607 w 90606"/>
                <a:gd name="connsiteY4" fmla="*/ 45303 h 9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6" h="90606">
                  <a:moveTo>
                    <a:pt x="90607" y="45303"/>
                  </a:moveTo>
                  <a:cubicBezTo>
                    <a:pt x="90607" y="70324"/>
                    <a:pt x="70324" y="90607"/>
                    <a:pt x="45304" y="90607"/>
                  </a:cubicBezTo>
                  <a:cubicBezTo>
                    <a:pt x="20283" y="90607"/>
                    <a:pt x="0" y="70324"/>
                    <a:pt x="0" y="45303"/>
                  </a:cubicBezTo>
                  <a:cubicBezTo>
                    <a:pt x="0" y="20283"/>
                    <a:pt x="20283" y="0"/>
                    <a:pt x="45304" y="0"/>
                  </a:cubicBezTo>
                  <a:cubicBezTo>
                    <a:pt x="70324" y="0"/>
                    <a:pt x="90607" y="20283"/>
                    <a:pt x="90607" y="4530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2C65F9CC-67C6-75E9-5251-D1292D06D07F}"/>
                </a:ext>
              </a:extLst>
            </p:cNvPr>
            <p:cNvSpPr/>
            <p:nvPr/>
          </p:nvSpPr>
          <p:spPr>
            <a:xfrm>
              <a:off x="11137775" y="2407486"/>
              <a:ext cx="546062" cy="209411"/>
            </a:xfrm>
            <a:custGeom>
              <a:avLst/>
              <a:gdLst>
                <a:gd name="connsiteX0" fmla="*/ 441357 w 546062"/>
                <a:gd name="connsiteY0" fmla="*/ 0 h 209411"/>
                <a:gd name="connsiteX1" fmla="*/ 357194 w 546062"/>
                <a:gd name="connsiteY1" fmla="*/ 42413 h 209411"/>
                <a:gd name="connsiteX2" fmla="*/ 357194 w 546062"/>
                <a:gd name="connsiteY2" fmla="*/ 42413 h 209411"/>
                <a:gd name="connsiteX3" fmla="*/ 273031 w 546062"/>
                <a:gd name="connsiteY3" fmla="*/ 84827 h 209411"/>
                <a:gd name="connsiteX4" fmla="*/ 188868 w 546062"/>
                <a:gd name="connsiteY4" fmla="*/ 42413 h 209411"/>
                <a:gd name="connsiteX5" fmla="*/ 188868 w 546062"/>
                <a:gd name="connsiteY5" fmla="*/ 42413 h 209411"/>
                <a:gd name="connsiteX6" fmla="*/ 104706 w 546062"/>
                <a:gd name="connsiteY6" fmla="*/ 0 h 209411"/>
                <a:gd name="connsiteX7" fmla="*/ 0 w 546062"/>
                <a:gd name="connsiteY7" fmla="*/ 104706 h 209411"/>
                <a:gd name="connsiteX8" fmla="*/ 104706 w 546062"/>
                <a:gd name="connsiteY8" fmla="*/ 209411 h 209411"/>
                <a:gd name="connsiteX9" fmla="*/ 183557 w 546062"/>
                <a:gd name="connsiteY9" fmla="*/ 173520 h 209411"/>
                <a:gd name="connsiteX10" fmla="*/ 273031 w 546062"/>
                <a:gd name="connsiteY10" fmla="*/ 123178 h 209411"/>
                <a:gd name="connsiteX11" fmla="*/ 362505 w 546062"/>
                <a:gd name="connsiteY11" fmla="*/ 173520 h 209411"/>
                <a:gd name="connsiteX12" fmla="*/ 441357 w 546062"/>
                <a:gd name="connsiteY12" fmla="*/ 209411 h 209411"/>
                <a:gd name="connsiteX13" fmla="*/ 546062 w 546062"/>
                <a:gd name="connsiteY13" fmla="*/ 104706 h 209411"/>
                <a:gd name="connsiteX14" fmla="*/ 441357 w 546062"/>
                <a:gd name="connsiteY14" fmla="*/ 0 h 2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062" h="209411">
                  <a:moveTo>
                    <a:pt x="441357" y="0"/>
                  </a:moveTo>
                  <a:cubicBezTo>
                    <a:pt x="406872" y="0"/>
                    <a:pt x="376253" y="16676"/>
                    <a:pt x="357194" y="42413"/>
                  </a:cubicBezTo>
                  <a:lnTo>
                    <a:pt x="357194" y="42413"/>
                  </a:lnTo>
                  <a:cubicBezTo>
                    <a:pt x="338135" y="68150"/>
                    <a:pt x="307517" y="84827"/>
                    <a:pt x="273031" y="84827"/>
                  </a:cubicBezTo>
                  <a:cubicBezTo>
                    <a:pt x="238546" y="84827"/>
                    <a:pt x="207927" y="68150"/>
                    <a:pt x="188868" y="42413"/>
                  </a:cubicBezTo>
                  <a:lnTo>
                    <a:pt x="188868" y="42413"/>
                  </a:lnTo>
                  <a:cubicBezTo>
                    <a:pt x="169810" y="16676"/>
                    <a:pt x="139191" y="0"/>
                    <a:pt x="104706" y="0"/>
                  </a:cubicBezTo>
                  <a:cubicBezTo>
                    <a:pt x="46866" y="0"/>
                    <a:pt x="0" y="46866"/>
                    <a:pt x="0" y="104706"/>
                  </a:cubicBezTo>
                  <a:cubicBezTo>
                    <a:pt x="0" y="162546"/>
                    <a:pt x="46866" y="209411"/>
                    <a:pt x="104706" y="209411"/>
                  </a:cubicBezTo>
                  <a:cubicBezTo>
                    <a:pt x="136184" y="209411"/>
                    <a:pt x="166412" y="197148"/>
                    <a:pt x="183557" y="173520"/>
                  </a:cubicBezTo>
                  <a:cubicBezTo>
                    <a:pt x="203943" y="145440"/>
                    <a:pt x="235148" y="123178"/>
                    <a:pt x="273031" y="123178"/>
                  </a:cubicBezTo>
                  <a:cubicBezTo>
                    <a:pt x="310914" y="123178"/>
                    <a:pt x="343173" y="144034"/>
                    <a:pt x="362505" y="173520"/>
                  </a:cubicBezTo>
                  <a:cubicBezTo>
                    <a:pt x="378518" y="197890"/>
                    <a:pt x="409879" y="209411"/>
                    <a:pt x="441357" y="209411"/>
                  </a:cubicBezTo>
                  <a:cubicBezTo>
                    <a:pt x="499197" y="209411"/>
                    <a:pt x="546062" y="162546"/>
                    <a:pt x="546062" y="104706"/>
                  </a:cubicBezTo>
                  <a:cubicBezTo>
                    <a:pt x="546062" y="46866"/>
                    <a:pt x="499197" y="0"/>
                    <a:pt x="441357" y="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EFFE5635-08EA-722A-83E0-C5E4BEB8A976}"/>
                </a:ext>
              </a:extLst>
            </p:cNvPr>
            <p:cNvSpPr/>
            <p:nvPr/>
          </p:nvSpPr>
          <p:spPr>
            <a:xfrm>
              <a:off x="11298642" y="2608578"/>
              <a:ext cx="185978" cy="185978"/>
            </a:xfrm>
            <a:custGeom>
              <a:avLst/>
              <a:gdLst>
                <a:gd name="connsiteX0" fmla="*/ 185978 w 185978"/>
                <a:gd name="connsiteY0" fmla="*/ 92989 h 185978"/>
                <a:gd name="connsiteX1" fmla="*/ 92989 w 185978"/>
                <a:gd name="connsiteY1" fmla="*/ 185978 h 185978"/>
                <a:gd name="connsiteX2" fmla="*/ 0 w 185978"/>
                <a:gd name="connsiteY2" fmla="*/ 92989 h 185978"/>
                <a:gd name="connsiteX3" fmla="*/ 92989 w 185978"/>
                <a:gd name="connsiteY3" fmla="*/ 0 h 185978"/>
                <a:gd name="connsiteX4" fmla="*/ 185978 w 185978"/>
                <a:gd name="connsiteY4" fmla="*/ 92989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78" h="185978">
                  <a:moveTo>
                    <a:pt x="185978" y="92989"/>
                  </a:moveTo>
                  <a:cubicBezTo>
                    <a:pt x="185978" y="144346"/>
                    <a:pt x="144346" y="185978"/>
                    <a:pt x="92989" y="185978"/>
                  </a:cubicBezTo>
                  <a:cubicBezTo>
                    <a:pt x="41633" y="185978"/>
                    <a:pt x="0" y="144346"/>
                    <a:pt x="0" y="92989"/>
                  </a:cubicBezTo>
                  <a:cubicBezTo>
                    <a:pt x="0" y="41633"/>
                    <a:pt x="41633" y="0"/>
                    <a:pt x="92989" y="0"/>
                  </a:cubicBezTo>
                  <a:cubicBezTo>
                    <a:pt x="144346" y="0"/>
                    <a:pt x="185978" y="41633"/>
                    <a:pt x="185978" y="92989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BCDBAF4-32C8-DCBE-BB8B-D99EF63499DA}"/>
                </a:ext>
              </a:extLst>
            </p:cNvPr>
            <p:cNvSpPr/>
            <p:nvPr/>
          </p:nvSpPr>
          <p:spPr>
            <a:xfrm>
              <a:off x="11061297" y="1933001"/>
              <a:ext cx="445008" cy="445008"/>
            </a:xfrm>
            <a:custGeom>
              <a:avLst/>
              <a:gdLst>
                <a:gd name="connsiteX0" fmla="*/ 413716 w 445008"/>
                <a:gd name="connsiteY0" fmla="*/ 269526 h 445008"/>
                <a:gd name="connsiteX1" fmla="*/ 324945 w 445008"/>
                <a:gd name="connsiteY1" fmla="*/ 239180 h 445008"/>
                <a:gd name="connsiteX2" fmla="*/ 324945 w 445008"/>
                <a:gd name="connsiteY2" fmla="*/ 239180 h 445008"/>
                <a:gd name="connsiteX3" fmla="*/ 236173 w 445008"/>
                <a:gd name="connsiteY3" fmla="*/ 208835 h 445008"/>
                <a:gd name="connsiteX4" fmla="*/ 205828 w 445008"/>
                <a:gd name="connsiteY4" fmla="*/ 120064 h 445008"/>
                <a:gd name="connsiteX5" fmla="*/ 205828 w 445008"/>
                <a:gd name="connsiteY5" fmla="*/ 120064 h 445008"/>
                <a:gd name="connsiteX6" fmla="*/ 175482 w 445008"/>
                <a:gd name="connsiteY6" fmla="*/ 31292 h 445008"/>
                <a:gd name="connsiteX7" fmla="*/ 29301 w 445008"/>
                <a:gd name="connsiteY7" fmla="*/ 29301 h 445008"/>
                <a:gd name="connsiteX8" fmla="*/ 31292 w 445008"/>
                <a:gd name="connsiteY8" fmla="*/ 175482 h 445008"/>
                <a:gd name="connsiteX9" fmla="*/ 111784 w 445008"/>
                <a:gd name="connsiteY9" fmla="*/ 206570 h 445008"/>
                <a:gd name="connsiteX10" fmla="*/ 209772 w 445008"/>
                <a:gd name="connsiteY10" fmla="*/ 235236 h 445008"/>
                <a:gd name="connsiteX11" fmla="*/ 238438 w 445008"/>
                <a:gd name="connsiteY11" fmla="*/ 333224 h 445008"/>
                <a:gd name="connsiteX12" fmla="*/ 269526 w 445008"/>
                <a:gd name="connsiteY12" fmla="*/ 413716 h 445008"/>
                <a:gd name="connsiteX13" fmla="*/ 415708 w 445008"/>
                <a:gd name="connsiteY13" fmla="*/ 415708 h 445008"/>
                <a:gd name="connsiteX14" fmla="*/ 413716 w 445008"/>
                <a:gd name="connsiteY14" fmla="*/ 26952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413716" y="269526"/>
                  </a:moveTo>
                  <a:cubicBezTo>
                    <a:pt x="389307" y="245117"/>
                    <a:pt x="356149" y="234963"/>
                    <a:pt x="324945" y="239180"/>
                  </a:cubicBezTo>
                  <a:lnTo>
                    <a:pt x="324945" y="239180"/>
                  </a:lnTo>
                  <a:cubicBezTo>
                    <a:pt x="293740" y="243398"/>
                    <a:pt x="260582" y="233244"/>
                    <a:pt x="236173" y="208835"/>
                  </a:cubicBezTo>
                  <a:cubicBezTo>
                    <a:pt x="211764" y="184426"/>
                    <a:pt x="201610" y="151268"/>
                    <a:pt x="205828" y="120064"/>
                  </a:cubicBezTo>
                  <a:lnTo>
                    <a:pt x="205828" y="120064"/>
                  </a:lnTo>
                  <a:cubicBezTo>
                    <a:pt x="210046" y="88820"/>
                    <a:pt x="199891" y="55702"/>
                    <a:pt x="175482" y="31292"/>
                  </a:cubicBezTo>
                  <a:cubicBezTo>
                    <a:pt x="134553" y="-9637"/>
                    <a:pt x="69097" y="-10535"/>
                    <a:pt x="29301" y="29301"/>
                  </a:cubicBezTo>
                  <a:cubicBezTo>
                    <a:pt x="-10535" y="69137"/>
                    <a:pt x="-9637" y="134553"/>
                    <a:pt x="31292" y="175482"/>
                  </a:cubicBezTo>
                  <a:cubicBezTo>
                    <a:pt x="53554" y="197744"/>
                    <a:pt x="83430" y="210710"/>
                    <a:pt x="111784" y="206570"/>
                  </a:cubicBezTo>
                  <a:cubicBezTo>
                    <a:pt x="145566" y="201649"/>
                    <a:pt x="182942" y="208405"/>
                    <a:pt x="209772" y="235236"/>
                  </a:cubicBezTo>
                  <a:cubicBezTo>
                    <a:pt x="236603" y="262066"/>
                    <a:pt x="245039" y="299247"/>
                    <a:pt x="238438" y="333224"/>
                  </a:cubicBezTo>
                  <a:cubicBezTo>
                    <a:pt x="232971" y="361343"/>
                    <a:pt x="247265" y="391455"/>
                    <a:pt x="269526" y="413716"/>
                  </a:cubicBezTo>
                  <a:cubicBezTo>
                    <a:pt x="310455" y="454645"/>
                    <a:pt x="375911" y="455543"/>
                    <a:pt x="415708" y="415708"/>
                  </a:cubicBezTo>
                  <a:cubicBezTo>
                    <a:pt x="455543" y="375872"/>
                    <a:pt x="454645" y="310455"/>
                    <a:pt x="413716" y="2695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C93DCB31-987F-D3C6-D1F9-BACB51E0248E}"/>
                </a:ext>
              </a:extLst>
            </p:cNvPr>
            <p:cNvSpPr/>
            <p:nvPr/>
          </p:nvSpPr>
          <p:spPr>
            <a:xfrm>
              <a:off x="11305398" y="1698604"/>
              <a:ext cx="165279" cy="430929"/>
            </a:xfrm>
            <a:custGeom>
              <a:avLst/>
              <a:gdLst>
                <a:gd name="connsiteX0" fmla="*/ 0 w 165279"/>
                <a:gd name="connsiteY0" fmla="*/ 82562 h 430929"/>
                <a:gd name="connsiteX1" fmla="*/ 33470 w 165279"/>
                <a:gd name="connsiteY1" fmla="*/ 148994 h 430929"/>
                <a:gd name="connsiteX2" fmla="*/ 33470 w 165279"/>
                <a:gd name="connsiteY2" fmla="*/ 148994 h 430929"/>
                <a:gd name="connsiteX3" fmla="*/ 66940 w 165279"/>
                <a:gd name="connsiteY3" fmla="*/ 215426 h 430929"/>
                <a:gd name="connsiteX4" fmla="*/ 33470 w 165279"/>
                <a:gd name="connsiteY4" fmla="*/ 281858 h 430929"/>
                <a:gd name="connsiteX5" fmla="*/ 33470 w 165279"/>
                <a:gd name="connsiteY5" fmla="*/ 281858 h 430929"/>
                <a:gd name="connsiteX6" fmla="*/ 0 w 165279"/>
                <a:gd name="connsiteY6" fmla="*/ 348290 h 430929"/>
                <a:gd name="connsiteX7" fmla="*/ 82640 w 165279"/>
                <a:gd name="connsiteY7" fmla="*/ 430929 h 430929"/>
                <a:gd name="connsiteX8" fmla="*/ 165279 w 165279"/>
                <a:gd name="connsiteY8" fmla="*/ 348290 h 430929"/>
                <a:gd name="connsiteX9" fmla="*/ 136965 w 165279"/>
                <a:gd name="connsiteY9" fmla="*/ 286075 h 430929"/>
                <a:gd name="connsiteX10" fmla="*/ 97246 w 165279"/>
                <a:gd name="connsiteY10" fmla="*/ 215465 h 430929"/>
                <a:gd name="connsiteX11" fmla="*/ 136965 w 165279"/>
                <a:gd name="connsiteY11" fmla="*/ 144854 h 430929"/>
                <a:gd name="connsiteX12" fmla="*/ 165279 w 165279"/>
                <a:gd name="connsiteY12" fmla="*/ 82640 h 430929"/>
                <a:gd name="connsiteX13" fmla="*/ 82640 w 165279"/>
                <a:gd name="connsiteY13" fmla="*/ 0 h 430929"/>
                <a:gd name="connsiteX14" fmla="*/ 0 w 165279"/>
                <a:gd name="connsiteY14" fmla="*/ 82640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79" h="430929">
                  <a:moveTo>
                    <a:pt x="0" y="82562"/>
                  </a:moveTo>
                  <a:cubicBezTo>
                    <a:pt x="0" y="109783"/>
                    <a:pt x="13161" y="133919"/>
                    <a:pt x="33470" y="148994"/>
                  </a:cubicBezTo>
                  <a:lnTo>
                    <a:pt x="33470" y="148994"/>
                  </a:lnTo>
                  <a:cubicBezTo>
                    <a:pt x="53778" y="164069"/>
                    <a:pt x="66940" y="188204"/>
                    <a:pt x="66940" y="215426"/>
                  </a:cubicBezTo>
                  <a:cubicBezTo>
                    <a:pt x="66940" y="242647"/>
                    <a:pt x="53778" y="266782"/>
                    <a:pt x="33470" y="281858"/>
                  </a:cubicBezTo>
                  <a:lnTo>
                    <a:pt x="33470" y="281858"/>
                  </a:lnTo>
                  <a:cubicBezTo>
                    <a:pt x="13161" y="296933"/>
                    <a:pt x="0" y="321069"/>
                    <a:pt x="0" y="348290"/>
                  </a:cubicBezTo>
                  <a:cubicBezTo>
                    <a:pt x="0" y="393905"/>
                    <a:pt x="36985" y="430929"/>
                    <a:pt x="82640" y="430929"/>
                  </a:cubicBezTo>
                  <a:cubicBezTo>
                    <a:pt x="128255" y="430929"/>
                    <a:pt x="165279" y="393944"/>
                    <a:pt x="165279" y="348290"/>
                  </a:cubicBezTo>
                  <a:cubicBezTo>
                    <a:pt x="165279" y="323451"/>
                    <a:pt x="155594" y="299588"/>
                    <a:pt x="136965" y="286075"/>
                  </a:cubicBezTo>
                  <a:cubicBezTo>
                    <a:pt x="114782" y="269985"/>
                    <a:pt x="97246" y="245381"/>
                    <a:pt x="97246" y="215465"/>
                  </a:cubicBezTo>
                  <a:cubicBezTo>
                    <a:pt x="97246" y="185549"/>
                    <a:pt x="113727" y="160124"/>
                    <a:pt x="136965" y="144854"/>
                  </a:cubicBezTo>
                  <a:cubicBezTo>
                    <a:pt x="156219" y="132200"/>
                    <a:pt x="165279" y="107479"/>
                    <a:pt x="165279" y="82640"/>
                  </a:cubicBezTo>
                  <a:cubicBezTo>
                    <a:pt x="165279" y="37024"/>
                    <a:pt x="128294" y="0"/>
                    <a:pt x="82640" y="0"/>
                  </a:cubicBezTo>
                  <a:cubicBezTo>
                    <a:pt x="37024" y="0"/>
                    <a:pt x="0" y="36985"/>
                    <a:pt x="0" y="82640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22E6D5BA-F887-B018-5B4C-15C5FF268A5B}"/>
                </a:ext>
              </a:extLst>
            </p:cNvPr>
            <p:cNvSpPr/>
            <p:nvPr/>
          </p:nvSpPr>
          <p:spPr>
            <a:xfrm>
              <a:off x="11462974" y="1568113"/>
              <a:ext cx="445008" cy="445008"/>
            </a:xfrm>
            <a:custGeom>
              <a:avLst/>
              <a:gdLst>
                <a:gd name="connsiteX0" fmla="*/ 269526 w 445008"/>
                <a:gd name="connsiteY0" fmla="*/ 31292 h 445008"/>
                <a:gd name="connsiteX1" fmla="*/ 239180 w 445008"/>
                <a:gd name="connsiteY1" fmla="*/ 120064 h 445008"/>
                <a:gd name="connsiteX2" fmla="*/ 239180 w 445008"/>
                <a:gd name="connsiteY2" fmla="*/ 120064 h 445008"/>
                <a:gd name="connsiteX3" fmla="*/ 208835 w 445008"/>
                <a:gd name="connsiteY3" fmla="*/ 208835 h 445008"/>
                <a:gd name="connsiteX4" fmla="*/ 120064 w 445008"/>
                <a:gd name="connsiteY4" fmla="*/ 239181 h 445008"/>
                <a:gd name="connsiteX5" fmla="*/ 120064 w 445008"/>
                <a:gd name="connsiteY5" fmla="*/ 239181 h 445008"/>
                <a:gd name="connsiteX6" fmla="*/ 31292 w 445008"/>
                <a:gd name="connsiteY6" fmla="*/ 269526 h 445008"/>
                <a:gd name="connsiteX7" fmla="*/ 29301 w 445008"/>
                <a:gd name="connsiteY7" fmla="*/ 415708 h 445008"/>
                <a:gd name="connsiteX8" fmla="*/ 175482 w 445008"/>
                <a:gd name="connsiteY8" fmla="*/ 413716 h 445008"/>
                <a:gd name="connsiteX9" fmla="*/ 206570 w 445008"/>
                <a:gd name="connsiteY9" fmla="*/ 333224 h 445008"/>
                <a:gd name="connsiteX10" fmla="*/ 235236 w 445008"/>
                <a:gd name="connsiteY10" fmla="*/ 235236 h 445008"/>
                <a:gd name="connsiteX11" fmla="*/ 333224 w 445008"/>
                <a:gd name="connsiteY11" fmla="*/ 206570 h 445008"/>
                <a:gd name="connsiteX12" fmla="*/ 413716 w 445008"/>
                <a:gd name="connsiteY12" fmla="*/ 175482 h 445008"/>
                <a:gd name="connsiteX13" fmla="*/ 415708 w 445008"/>
                <a:gd name="connsiteY13" fmla="*/ 29301 h 445008"/>
                <a:gd name="connsiteX14" fmla="*/ 269526 w 445008"/>
                <a:gd name="connsiteY14" fmla="*/ 31292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008" h="445008">
                  <a:moveTo>
                    <a:pt x="269526" y="31292"/>
                  </a:moveTo>
                  <a:cubicBezTo>
                    <a:pt x="245117" y="55702"/>
                    <a:pt x="234963" y="88859"/>
                    <a:pt x="239180" y="120064"/>
                  </a:cubicBezTo>
                  <a:lnTo>
                    <a:pt x="239180" y="120064"/>
                  </a:lnTo>
                  <a:cubicBezTo>
                    <a:pt x="243398" y="151308"/>
                    <a:pt x="233244" y="184426"/>
                    <a:pt x="208835" y="208835"/>
                  </a:cubicBezTo>
                  <a:cubicBezTo>
                    <a:pt x="184426" y="233244"/>
                    <a:pt x="151269" y="243398"/>
                    <a:pt x="120064" y="239181"/>
                  </a:cubicBezTo>
                  <a:lnTo>
                    <a:pt x="120064" y="239181"/>
                  </a:lnTo>
                  <a:cubicBezTo>
                    <a:pt x="88859" y="234963"/>
                    <a:pt x="55702" y="245117"/>
                    <a:pt x="31292" y="269526"/>
                  </a:cubicBezTo>
                  <a:cubicBezTo>
                    <a:pt x="-9637" y="310455"/>
                    <a:pt x="-10535" y="375911"/>
                    <a:pt x="29301" y="415708"/>
                  </a:cubicBezTo>
                  <a:cubicBezTo>
                    <a:pt x="69136" y="455543"/>
                    <a:pt x="134553" y="454645"/>
                    <a:pt x="175482" y="413716"/>
                  </a:cubicBezTo>
                  <a:cubicBezTo>
                    <a:pt x="197743" y="391455"/>
                    <a:pt x="210710" y="361578"/>
                    <a:pt x="206570" y="333224"/>
                  </a:cubicBezTo>
                  <a:cubicBezTo>
                    <a:pt x="201649" y="299442"/>
                    <a:pt x="208405" y="262067"/>
                    <a:pt x="235236" y="235236"/>
                  </a:cubicBezTo>
                  <a:cubicBezTo>
                    <a:pt x="262067" y="208405"/>
                    <a:pt x="299246" y="199970"/>
                    <a:pt x="333224" y="206570"/>
                  </a:cubicBezTo>
                  <a:cubicBezTo>
                    <a:pt x="361343" y="212038"/>
                    <a:pt x="391455" y="197743"/>
                    <a:pt x="413716" y="175482"/>
                  </a:cubicBezTo>
                  <a:cubicBezTo>
                    <a:pt x="454645" y="134553"/>
                    <a:pt x="455543" y="69097"/>
                    <a:pt x="415708" y="29301"/>
                  </a:cubicBezTo>
                  <a:cubicBezTo>
                    <a:pt x="375872" y="-10535"/>
                    <a:pt x="310455" y="-9637"/>
                    <a:pt x="269526" y="31292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7E82F173-8A5C-5D98-165E-08A9B53BFBB4}"/>
                </a:ext>
              </a:extLst>
            </p:cNvPr>
            <p:cNvSpPr/>
            <p:nvPr/>
          </p:nvSpPr>
          <p:spPr>
            <a:xfrm>
              <a:off x="11227293" y="255265"/>
              <a:ext cx="500009" cy="500009"/>
            </a:xfrm>
            <a:custGeom>
              <a:avLst/>
              <a:gdLst>
                <a:gd name="connsiteX0" fmla="*/ 464864 w 500009"/>
                <a:gd name="connsiteY0" fmla="*/ 302865 h 500009"/>
                <a:gd name="connsiteX1" fmla="*/ 365118 w 500009"/>
                <a:gd name="connsiteY1" fmla="*/ 268770 h 500009"/>
                <a:gd name="connsiteX2" fmla="*/ 365118 w 500009"/>
                <a:gd name="connsiteY2" fmla="*/ 268770 h 500009"/>
                <a:gd name="connsiteX3" fmla="*/ 265373 w 500009"/>
                <a:gd name="connsiteY3" fmla="*/ 234676 h 500009"/>
                <a:gd name="connsiteX4" fmla="*/ 231278 w 500009"/>
                <a:gd name="connsiteY4" fmla="*/ 134930 h 500009"/>
                <a:gd name="connsiteX5" fmla="*/ 231278 w 500009"/>
                <a:gd name="connsiteY5" fmla="*/ 134930 h 500009"/>
                <a:gd name="connsiteX6" fmla="*/ 197183 w 500009"/>
                <a:gd name="connsiteY6" fmla="*/ 35145 h 500009"/>
                <a:gd name="connsiteX7" fmla="*/ 32919 w 500009"/>
                <a:gd name="connsiteY7" fmla="*/ 32919 h 500009"/>
                <a:gd name="connsiteX8" fmla="*/ 35145 w 500009"/>
                <a:gd name="connsiteY8" fmla="*/ 197183 h 500009"/>
                <a:gd name="connsiteX9" fmla="*/ 125596 w 500009"/>
                <a:gd name="connsiteY9" fmla="*/ 232098 h 500009"/>
                <a:gd name="connsiteX10" fmla="*/ 235691 w 500009"/>
                <a:gd name="connsiteY10" fmla="*/ 264318 h 500009"/>
                <a:gd name="connsiteX11" fmla="*/ 267911 w 500009"/>
                <a:gd name="connsiteY11" fmla="*/ 374413 h 500009"/>
                <a:gd name="connsiteX12" fmla="*/ 302826 w 500009"/>
                <a:gd name="connsiteY12" fmla="*/ 464864 h 500009"/>
                <a:gd name="connsiteX13" fmla="*/ 467090 w 500009"/>
                <a:gd name="connsiteY13" fmla="*/ 467090 h 500009"/>
                <a:gd name="connsiteX14" fmla="*/ 464864 w 500009"/>
                <a:gd name="connsiteY14" fmla="*/ 302826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09" h="500009">
                  <a:moveTo>
                    <a:pt x="464864" y="302865"/>
                  </a:moveTo>
                  <a:cubicBezTo>
                    <a:pt x="437448" y="275449"/>
                    <a:pt x="400189" y="264006"/>
                    <a:pt x="365118" y="268770"/>
                  </a:cubicBezTo>
                  <a:lnTo>
                    <a:pt x="365118" y="268770"/>
                  </a:lnTo>
                  <a:cubicBezTo>
                    <a:pt x="330047" y="273496"/>
                    <a:pt x="292789" y="262092"/>
                    <a:pt x="265373" y="234676"/>
                  </a:cubicBezTo>
                  <a:cubicBezTo>
                    <a:pt x="237956" y="207259"/>
                    <a:pt x="226513" y="170001"/>
                    <a:pt x="231278" y="134930"/>
                  </a:cubicBezTo>
                  <a:lnTo>
                    <a:pt x="231278" y="134930"/>
                  </a:lnTo>
                  <a:cubicBezTo>
                    <a:pt x="236043" y="99820"/>
                    <a:pt x="224600" y="62601"/>
                    <a:pt x="197183" y="35145"/>
                  </a:cubicBezTo>
                  <a:cubicBezTo>
                    <a:pt x="151216" y="-10822"/>
                    <a:pt x="77637" y="-11837"/>
                    <a:pt x="32919" y="32919"/>
                  </a:cubicBezTo>
                  <a:cubicBezTo>
                    <a:pt x="-11837" y="77676"/>
                    <a:pt x="-10822" y="151216"/>
                    <a:pt x="35145" y="197183"/>
                  </a:cubicBezTo>
                  <a:cubicBezTo>
                    <a:pt x="60179" y="222217"/>
                    <a:pt x="93727" y="236746"/>
                    <a:pt x="125596" y="232098"/>
                  </a:cubicBezTo>
                  <a:cubicBezTo>
                    <a:pt x="163557" y="226552"/>
                    <a:pt x="205541" y="234168"/>
                    <a:pt x="235691" y="264318"/>
                  </a:cubicBezTo>
                  <a:cubicBezTo>
                    <a:pt x="265841" y="294468"/>
                    <a:pt x="275332" y="336257"/>
                    <a:pt x="267911" y="374413"/>
                  </a:cubicBezTo>
                  <a:cubicBezTo>
                    <a:pt x="261780" y="406009"/>
                    <a:pt x="277831" y="439869"/>
                    <a:pt x="302826" y="464864"/>
                  </a:cubicBezTo>
                  <a:cubicBezTo>
                    <a:pt x="348793" y="510831"/>
                    <a:pt x="422372" y="511847"/>
                    <a:pt x="467090" y="467090"/>
                  </a:cubicBezTo>
                  <a:cubicBezTo>
                    <a:pt x="511847" y="422333"/>
                    <a:pt x="510831" y="348793"/>
                    <a:pt x="464864" y="30282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B668BF60-5E69-DE3E-215B-7E73519B5F3B}"/>
                </a:ext>
              </a:extLst>
            </p:cNvPr>
            <p:cNvSpPr/>
            <p:nvPr/>
          </p:nvSpPr>
          <p:spPr>
            <a:xfrm>
              <a:off x="11459781" y="1557344"/>
              <a:ext cx="173871" cy="173871"/>
            </a:xfrm>
            <a:custGeom>
              <a:avLst/>
              <a:gdLst>
                <a:gd name="connsiteX0" fmla="*/ 173871 w 173871"/>
                <a:gd name="connsiteY0" fmla="*/ 86936 h 173871"/>
                <a:gd name="connsiteX1" fmla="*/ 86936 w 173871"/>
                <a:gd name="connsiteY1" fmla="*/ 173871 h 173871"/>
                <a:gd name="connsiteX2" fmla="*/ 0 w 173871"/>
                <a:gd name="connsiteY2" fmla="*/ 86936 h 173871"/>
                <a:gd name="connsiteX3" fmla="*/ 86936 w 173871"/>
                <a:gd name="connsiteY3" fmla="*/ 0 h 173871"/>
                <a:gd name="connsiteX4" fmla="*/ 173871 w 173871"/>
                <a:gd name="connsiteY4" fmla="*/ 86936 h 1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1" h="173871">
                  <a:moveTo>
                    <a:pt x="173871" y="86936"/>
                  </a:moveTo>
                  <a:cubicBezTo>
                    <a:pt x="173871" y="134949"/>
                    <a:pt x="134949" y="173871"/>
                    <a:pt x="86936" y="173871"/>
                  </a:cubicBezTo>
                  <a:cubicBezTo>
                    <a:pt x="38922" y="173871"/>
                    <a:pt x="0" y="134949"/>
                    <a:pt x="0" y="86936"/>
                  </a:cubicBezTo>
                  <a:cubicBezTo>
                    <a:pt x="0" y="38922"/>
                    <a:pt x="38922" y="0"/>
                    <a:pt x="86936" y="0"/>
                  </a:cubicBezTo>
                  <a:cubicBezTo>
                    <a:pt x="134949" y="0"/>
                    <a:pt x="173871" y="38922"/>
                    <a:pt x="173871" y="86936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66FD936A-BBDF-725A-468A-87B3B115E8CA}"/>
                </a:ext>
              </a:extLst>
            </p:cNvPr>
            <p:cNvSpPr/>
            <p:nvPr/>
          </p:nvSpPr>
          <p:spPr>
            <a:xfrm>
              <a:off x="11456494" y="1293821"/>
              <a:ext cx="301358" cy="301387"/>
            </a:xfrm>
            <a:custGeom>
              <a:avLst/>
              <a:gdLst>
                <a:gd name="connsiteX0" fmla="*/ 280146 w 301358"/>
                <a:gd name="connsiteY0" fmla="*/ 182523 h 301387"/>
                <a:gd name="connsiteX1" fmla="*/ 220040 w 301358"/>
                <a:gd name="connsiteY1" fmla="*/ 161981 h 301387"/>
                <a:gd name="connsiteX2" fmla="*/ 220040 w 301358"/>
                <a:gd name="connsiteY2" fmla="*/ 161981 h 301387"/>
                <a:gd name="connsiteX3" fmla="*/ 159935 w 301358"/>
                <a:gd name="connsiteY3" fmla="*/ 141438 h 301387"/>
                <a:gd name="connsiteX4" fmla="*/ 139393 w 301358"/>
                <a:gd name="connsiteY4" fmla="*/ 81333 h 301387"/>
                <a:gd name="connsiteX5" fmla="*/ 139393 w 301358"/>
                <a:gd name="connsiteY5" fmla="*/ 81333 h 301387"/>
                <a:gd name="connsiteX6" fmla="*/ 118850 w 301358"/>
                <a:gd name="connsiteY6" fmla="*/ 21189 h 301387"/>
                <a:gd name="connsiteX7" fmla="*/ 19846 w 301358"/>
                <a:gd name="connsiteY7" fmla="*/ 19861 h 301387"/>
                <a:gd name="connsiteX8" fmla="*/ 21174 w 301358"/>
                <a:gd name="connsiteY8" fmla="*/ 118864 h 301387"/>
                <a:gd name="connsiteX9" fmla="*/ 75694 w 301358"/>
                <a:gd name="connsiteY9" fmla="*/ 139915 h 301387"/>
                <a:gd name="connsiteX10" fmla="*/ 142048 w 301358"/>
                <a:gd name="connsiteY10" fmla="*/ 159325 h 301387"/>
                <a:gd name="connsiteX11" fmla="*/ 161458 w 301358"/>
                <a:gd name="connsiteY11" fmla="*/ 225679 h 301387"/>
                <a:gd name="connsiteX12" fmla="*/ 182509 w 301358"/>
                <a:gd name="connsiteY12" fmla="*/ 280199 h 301387"/>
                <a:gd name="connsiteX13" fmla="*/ 281513 w 301358"/>
                <a:gd name="connsiteY13" fmla="*/ 281527 h 301387"/>
                <a:gd name="connsiteX14" fmla="*/ 280185 w 301358"/>
                <a:gd name="connsiteY14" fmla="*/ 182523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358" h="301387">
                  <a:moveTo>
                    <a:pt x="280146" y="182523"/>
                  </a:moveTo>
                  <a:cubicBezTo>
                    <a:pt x="263626" y="166003"/>
                    <a:pt x="241169" y="159130"/>
                    <a:pt x="220040" y="161981"/>
                  </a:cubicBezTo>
                  <a:lnTo>
                    <a:pt x="220040" y="161981"/>
                  </a:lnTo>
                  <a:cubicBezTo>
                    <a:pt x="198912" y="164832"/>
                    <a:pt x="176455" y="157958"/>
                    <a:pt x="159935" y="141438"/>
                  </a:cubicBezTo>
                  <a:cubicBezTo>
                    <a:pt x="143415" y="124918"/>
                    <a:pt x="136541" y="102461"/>
                    <a:pt x="139393" y="81333"/>
                  </a:cubicBezTo>
                  <a:lnTo>
                    <a:pt x="139393" y="81333"/>
                  </a:lnTo>
                  <a:cubicBezTo>
                    <a:pt x="142244" y="60165"/>
                    <a:pt x="135370" y="37748"/>
                    <a:pt x="118850" y="21189"/>
                  </a:cubicBezTo>
                  <a:cubicBezTo>
                    <a:pt x="91121" y="-6540"/>
                    <a:pt x="46794" y="-7126"/>
                    <a:pt x="19846" y="19861"/>
                  </a:cubicBezTo>
                  <a:cubicBezTo>
                    <a:pt x="-7141" y="46848"/>
                    <a:pt x="-6516" y="91175"/>
                    <a:pt x="21174" y="118864"/>
                  </a:cubicBezTo>
                  <a:cubicBezTo>
                    <a:pt x="36249" y="133939"/>
                    <a:pt x="56479" y="142727"/>
                    <a:pt x="75694" y="139915"/>
                  </a:cubicBezTo>
                  <a:cubicBezTo>
                    <a:pt x="98580" y="136595"/>
                    <a:pt x="123888" y="141165"/>
                    <a:pt x="142048" y="159325"/>
                  </a:cubicBezTo>
                  <a:cubicBezTo>
                    <a:pt x="160209" y="177485"/>
                    <a:pt x="165911" y="202676"/>
                    <a:pt x="161458" y="225679"/>
                  </a:cubicBezTo>
                  <a:cubicBezTo>
                    <a:pt x="157748" y="244738"/>
                    <a:pt x="167434" y="265124"/>
                    <a:pt x="182509" y="280199"/>
                  </a:cubicBezTo>
                  <a:cubicBezTo>
                    <a:pt x="210238" y="307928"/>
                    <a:pt x="254565" y="308514"/>
                    <a:pt x="281513" y="281527"/>
                  </a:cubicBezTo>
                  <a:cubicBezTo>
                    <a:pt x="308499" y="254540"/>
                    <a:pt x="307875" y="210213"/>
                    <a:pt x="280185" y="182523"/>
                  </a:cubicBezTo>
                  <a:close/>
                </a:path>
              </a:pathLst>
            </a:custGeom>
            <a:grpFill/>
            <a:ln w="38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038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AB760-044F-A983-5FDE-97B01EB5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684" y="6298159"/>
            <a:ext cx="5159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0E5DF-F741-49D6-9CAF-FC2F8A3715EA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E01EA-D99A-8279-79FD-4A027BAFF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8373" y="62981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62B206-632D-B002-0ADD-EACCB9D545D7}"/>
              </a:ext>
            </a:extLst>
          </p:cNvPr>
          <p:cNvSpPr/>
          <p:nvPr userDrawn="1"/>
        </p:nvSpPr>
        <p:spPr>
          <a:xfrm>
            <a:off x="120315" y="6146738"/>
            <a:ext cx="733926" cy="6136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C0EBA84-12D5-EDC8-46EF-6618348287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" y="6300896"/>
            <a:ext cx="634080" cy="33535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E0769E6-AB98-902F-06BA-22605C93EB1B}"/>
              </a:ext>
            </a:extLst>
          </p:cNvPr>
          <p:cNvCxnSpPr/>
          <p:nvPr userDrawn="1"/>
        </p:nvCxnSpPr>
        <p:spPr>
          <a:xfrm>
            <a:off x="836359" y="6335757"/>
            <a:ext cx="0" cy="28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2EFF76BF-C2AD-ED8D-538C-85A4970272E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2" y="6331788"/>
            <a:ext cx="504000" cy="3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20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005" userDrawn="1">
          <p15:clr>
            <a:srgbClr val="F26B43"/>
          </p15:clr>
        </p15:guide>
        <p15:guide id="8" pos="7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9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28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7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15.png"/><Relationship Id="rId5" Type="http://schemas.openxmlformats.org/officeDocument/2006/relationships/tags" Target="../tags/tag54.xml"/><Relationship Id="rId10" Type="http://schemas.openxmlformats.org/officeDocument/2006/relationships/image" Target="../media/image14.png"/><Relationship Id="rId4" Type="http://schemas.openxmlformats.org/officeDocument/2006/relationships/tags" Target="../tags/tag53.xml"/><Relationship Id="rId9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8.svg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23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image" Target="../media/image19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22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21.png"/><Relationship Id="rId10" Type="http://schemas.openxmlformats.org/officeDocument/2006/relationships/tags" Target="../tags/tag80.xml"/><Relationship Id="rId19" Type="http://schemas.openxmlformats.org/officeDocument/2006/relationships/slideLayout" Target="../slideLayouts/slideLayout14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image" Target="../media/image19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22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21.png"/><Relationship Id="rId10" Type="http://schemas.openxmlformats.org/officeDocument/2006/relationships/tags" Target="../tags/tag98.xml"/><Relationship Id="rId19" Type="http://schemas.openxmlformats.org/officeDocument/2006/relationships/slideLayout" Target="../slideLayouts/slideLayout1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3" Type="http://schemas.openxmlformats.org/officeDocument/2006/relationships/tags" Target="../tags/tag109.xml"/><Relationship Id="rId21" Type="http://schemas.openxmlformats.org/officeDocument/2006/relationships/image" Target="../media/image20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image" Target="../media/image19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23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22.png"/><Relationship Id="rId10" Type="http://schemas.openxmlformats.org/officeDocument/2006/relationships/tags" Target="../tags/tag116.xml"/><Relationship Id="rId19" Type="http://schemas.openxmlformats.org/officeDocument/2006/relationships/slideLayout" Target="../slideLayouts/slideLayout14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microsoft.com/office/2007/relationships/diagramDrawing" Target="../diagrams/drawing1.xml"/><Relationship Id="rId3" Type="http://schemas.openxmlformats.org/officeDocument/2006/relationships/tags" Target="../tags/tag134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diagramColors" Target="../diagrams/colors1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slideLayout" Target="../slideLayouts/slideLayout16.xml"/><Relationship Id="rId29" Type="http://schemas.openxmlformats.org/officeDocument/2006/relationships/image" Target="../media/image21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diagramQuickStyle" Target="../diagrams/quickStyle1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diagramLayout" Target="../diagrams/layout1.xml"/><Relationship Id="rId28" Type="http://schemas.openxmlformats.org/officeDocument/2006/relationships/image" Target="../media/image20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diagramData" Target="../diagrams/data1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image" Target="../media/image22.png"/><Relationship Id="rId3" Type="http://schemas.openxmlformats.org/officeDocument/2006/relationships/tags" Target="../tags/tag153.xml"/><Relationship Id="rId21" Type="http://schemas.openxmlformats.org/officeDocument/2006/relationships/slideLayout" Target="../slideLayouts/slideLayout18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image" Target="../media/image21.pn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20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19.png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22.png"/><Relationship Id="rId3" Type="http://schemas.openxmlformats.org/officeDocument/2006/relationships/tags" Target="../tags/tag173.xml"/><Relationship Id="rId21" Type="http://schemas.openxmlformats.org/officeDocument/2006/relationships/notesSlide" Target="../notesSlides/notesSlide9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21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slideLayout" Target="../slideLayouts/slideLayout16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20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19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20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9.png"/><Relationship Id="rId2" Type="http://schemas.openxmlformats.org/officeDocument/2006/relationships/tags" Target="../tags/tag198.xml"/><Relationship Id="rId16" Type="http://schemas.openxmlformats.org/officeDocument/2006/relationships/image" Target="../media/image22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diagramData" Target="../diagrams/data2.xml"/><Relationship Id="rId5" Type="http://schemas.openxmlformats.org/officeDocument/2006/relationships/tags" Target="../tags/tag201.xml"/><Relationship Id="rId15" Type="http://schemas.microsoft.com/office/2007/relationships/diagramDrawing" Target="../diagrams/drawing2.xml"/><Relationship Id="rId10" Type="http://schemas.openxmlformats.org/officeDocument/2006/relationships/notesSlide" Target="../notesSlides/notesSlide11.xml"/><Relationship Id="rId19" Type="http://schemas.openxmlformats.org/officeDocument/2006/relationships/image" Target="../media/image21.png"/><Relationship Id="rId4" Type="http://schemas.openxmlformats.org/officeDocument/2006/relationships/tags" Target="../tags/tag200.xml"/><Relationship Id="rId9" Type="http://schemas.openxmlformats.org/officeDocument/2006/relationships/slideLayout" Target="../slideLayouts/slideLayout14.xml"/><Relationship Id="rId14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9.png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2.png"/><Relationship Id="rId2" Type="http://schemas.openxmlformats.org/officeDocument/2006/relationships/tags" Target="../tags/tag208.xml"/><Relationship Id="rId16" Type="http://schemas.microsoft.com/office/2007/relationships/diagramDrawing" Target="../diagrams/drawing3.xml"/><Relationship Id="rId20" Type="http://schemas.openxmlformats.org/officeDocument/2006/relationships/image" Target="../media/image21.png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211.xml"/><Relationship Id="rId15" Type="http://schemas.openxmlformats.org/officeDocument/2006/relationships/diagramColors" Target="../diagrams/colors3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0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10" Type="http://schemas.openxmlformats.org/officeDocument/2006/relationships/image" Target="../media/image26.png"/><Relationship Id="rId4" Type="http://schemas.openxmlformats.org/officeDocument/2006/relationships/tags" Target="../tags/tag223.xm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image" Target="../media/image27.svg"/><Relationship Id="rId4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917/dunod.laure.2018.01" TargetMode="External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www.storypikes.com/workshops/PDFs/Facilitators%20Guide%20to%20Participation%20by%20Sam%20Kaner%20with%20Lenny%20Lind-Catherine%20Toldi-Sarah%20Fisk%20and%20Duane%20Berger-2007.pdf" TargetMode="Externa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hyperlink" Target="https://reussitecollegiale.ca/ressource/portrait-et-typologie-des-communautes-de-pratique-et-des-communautes-apprentissage-du-reseau-collegial-axees-sur-la-pedagogie/" TargetMode="External"/><Relationship Id="rId5" Type="http://schemas.openxmlformats.org/officeDocument/2006/relationships/hyperlink" Target="https://fedecegeps.ca/autres/2021/10/la-reussite-au-cegep-regards-retrospectifs-et-prospectifs/" TargetMode="External"/><Relationship Id="rId4" Type="http://schemas.openxmlformats.org/officeDocument/2006/relationships/hyperlink" Target="https://cursus.edu/fr/11559/la-difference-entre-animation-facilitation-et-hosting" TargetMode="External"/><Relationship Id="rId9" Type="http://schemas.openxmlformats.org/officeDocument/2006/relationships/hyperlink" Target="https://www.wenger-trayner.com/wp-content/uploads/2024/03/24-02-21-CoP-guidebook-second-edition-final-2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6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6" Type="http://schemas.openxmlformats.org/officeDocument/2006/relationships/image" Target="../media/image13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12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5667-8066-2069-7077-3CED5FDC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7D247F2-A632-A092-24D3-E7B9A5465EFD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87D0433-EF30-DAA8-3F7A-6B06332CA8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927600"/>
            <a:ext cx="3275214" cy="1930399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8764E4-D23B-E5DA-261F-6C98502441C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66406" y="4927600"/>
            <a:ext cx="8454349" cy="1930399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A5857CF-C05F-EE65-64D8-277A60B555D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698060" y="5039360"/>
            <a:ext cx="8039512" cy="79729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indent="0" algn="r" defTabSz="914400" rtl="0" eaLnBrk="1" latinLnBrk="0" hangingPunct="1"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>
                <a:latin typeface="Arial"/>
                <a:cs typeface="Arial"/>
              </a:rPr>
              <a:t>Communautés apprenantes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9E6FF27-D835-4C2B-CD7B-DB5D57BEF26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698060" y="5987717"/>
            <a:ext cx="8039512" cy="3903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>
                <a:latin typeface="Arial"/>
                <a:cs typeface="Arial"/>
              </a:rPr>
              <a:t>Marco Guilbault, Réseau REPTIC</a:t>
            </a:r>
          </a:p>
          <a:p>
            <a:r>
              <a:rPr lang="fr-CA" sz="1600">
                <a:latin typeface="Arial"/>
                <a:cs typeface="Arial"/>
              </a:rPr>
              <a:t>Et</a:t>
            </a:r>
            <a:endParaRPr lang="fr-CA" sz="1600" dirty="0"/>
          </a:p>
          <a:p>
            <a:r>
              <a:rPr lang="fr-CA">
                <a:latin typeface="Arial"/>
                <a:cs typeface="Arial"/>
              </a:rPr>
              <a:t>René Bélanger, Cégep de Matane </a:t>
            </a:r>
            <a:endParaRPr lang="fr-CA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3044333C-D14C-A6AA-6ABE-AE0E5E6B4C8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854952" y="6435183"/>
            <a:ext cx="6882620" cy="27711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>
                <a:latin typeface="Arial"/>
                <a:cs typeface="Arial"/>
              </a:rPr>
              <a:t>13 mai 2026</a:t>
            </a: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37FAEB61-08F3-E364-317E-904E00D8DA5D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37585" y="5604799"/>
            <a:ext cx="1325558" cy="576000"/>
            <a:chOff x="4381500" y="2686050"/>
            <a:chExt cx="3425952" cy="1488693"/>
          </a:xfrm>
          <a:solidFill>
            <a:schemeClr val="bg2"/>
          </a:solidFill>
        </p:grpSpPr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E6D82555-F970-47C0-5BA6-580EA0F74866}"/>
                </a:ext>
              </a:extLst>
            </p:cNvPr>
            <p:cNvGrpSpPr/>
            <p:nvPr userDrawn="1"/>
          </p:nvGrpSpPr>
          <p:grpSpPr>
            <a:xfrm>
              <a:off x="4381500" y="2686050"/>
              <a:ext cx="770890" cy="1488693"/>
              <a:chOff x="4381500" y="2686050"/>
              <a:chExt cx="770890" cy="1488693"/>
            </a:xfrm>
            <a:grpFill/>
          </p:grpSpPr>
          <p:sp>
            <p:nvSpPr>
              <p:cNvPr id="72" name="Freeform 47">
                <a:extLst>
                  <a:ext uri="{FF2B5EF4-FFF2-40B4-BE49-F238E27FC236}">
                    <a16:creationId xmlns:a16="http://schemas.microsoft.com/office/drawing/2014/main" id="{2DE64F85-56D2-2ACF-CF82-58C2277C7570}"/>
                  </a:ext>
                </a:extLst>
              </p:cNvPr>
              <p:cNvSpPr/>
              <p:nvPr/>
            </p:nvSpPr>
            <p:spPr>
              <a:xfrm>
                <a:off x="4699666" y="3153791"/>
                <a:ext cx="350488" cy="1020952"/>
              </a:xfrm>
              <a:custGeom>
                <a:avLst/>
                <a:gdLst>
                  <a:gd name="connsiteX0" fmla="*/ 205835 w 350488"/>
                  <a:gd name="connsiteY0" fmla="*/ 1020953 h 1020952"/>
                  <a:gd name="connsiteX1" fmla="*/ 350488 w 350488"/>
                  <a:gd name="connsiteY1" fmla="*/ 876300 h 1020952"/>
                  <a:gd name="connsiteX2" fmla="*/ 350488 w 350488"/>
                  <a:gd name="connsiteY2" fmla="*/ 144653 h 1020952"/>
                  <a:gd name="connsiteX3" fmla="*/ 205835 w 350488"/>
                  <a:gd name="connsiteY3" fmla="*/ 0 h 1020952"/>
                  <a:gd name="connsiteX4" fmla="*/ 205835 w 350488"/>
                  <a:gd name="connsiteY4" fmla="*/ 1020826 h 1020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488" h="1020952">
                    <a:moveTo>
                      <a:pt x="205835" y="1020953"/>
                    </a:moveTo>
                    <a:lnTo>
                      <a:pt x="350488" y="876300"/>
                    </a:lnTo>
                    <a:cubicBezTo>
                      <a:pt x="155797" y="672973"/>
                      <a:pt x="155797" y="348107"/>
                      <a:pt x="350488" y="144653"/>
                    </a:cubicBezTo>
                    <a:lnTo>
                      <a:pt x="205835" y="0"/>
                    </a:lnTo>
                    <a:cubicBezTo>
                      <a:pt x="-68612" y="283210"/>
                      <a:pt x="-68612" y="737743"/>
                      <a:pt x="205835" y="102082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48">
                <a:extLst>
                  <a:ext uri="{FF2B5EF4-FFF2-40B4-BE49-F238E27FC236}">
                    <a16:creationId xmlns:a16="http://schemas.microsoft.com/office/drawing/2014/main" id="{E9DFCB3F-5CE6-F550-EE97-F2E22A9630E0}"/>
                  </a:ext>
                </a:extLst>
              </p:cNvPr>
              <p:cNvSpPr/>
              <p:nvPr/>
            </p:nvSpPr>
            <p:spPr>
              <a:xfrm>
                <a:off x="4381500" y="2686050"/>
                <a:ext cx="770890" cy="966216"/>
              </a:xfrm>
              <a:custGeom>
                <a:avLst/>
                <a:gdLst>
                  <a:gd name="connsiteX0" fmla="*/ 208661 w 770890"/>
                  <a:gd name="connsiteY0" fmla="*/ 365125 h 966216"/>
                  <a:gd name="connsiteX1" fmla="*/ 0 w 770890"/>
                  <a:gd name="connsiteY1" fmla="*/ 966216 h 966216"/>
                  <a:gd name="connsiteX2" fmla="*/ 205613 w 770890"/>
                  <a:gd name="connsiteY2" fmla="*/ 966216 h 966216"/>
                  <a:gd name="connsiteX3" fmla="*/ 770890 w 770890"/>
                  <a:gd name="connsiteY3" fmla="*/ 195326 h 966216"/>
                  <a:gd name="connsiteX4" fmla="*/ 709041 w 770890"/>
                  <a:gd name="connsiteY4" fmla="*/ 0 h 966216"/>
                  <a:gd name="connsiteX5" fmla="*/ 208661 w 770890"/>
                  <a:gd name="connsiteY5" fmla="*/ 365125 h 96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0890" h="966216">
                    <a:moveTo>
                      <a:pt x="208661" y="365125"/>
                    </a:moveTo>
                    <a:cubicBezTo>
                      <a:pt x="79629" y="538226"/>
                      <a:pt x="7493" y="745998"/>
                      <a:pt x="0" y="966216"/>
                    </a:cubicBezTo>
                    <a:lnTo>
                      <a:pt x="205613" y="966216"/>
                    </a:lnTo>
                    <a:cubicBezTo>
                      <a:pt x="220853" y="612521"/>
                      <a:pt x="441706" y="311277"/>
                      <a:pt x="770890" y="195326"/>
                    </a:cubicBezTo>
                    <a:lnTo>
                      <a:pt x="709041" y="0"/>
                    </a:lnTo>
                    <a:cubicBezTo>
                      <a:pt x="508127" y="69215"/>
                      <a:pt x="335153" y="195326"/>
                      <a:pt x="208661" y="3651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24">
              <a:extLst>
                <a:ext uri="{FF2B5EF4-FFF2-40B4-BE49-F238E27FC236}">
                  <a16:creationId xmlns:a16="http://schemas.microsoft.com/office/drawing/2014/main" id="{73A09722-E510-0823-DE36-FBB9AAA3527B}"/>
                </a:ext>
              </a:extLst>
            </p:cNvPr>
            <p:cNvGrpSpPr/>
            <p:nvPr userDrawn="1"/>
          </p:nvGrpSpPr>
          <p:grpSpPr>
            <a:xfrm>
              <a:off x="5293486" y="3220466"/>
              <a:ext cx="2513966" cy="917955"/>
              <a:chOff x="5293486" y="3220466"/>
              <a:chExt cx="2513966" cy="917955"/>
            </a:xfrm>
            <a:grpFill/>
          </p:grpSpPr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B5329CBD-FE1E-F19A-E71B-49A4AC32FA9B}"/>
                  </a:ext>
                </a:extLst>
              </p:cNvPr>
              <p:cNvSpPr/>
              <p:nvPr/>
            </p:nvSpPr>
            <p:spPr>
              <a:xfrm>
                <a:off x="5316982" y="3255518"/>
                <a:ext cx="239521" cy="343154"/>
              </a:xfrm>
              <a:custGeom>
                <a:avLst/>
                <a:gdLst>
                  <a:gd name="connsiteX0" fmla="*/ 0 w 239521"/>
                  <a:gd name="connsiteY0" fmla="*/ 0 h 343154"/>
                  <a:gd name="connsiteX1" fmla="*/ 239522 w 239521"/>
                  <a:gd name="connsiteY1" fmla="*/ 0 h 343154"/>
                  <a:gd name="connsiteX2" fmla="*/ 239522 w 239521"/>
                  <a:gd name="connsiteY2" fmla="*/ 60833 h 343154"/>
                  <a:gd name="connsiteX3" fmla="*/ 72517 w 239521"/>
                  <a:gd name="connsiteY3" fmla="*/ 60833 h 343154"/>
                  <a:gd name="connsiteX4" fmla="*/ 72517 w 239521"/>
                  <a:gd name="connsiteY4" fmla="*/ 144907 h 343154"/>
                  <a:gd name="connsiteX5" fmla="*/ 228981 w 239521"/>
                  <a:gd name="connsiteY5" fmla="*/ 144907 h 343154"/>
                  <a:gd name="connsiteX6" fmla="*/ 228981 w 239521"/>
                  <a:gd name="connsiteY6" fmla="*/ 205740 h 343154"/>
                  <a:gd name="connsiteX7" fmla="*/ 72517 w 239521"/>
                  <a:gd name="connsiteY7" fmla="*/ 205740 h 343154"/>
                  <a:gd name="connsiteX8" fmla="*/ 72517 w 239521"/>
                  <a:gd name="connsiteY8" fmla="*/ 343154 h 343154"/>
                  <a:gd name="connsiteX9" fmla="*/ 127 w 239521"/>
                  <a:gd name="connsiteY9" fmla="*/ 343154 h 343154"/>
                  <a:gd name="connsiteX10" fmla="*/ 127 w 239521"/>
                  <a:gd name="connsiteY10" fmla="*/ 0 h 34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521" h="343154">
                    <a:moveTo>
                      <a:pt x="0" y="0"/>
                    </a:moveTo>
                    <a:lnTo>
                      <a:pt x="239522" y="0"/>
                    </a:lnTo>
                    <a:lnTo>
                      <a:pt x="239522" y="60833"/>
                    </a:lnTo>
                    <a:lnTo>
                      <a:pt x="72517" y="60833"/>
                    </a:lnTo>
                    <a:lnTo>
                      <a:pt x="72517" y="144907"/>
                    </a:lnTo>
                    <a:lnTo>
                      <a:pt x="228981" y="144907"/>
                    </a:lnTo>
                    <a:lnTo>
                      <a:pt x="228981" y="205740"/>
                    </a:lnTo>
                    <a:lnTo>
                      <a:pt x="72517" y="205740"/>
                    </a:lnTo>
                    <a:lnTo>
                      <a:pt x="72517" y="343154"/>
                    </a:lnTo>
                    <a:lnTo>
                      <a:pt x="127" y="343154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792E813A-70AF-B958-4B26-496B16FBAA4F}"/>
                  </a:ext>
                </a:extLst>
              </p:cNvPr>
              <p:cNvSpPr/>
              <p:nvPr/>
            </p:nvSpPr>
            <p:spPr>
              <a:xfrm>
                <a:off x="5590666" y="3334893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323 w 242697"/>
                  <a:gd name="connsiteY10" fmla="*/ 106299 h 269620"/>
                  <a:gd name="connsiteX11" fmla="*/ 124079 w 242697"/>
                  <a:gd name="connsiteY11" fmla="*/ 51054 h 269620"/>
                  <a:gd name="connsiteX12" fmla="*/ 73279 w 242697"/>
                  <a:gd name="connsiteY12" fmla="*/ 106299 h 269620"/>
                  <a:gd name="connsiteX13" fmla="*/ 171323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323" y="106299"/>
                    </a:moveTo>
                    <a:cubicBezTo>
                      <a:pt x="170815" y="76327"/>
                      <a:pt x="158877" y="51054"/>
                      <a:pt x="124079" y="51054"/>
                    </a:cubicBezTo>
                    <a:cubicBezTo>
                      <a:pt x="89281" y="51054"/>
                      <a:pt x="76200" y="74676"/>
                      <a:pt x="73279" y="106299"/>
                    </a:cubicBezTo>
                    <a:lnTo>
                      <a:pt x="171323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2DB8AA4D-1222-372F-FAF9-319ABF1C142F}"/>
                  </a:ext>
                </a:extLst>
              </p:cNvPr>
              <p:cNvSpPr/>
              <p:nvPr/>
            </p:nvSpPr>
            <p:spPr>
              <a:xfrm>
                <a:off x="5876671" y="3235198"/>
                <a:ext cx="251586" cy="369315"/>
              </a:xfrm>
              <a:custGeom>
                <a:avLst/>
                <a:gdLst>
                  <a:gd name="connsiteX0" fmla="*/ 251079 w 251586"/>
                  <a:gd name="connsiteY0" fmla="*/ 127 h 369315"/>
                  <a:gd name="connsiteX1" fmla="*/ 251079 w 251586"/>
                  <a:gd name="connsiteY1" fmla="*/ 292608 h 369315"/>
                  <a:gd name="connsiteX2" fmla="*/ 251587 w 251586"/>
                  <a:gd name="connsiteY2" fmla="*/ 363347 h 369315"/>
                  <a:gd name="connsiteX3" fmla="*/ 183007 w 251586"/>
                  <a:gd name="connsiteY3" fmla="*/ 363347 h 369315"/>
                  <a:gd name="connsiteX4" fmla="*/ 179705 w 251586"/>
                  <a:gd name="connsiteY4" fmla="*/ 336423 h 369315"/>
                  <a:gd name="connsiteX5" fmla="*/ 106553 w 251586"/>
                  <a:gd name="connsiteY5" fmla="*/ 369316 h 369315"/>
                  <a:gd name="connsiteX6" fmla="*/ 0 w 251586"/>
                  <a:gd name="connsiteY6" fmla="*/ 236601 h 369315"/>
                  <a:gd name="connsiteX7" fmla="*/ 116967 w 251586"/>
                  <a:gd name="connsiteY7" fmla="*/ 99695 h 369315"/>
                  <a:gd name="connsiteX8" fmla="*/ 179705 w 251586"/>
                  <a:gd name="connsiteY8" fmla="*/ 124333 h 369315"/>
                  <a:gd name="connsiteX9" fmla="*/ 179705 w 251586"/>
                  <a:gd name="connsiteY9" fmla="*/ 0 h 369315"/>
                  <a:gd name="connsiteX10" fmla="*/ 251079 w 251586"/>
                  <a:gd name="connsiteY10" fmla="*/ 0 h 369315"/>
                  <a:gd name="connsiteX11" fmla="*/ 73279 w 251586"/>
                  <a:gd name="connsiteY11" fmla="*/ 234823 h 369315"/>
                  <a:gd name="connsiteX12" fmla="*/ 127762 w 251586"/>
                  <a:gd name="connsiteY12" fmla="*/ 312166 h 369315"/>
                  <a:gd name="connsiteX13" fmla="*/ 182499 w 251586"/>
                  <a:gd name="connsiteY13" fmla="*/ 234188 h 369315"/>
                  <a:gd name="connsiteX14" fmla="*/ 129667 w 251586"/>
                  <a:gd name="connsiteY14" fmla="*/ 156845 h 369315"/>
                  <a:gd name="connsiteX15" fmla="*/ 73406 w 251586"/>
                  <a:gd name="connsiteY15" fmla="*/ 234696 h 36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586" h="369315">
                    <a:moveTo>
                      <a:pt x="251079" y="127"/>
                    </a:moveTo>
                    <a:lnTo>
                      <a:pt x="251079" y="292608"/>
                    </a:lnTo>
                    <a:cubicBezTo>
                      <a:pt x="251079" y="316103"/>
                      <a:pt x="251079" y="339852"/>
                      <a:pt x="251587" y="363347"/>
                    </a:cubicBezTo>
                    <a:lnTo>
                      <a:pt x="183007" y="363347"/>
                    </a:lnTo>
                    <a:cubicBezTo>
                      <a:pt x="181610" y="355600"/>
                      <a:pt x="180213" y="342265"/>
                      <a:pt x="179705" y="336423"/>
                    </a:cubicBezTo>
                    <a:cubicBezTo>
                      <a:pt x="167259" y="356743"/>
                      <a:pt x="145034" y="369316"/>
                      <a:pt x="106553" y="369316"/>
                    </a:cubicBezTo>
                    <a:cubicBezTo>
                      <a:pt x="41402" y="369316"/>
                      <a:pt x="0" y="316992"/>
                      <a:pt x="0" y="236601"/>
                    </a:cubicBezTo>
                    <a:cubicBezTo>
                      <a:pt x="0" y="156210"/>
                      <a:pt x="44069" y="99695"/>
                      <a:pt x="116967" y="99695"/>
                    </a:cubicBezTo>
                    <a:cubicBezTo>
                      <a:pt x="154051" y="99695"/>
                      <a:pt x="173990" y="112776"/>
                      <a:pt x="179705" y="124333"/>
                    </a:cubicBezTo>
                    <a:lnTo>
                      <a:pt x="179705" y="0"/>
                    </a:lnTo>
                    <a:lnTo>
                      <a:pt x="251079" y="0"/>
                    </a:lnTo>
                    <a:close/>
                    <a:moveTo>
                      <a:pt x="73279" y="234823"/>
                    </a:moveTo>
                    <a:cubicBezTo>
                      <a:pt x="73279" y="284988"/>
                      <a:pt x="92837" y="312166"/>
                      <a:pt x="127762" y="312166"/>
                    </a:cubicBezTo>
                    <a:cubicBezTo>
                      <a:pt x="176784" y="312166"/>
                      <a:pt x="182499" y="271272"/>
                      <a:pt x="182499" y="234188"/>
                    </a:cubicBezTo>
                    <a:cubicBezTo>
                      <a:pt x="182499" y="190119"/>
                      <a:pt x="176276" y="156845"/>
                      <a:pt x="129667" y="156845"/>
                    </a:cubicBezTo>
                    <a:cubicBezTo>
                      <a:pt x="92202" y="156845"/>
                      <a:pt x="73406" y="186055"/>
                      <a:pt x="73406" y="2346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1685E7E2-B826-E5A1-F1DD-A763AD8BF973}"/>
                  </a:ext>
                </a:extLst>
              </p:cNvPr>
              <p:cNvSpPr/>
              <p:nvPr/>
            </p:nvSpPr>
            <p:spPr>
              <a:xfrm>
                <a:off x="6180835" y="3334893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323 w 242697"/>
                  <a:gd name="connsiteY10" fmla="*/ 106299 h 269620"/>
                  <a:gd name="connsiteX11" fmla="*/ 124079 w 242697"/>
                  <a:gd name="connsiteY11" fmla="*/ 51054 h 269620"/>
                  <a:gd name="connsiteX12" fmla="*/ 73279 w 242697"/>
                  <a:gd name="connsiteY12" fmla="*/ 106299 h 269620"/>
                  <a:gd name="connsiteX13" fmla="*/ 171323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323" y="106299"/>
                    </a:moveTo>
                    <a:cubicBezTo>
                      <a:pt x="170815" y="76327"/>
                      <a:pt x="158877" y="51054"/>
                      <a:pt x="124079" y="51054"/>
                    </a:cubicBezTo>
                    <a:cubicBezTo>
                      <a:pt x="89281" y="51054"/>
                      <a:pt x="76200" y="74676"/>
                      <a:pt x="73279" y="106299"/>
                    </a:cubicBezTo>
                    <a:lnTo>
                      <a:pt x="171323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198312A3-A0CE-6B63-FAA3-94470F0F5B8A}"/>
                  </a:ext>
                </a:extLst>
              </p:cNvPr>
              <p:cNvSpPr/>
              <p:nvPr/>
            </p:nvSpPr>
            <p:spPr>
              <a:xfrm>
                <a:off x="6478142" y="3335019"/>
                <a:ext cx="154558" cy="263525"/>
              </a:xfrm>
              <a:custGeom>
                <a:avLst/>
                <a:gdLst>
                  <a:gd name="connsiteX0" fmla="*/ 508 w 154558"/>
                  <a:gd name="connsiteY0" fmla="*/ 75819 h 263525"/>
                  <a:gd name="connsiteX1" fmla="*/ 0 w 154558"/>
                  <a:gd name="connsiteY1" fmla="*/ 5969 h 263525"/>
                  <a:gd name="connsiteX2" fmla="*/ 69977 w 154558"/>
                  <a:gd name="connsiteY2" fmla="*/ 5969 h 263525"/>
                  <a:gd name="connsiteX3" fmla="*/ 71882 w 154558"/>
                  <a:gd name="connsiteY3" fmla="*/ 51181 h 263525"/>
                  <a:gd name="connsiteX4" fmla="*/ 154559 w 154558"/>
                  <a:gd name="connsiteY4" fmla="*/ 0 h 263525"/>
                  <a:gd name="connsiteX5" fmla="*/ 154559 w 154558"/>
                  <a:gd name="connsiteY5" fmla="*/ 68072 h 263525"/>
                  <a:gd name="connsiteX6" fmla="*/ 71882 w 154558"/>
                  <a:gd name="connsiteY6" fmla="*/ 151257 h 263525"/>
                  <a:gd name="connsiteX7" fmla="*/ 71882 w 154558"/>
                  <a:gd name="connsiteY7" fmla="*/ 263525 h 263525"/>
                  <a:gd name="connsiteX8" fmla="*/ 508 w 154558"/>
                  <a:gd name="connsiteY8" fmla="*/ 263525 h 263525"/>
                  <a:gd name="connsiteX9" fmla="*/ 508 w 154558"/>
                  <a:gd name="connsiteY9" fmla="*/ 75819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558" h="263525">
                    <a:moveTo>
                      <a:pt x="508" y="75819"/>
                    </a:moveTo>
                    <a:cubicBezTo>
                      <a:pt x="508" y="50165"/>
                      <a:pt x="508" y="27432"/>
                      <a:pt x="0" y="5969"/>
                    </a:cubicBezTo>
                    <a:lnTo>
                      <a:pt x="69977" y="5969"/>
                    </a:lnTo>
                    <a:cubicBezTo>
                      <a:pt x="70866" y="11684"/>
                      <a:pt x="71882" y="37338"/>
                      <a:pt x="71882" y="51181"/>
                    </a:cubicBezTo>
                    <a:cubicBezTo>
                      <a:pt x="83185" y="21717"/>
                      <a:pt x="110744" y="254"/>
                      <a:pt x="154559" y="0"/>
                    </a:cubicBezTo>
                    <a:lnTo>
                      <a:pt x="154559" y="68072"/>
                    </a:lnTo>
                    <a:cubicBezTo>
                      <a:pt x="102743" y="66802"/>
                      <a:pt x="71882" y="80645"/>
                      <a:pt x="71882" y="151257"/>
                    </a:cubicBezTo>
                    <a:lnTo>
                      <a:pt x="71882" y="263525"/>
                    </a:lnTo>
                    <a:lnTo>
                      <a:pt x="508" y="263525"/>
                    </a:lnTo>
                    <a:lnTo>
                      <a:pt x="508" y="7581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28B2B7E2-8410-A470-1BBF-B303F0E4DCEE}"/>
                  </a:ext>
                </a:extLst>
              </p:cNvPr>
              <p:cNvSpPr/>
              <p:nvPr/>
            </p:nvSpPr>
            <p:spPr>
              <a:xfrm>
                <a:off x="6655816" y="3335017"/>
                <a:ext cx="232410" cy="269496"/>
              </a:xfrm>
              <a:custGeom>
                <a:avLst/>
                <a:gdLst>
                  <a:gd name="connsiteX0" fmla="*/ 228981 w 232410"/>
                  <a:gd name="connsiteY0" fmla="*/ 196980 h 269496"/>
                  <a:gd name="connsiteX1" fmla="*/ 232410 w 232410"/>
                  <a:gd name="connsiteY1" fmla="*/ 263528 h 269496"/>
                  <a:gd name="connsiteX2" fmla="*/ 164211 w 232410"/>
                  <a:gd name="connsiteY2" fmla="*/ 263528 h 269496"/>
                  <a:gd name="connsiteX3" fmla="*/ 160655 w 232410"/>
                  <a:gd name="connsiteY3" fmla="*/ 238382 h 269496"/>
                  <a:gd name="connsiteX4" fmla="*/ 88265 w 232410"/>
                  <a:gd name="connsiteY4" fmla="*/ 269497 h 269496"/>
                  <a:gd name="connsiteX5" fmla="*/ 0 w 232410"/>
                  <a:gd name="connsiteY5" fmla="*/ 188725 h 269496"/>
                  <a:gd name="connsiteX6" fmla="*/ 122682 w 232410"/>
                  <a:gd name="connsiteY6" fmla="*/ 103000 h 269496"/>
                  <a:gd name="connsiteX7" fmla="*/ 159385 w 232410"/>
                  <a:gd name="connsiteY7" fmla="*/ 103000 h 269496"/>
                  <a:gd name="connsiteX8" fmla="*/ 159385 w 232410"/>
                  <a:gd name="connsiteY8" fmla="*/ 87252 h 269496"/>
                  <a:gd name="connsiteX9" fmla="*/ 119761 w 232410"/>
                  <a:gd name="connsiteY9" fmla="*/ 50930 h 269496"/>
                  <a:gd name="connsiteX10" fmla="*/ 79756 w 232410"/>
                  <a:gd name="connsiteY10" fmla="*/ 82426 h 269496"/>
                  <a:gd name="connsiteX11" fmla="*/ 11938 w 232410"/>
                  <a:gd name="connsiteY11" fmla="*/ 82426 h 269496"/>
                  <a:gd name="connsiteX12" fmla="*/ 122428 w 232410"/>
                  <a:gd name="connsiteY12" fmla="*/ 3 h 269496"/>
                  <a:gd name="connsiteX13" fmla="*/ 228981 w 232410"/>
                  <a:gd name="connsiteY13" fmla="*/ 88649 h 269496"/>
                  <a:gd name="connsiteX14" fmla="*/ 228981 w 232410"/>
                  <a:gd name="connsiteY14" fmla="*/ 196980 h 269496"/>
                  <a:gd name="connsiteX15" fmla="*/ 159512 w 232410"/>
                  <a:gd name="connsiteY15" fmla="*/ 146307 h 269496"/>
                  <a:gd name="connsiteX16" fmla="*/ 130429 w 232410"/>
                  <a:gd name="connsiteY16" fmla="*/ 146307 h 269496"/>
                  <a:gd name="connsiteX17" fmla="*/ 71501 w 232410"/>
                  <a:gd name="connsiteY17" fmla="*/ 184280 h 269496"/>
                  <a:gd name="connsiteX18" fmla="*/ 108585 w 232410"/>
                  <a:gd name="connsiteY18" fmla="*/ 218570 h 269496"/>
                  <a:gd name="connsiteX19" fmla="*/ 159512 w 232410"/>
                  <a:gd name="connsiteY19" fmla="*/ 153038 h 269496"/>
                  <a:gd name="connsiteX20" fmla="*/ 159512 w 232410"/>
                  <a:gd name="connsiteY20" fmla="*/ 146307 h 26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2410" h="269496">
                    <a:moveTo>
                      <a:pt x="228981" y="196980"/>
                    </a:moveTo>
                    <a:cubicBezTo>
                      <a:pt x="228981" y="221491"/>
                      <a:pt x="231013" y="257305"/>
                      <a:pt x="232410" y="263528"/>
                    </a:cubicBezTo>
                    <a:lnTo>
                      <a:pt x="164211" y="263528"/>
                    </a:lnTo>
                    <a:cubicBezTo>
                      <a:pt x="162179" y="258448"/>
                      <a:pt x="160782" y="244859"/>
                      <a:pt x="160655" y="238382"/>
                    </a:cubicBezTo>
                    <a:cubicBezTo>
                      <a:pt x="151257" y="252860"/>
                      <a:pt x="133858" y="269497"/>
                      <a:pt x="88265" y="269497"/>
                    </a:cubicBezTo>
                    <a:cubicBezTo>
                      <a:pt x="26162" y="269497"/>
                      <a:pt x="0" y="228730"/>
                      <a:pt x="0" y="188725"/>
                    </a:cubicBezTo>
                    <a:cubicBezTo>
                      <a:pt x="0" y="130051"/>
                      <a:pt x="47117" y="103000"/>
                      <a:pt x="122682" y="103000"/>
                    </a:cubicBezTo>
                    <a:lnTo>
                      <a:pt x="159385" y="103000"/>
                    </a:lnTo>
                    <a:lnTo>
                      <a:pt x="159385" y="87252"/>
                    </a:lnTo>
                    <a:cubicBezTo>
                      <a:pt x="159385" y="68964"/>
                      <a:pt x="152781" y="50930"/>
                      <a:pt x="119761" y="50930"/>
                    </a:cubicBezTo>
                    <a:cubicBezTo>
                      <a:pt x="89662" y="50930"/>
                      <a:pt x="83058" y="63757"/>
                      <a:pt x="79756" y="82426"/>
                    </a:cubicBezTo>
                    <a:lnTo>
                      <a:pt x="11938" y="82426"/>
                    </a:lnTo>
                    <a:cubicBezTo>
                      <a:pt x="15748" y="36706"/>
                      <a:pt x="44069" y="-378"/>
                      <a:pt x="122428" y="3"/>
                    </a:cubicBezTo>
                    <a:cubicBezTo>
                      <a:pt x="191389" y="384"/>
                      <a:pt x="228981" y="27435"/>
                      <a:pt x="228981" y="88649"/>
                    </a:cubicBezTo>
                    <a:lnTo>
                      <a:pt x="228981" y="196980"/>
                    </a:lnTo>
                    <a:close/>
                    <a:moveTo>
                      <a:pt x="159512" y="146307"/>
                    </a:moveTo>
                    <a:lnTo>
                      <a:pt x="130429" y="146307"/>
                    </a:lnTo>
                    <a:cubicBezTo>
                      <a:pt x="87503" y="146307"/>
                      <a:pt x="71501" y="159388"/>
                      <a:pt x="71501" y="184280"/>
                    </a:cubicBezTo>
                    <a:cubicBezTo>
                      <a:pt x="71501" y="202949"/>
                      <a:pt x="82931" y="218570"/>
                      <a:pt x="108585" y="218570"/>
                    </a:cubicBezTo>
                    <a:cubicBezTo>
                      <a:pt x="153924" y="218570"/>
                      <a:pt x="159512" y="187074"/>
                      <a:pt x="159512" y="153038"/>
                    </a:cubicBezTo>
                    <a:lnTo>
                      <a:pt x="159512" y="14630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8F8CC355-3747-D7DC-2766-F2B358C977EF}"/>
                  </a:ext>
                </a:extLst>
              </p:cNvPr>
              <p:cNvSpPr/>
              <p:nvPr/>
            </p:nvSpPr>
            <p:spPr>
              <a:xfrm>
                <a:off x="6924294" y="3271266"/>
                <a:ext cx="161544" cy="330834"/>
              </a:xfrm>
              <a:custGeom>
                <a:avLst/>
                <a:gdLst>
                  <a:gd name="connsiteX0" fmla="*/ 0 w 161544"/>
                  <a:gd name="connsiteY0" fmla="*/ 69723 h 330834"/>
                  <a:gd name="connsiteX1" fmla="*/ 39751 w 161544"/>
                  <a:gd name="connsiteY1" fmla="*/ 69723 h 330834"/>
                  <a:gd name="connsiteX2" fmla="*/ 39751 w 161544"/>
                  <a:gd name="connsiteY2" fmla="*/ 0 h 330834"/>
                  <a:gd name="connsiteX3" fmla="*/ 111125 w 161544"/>
                  <a:gd name="connsiteY3" fmla="*/ 0 h 330834"/>
                  <a:gd name="connsiteX4" fmla="*/ 111125 w 161544"/>
                  <a:gd name="connsiteY4" fmla="*/ 69723 h 330834"/>
                  <a:gd name="connsiteX5" fmla="*/ 161544 w 161544"/>
                  <a:gd name="connsiteY5" fmla="*/ 69723 h 330834"/>
                  <a:gd name="connsiteX6" fmla="*/ 161544 w 161544"/>
                  <a:gd name="connsiteY6" fmla="*/ 123317 h 330834"/>
                  <a:gd name="connsiteX7" fmla="*/ 111125 w 161544"/>
                  <a:gd name="connsiteY7" fmla="*/ 123317 h 330834"/>
                  <a:gd name="connsiteX8" fmla="*/ 111125 w 161544"/>
                  <a:gd name="connsiteY8" fmla="*/ 250444 h 330834"/>
                  <a:gd name="connsiteX9" fmla="*/ 138303 w 161544"/>
                  <a:gd name="connsiteY9" fmla="*/ 277622 h 330834"/>
                  <a:gd name="connsiteX10" fmla="*/ 154559 w 161544"/>
                  <a:gd name="connsiteY10" fmla="*/ 276860 h 330834"/>
                  <a:gd name="connsiteX11" fmla="*/ 154559 w 161544"/>
                  <a:gd name="connsiteY11" fmla="*/ 325882 h 330834"/>
                  <a:gd name="connsiteX12" fmla="*/ 106680 w 161544"/>
                  <a:gd name="connsiteY12" fmla="*/ 330835 h 330834"/>
                  <a:gd name="connsiteX13" fmla="*/ 39878 w 161544"/>
                  <a:gd name="connsiteY13" fmla="*/ 258826 h 330834"/>
                  <a:gd name="connsiteX14" fmla="*/ 39878 w 161544"/>
                  <a:gd name="connsiteY14" fmla="*/ 123317 h 330834"/>
                  <a:gd name="connsiteX15" fmla="*/ 127 w 161544"/>
                  <a:gd name="connsiteY15" fmla="*/ 123317 h 330834"/>
                  <a:gd name="connsiteX16" fmla="*/ 127 w 161544"/>
                  <a:gd name="connsiteY16" fmla="*/ 69723 h 3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1544" h="330834">
                    <a:moveTo>
                      <a:pt x="0" y="69723"/>
                    </a:moveTo>
                    <a:lnTo>
                      <a:pt x="39751" y="69723"/>
                    </a:lnTo>
                    <a:lnTo>
                      <a:pt x="39751" y="0"/>
                    </a:lnTo>
                    <a:lnTo>
                      <a:pt x="111125" y="0"/>
                    </a:lnTo>
                    <a:lnTo>
                      <a:pt x="111125" y="69723"/>
                    </a:lnTo>
                    <a:lnTo>
                      <a:pt x="161544" y="69723"/>
                    </a:lnTo>
                    <a:lnTo>
                      <a:pt x="161544" y="123317"/>
                    </a:lnTo>
                    <a:lnTo>
                      <a:pt x="111125" y="123317"/>
                    </a:lnTo>
                    <a:lnTo>
                      <a:pt x="111125" y="250444"/>
                    </a:lnTo>
                    <a:cubicBezTo>
                      <a:pt x="111125" y="270002"/>
                      <a:pt x="117094" y="277622"/>
                      <a:pt x="138303" y="277622"/>
                    </a:cubicBezTo>
                    <a:cubicBezTo>
                      <a:pt x="142240" y="277622"/>
                      <a:pt x="149225" y="277622"/>
                      <a:pt x="154559" y="276860"/>
                    </a:cubicBezTo>
                    <a:lnTo>
                      <a:pt x="154559" y="325882"/>
                    </a:lnTo>
                    <a:cubicBezTo>
                      <a:pt x="140462" y="330708"/>
                      <a:pt x="121031" y="330835"/>
                      <a:pt x="106680" y="330835"/>
                    </a:cubicBezTo>
                    <a:cubicBezTo>
                      <a:pt x="56388" y="330835"/>
                      <a:pt x="39878" y="303911"/>
                      <a:pt x="39878" y="258826"/>
                    </a:cubicBezTo>
                    <a:lnTo>
                      <a:pt x="39878" y="123317"/>
                    </a:lnTo>
                    <a:lnTo>
                      <a:pt x="127" y="123317"/>
                    </a:lnTo>
                    <a:lnTo>
                      <a:pt x="127" y="6972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19F4669B-9235-0F45-2759-060D5B20ABF9}"/>
                  </a:ext>
                </a:extLst>
              </p:cNvPr>
              <p:cNvSpPr/>
              <p:nvPr/>
            </p:nvSpPr>
            <p:spPr>
              <a:xfrm>
                <a:off x="7130542" y="3235325"/>
                <a:ext cx="71373" cy="363219"/>
              </a:xfrm>
              <a:custGeom>
                <a:avLst/>
                <a:gdLst>
                  <a:gd name="connsiteX0" fmla="*/ 0 w 71373"/>
                  <a:gd name="connsiteY0" fmla="*/ 0 h 363219"/>
                  <a:gd name="connsiteX1" fmla="*/ 71374 w 71373"/>
                  <a:gd name="connsiteY1" fmla="*/ 0 h 363219"/>
                  <a:gd name="connsiteX2" fmla="*/ 71374 w 71373"/>
                  <a:gd name="connsiteY2" fmla="*/ 63627 h 363219"/>
                  <a:gd name="connsiteX3" fmla="*/ 0 w 71373"/>
                  <a:gd name="connsiteY3" fmla="*/ 63627 h 363219"/>
                  <a:gd name="connsiteX4" fmla="*/ 0 w 71373"/>
                  <a:gd name="connsiteY4" fmla="*/ 0 h 363219"/>
                  <a:gd name="connsiteX5" fmla="*/ 0 w 71373"/>
                  <a:gd name="connsiteY5" fmla="*/ 105664 h 363219"/>
                  <a:gd name="connsiteX6" fmla="*/ 71374 w 71373"/>
                  <a:gd name="connsiteY6" fmla="*/ 105664 h 363219"/>
                  <a:gd name="connsiteX7" fmla="*/ 71374 w 71373"/>
                  <a:gd name="connsiteY7" fmla="*/ 363220 h 363219"/>
                  <a:gd name="connsiteX8" fmla="*/ 0 w 71373"/>
                  <a:gd name="connsiteY8" fmla="*/ 363220 h 363219"/>
                  <a:gd name="connsiteX9" fmla="*/ 0 w 71373"/>
                  <a:gd name="connsiteY9" fmla="*/ 105664 h 36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73" h="363219">
                    <a:moveTo>
                      <a:pt x="0" y="0"/>
                    </a:moveTo>
                    <a:lnTo>
                      <a:pt x="71374" y="0"/>
                    </a:lnTo>
                    <a:lnTo>
                      <a:pt x="71374" y="63627"/>
                    </a:lnTo>
                    <a:lnTo>
                      <a:pt x="0" y="63627"/>
                    </a:lnTo>
                    <a:lnTo>
                      <a:pt x="0" y="0"/>
                    </a:lnTo>
                    <a:close/>
                    <a:moveTo>
                      <a:pt x="0" y="105664"/>
                    </a:moveTo>
                    <a:lnTo>
                      <a:pt x="71374" y="105664"/>
                    </a:lnTo>
                    <a:lnTo>
                      <a:pt x="71374" y="363220"/>
                    </a:lnTo>
                    <a:lnTo>
                      <a:pt x="0" y="363220"/>
                    </a:lnTo>
                    <a:lnTo>
                      <a:pt x="0" y="10566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BFEBF54F-09B8-6375-2E45-808483EE750A}"/>
                  </a:ext>
                </a:extLst>
              </p:cNvPr>
              <p:cNvSpPr/>
              <p:nvPr/>
            </p:nvSpPr>
            <p:spPr>
              <a:xfrm>
                <a:off x="7255764" y="3335019"/>
                <a:ext cx="254761" cy="269494"/>
              </a:xfrm>
              <a:custGeom>
                <a:avLst/>
                <a:gdLst>
                  <a:gd name="connsiteX0" fmla="*/ 254762 w 254761"/>
                  <a:gd name="connsiteY0" fmla="*/ 134239 h 269494"/>
                  <a:gd name="connsiteX1" fmla="*/ 126492 w 254761"/>
                  <a:gd name="connsiteY1" fmla="*/ 269494 h 269494"/>
                  <a:gd name="connsiteX2" fmla="*/ 0 w 254761"/>
                  <a:gd name="connsiteY2" fmla="*/ 135636 h 269494"/>
                  <a:gd name="connsiteX3" fmla="*/ 129921 w 254761"/>
                  <a:gd name="connsiteY3" fmla="*/ 0 h 269494"/>
                  <a:gd name="connsiteX4" fmla="*/ 254762 w 254761"/>
                  <a:gd name="connsiteY4" fmla="*/ 134239 h 269494"/>
                  <a:gd name="connsiteX5" fmla="*/ 72390 w 254761"/>
                  <a:gd name="connsiteY5" fmla="*/ 134747 h 269494"/>
                  <a:gd name="connsiteX6" fmla="*/ 128143 w 254761"/>
                  <a:gd name="connsiteY6" fmla="*/ 213741 h 269494"/>
                  <a:gd name="connsiteX7" fmla="*/ 182499 w 254761"/>
                  <a:gd name="connsiteY7" fmla="*/ 135255 h 269494"/>
                  <a:gd name="connsiteX8" fmla="*/ 127127 w 254761"/>
                  <a:gd name="connsiteY8" fmla="*/ 55880 h 269494"/>
                  <a:gd name="connsiteX9" fmla="*/ 72390 w 254761"/>
                  <a:gd name="connsiteY9" fmla="*/ 134874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61" h="269494">
                    <a:moveTo>
                      <a:pt x="254762" y="134239"/>
                    </a:moveTo>
                    <a:cubicBezTo>
                      <a:pt x="254762" y="212217"/>
                      <a:pt x="208153" y="269494"/>
                      <a:pt x="126492" y="269494"/>
                    </a:cubicBezTo>
                    <a:cubicBezTo>
                      <a:pt x="44831" y="269494"/>
                      <a:pt x="0" y="212471"/>
                      <a:pt x="0" y="135636"/>
                    </a:cubicBezTo>
                    <a:cubicBezTo>
                      <a:pt x="0" y="58801"/>
                      <a:pt x="48133" y="0"/>
                      <a:pt x="129921" y="0"/>
                    </a:cubicBezTo>
                    <a:cubicBezTo>
                      <a:pt x="205740" y="0"/>
                      <a:pt x="254762" y="53467"/>
                      <a:pt x="254762" y="134239"/>
                    </a:cubicBezTo>
                    <a:close/>
                    <a:moveTo>
                      <a:pt x="72390" y="134747"/>
                    </a:moveTo>
                    <a:cubicBezTo>
                      <a:pt x="72390" y="184277"/>
                      <a:pt x="93726" y="213741"/>
                      <a:pt x="128143" y="213741"/>
                    </a:cubicBezTo>
                    <a:cubicBezTo>
                      <a:pt x="162560" y="213741"/>
                      <a:pt x="182499" y="184404"/>
                      <a:pt x="182499" y="135255"/>
                    </a:cubicBezTo>
                    <a:cubicBezTo>
                      <a:pt x="182499" y="81407"/>
                      <a:pt x="162687" y="55880"/>
                      <a:pt x="127127" y="55880"/>
                    </a:cubicBezTo>
                    <a:cubicBezTo>
                      <a:pt x="94107" y="55880"/>
                      <a:pt x="72390" y="80391"/>
                      <a:pt x="72390" y="13487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34">
                <a:extLst>
                  <a:ext uri="{FF2B5EF4-FFF2-40B4-BE49-F238E27FC236}">
                    <a16:creationId xmlns:a16="http://schemas.microsoft.com/office/drawing/2014/main" id="{AD8560CE-0DBC-802B-22BD-265729D36C6A}"/>
                  </a:ext>
                </a:extLst>
              </p:cNvPr>
              <p:cNvSpPr/>
              <p:nvPr/>
            </p:nvSpPr>
            <p:spPr>
              <a:xfrm>
                <a:off x="7564373" y="3335019"/>
                <a:ext cx="231902" cy="263525"/>
              </a:xfrm>
              <a:custGeom>
                <a:avLst/>
                <a:gdLst>
                  <a:gd name="connsiteX0" fmla="*/ 508 w 231902"/>
                  <a:gd name="connsiteY0" fmla="*/ 70866 h 263525"/>
                  <a:gd name="connsiteX1" fmla="*/ 0 w 231902"/>
                  <a:gd name="connsiteY1" fmla="*/ 5969 h 263525"/>
                  <a:gd name="connsiteX2" fmla="*/ 69088 w 231902"/>
                  <a:gd name="connsiteY2" fmla="*/ 5969 h 263525"/>
                  <a:gd name="connsiteX3" fmla="*/ 71882 w 231902"/>
                  <a:gd name="connsiteY3" fmla="*/ 38735 h 263525"/>
                  <a:gd name="connsiteX4" fmla="*/ 146558 w 231902"/>
                  <a:gd name="connsiteY4" fmla="*/ 0 h 263525"/>
                  <a:gd name="connsiteX5" fmla="*/ 231902 w 231902"/>
                  <a:gd name="connsiteY5" fmla="*/ 99695 h 263525"/>
                  <a:gd name="connsiteX6" fmla="*/ 231902 w 231902"/>
                  <a:gd name="connsiteY6" fmla="*/ 263525 h 263525"/>
                  <a:gd name="connsiteX7" fmla="*/ 160528 w 231902"/>
                  <a:gd name="connsiteY7" fmla="*/ 263525 h 263525"/>
                  <a:gd name="connsiteX8" fmla="*/ 160528 w 231902"/>
                  <a:gd name="connsiteY8" fmla="*/ 107569 h 263525"/>
                  <a:gd name="connsiteX9" fmla="*/ 119380 w 231902"/>
                  <a:gd name="connsiteY9" fmla="*/ 57658 h 263525"/>
                  <a:gd name="connsiteX10" fmla="*/ 71755 w 231902"/>
                  <a:gd name="connsiteY10" fmla="*/ 120015 h 263525"/>
                  <a:gd name="connsiteX11" fmla="*/ 71755 w 231902"/>
                  <a:gd name="connsiteY11" fmla="*/ 263525 h 263525"/>
                  <a:gd name="connsiteX12" fmla="*/ 381 w 231902"/>
                  <a:gd name="connsiteY12" fmla="*/ 263525 h 263525"/>
                  <a:gd name="connsiteX13" fmla="*/ 381 w 231902"/>
                  <a:gd name="connsiteY13" fmla="*/ 70866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902" h="263525">
                    <a:moveTo>
                      <a:pt x="508" y="70866"/>
                    </a:moveTo>
                    <a:cubicBezTo>
                      <a:pt x="508" y="49022"/>
                      <a:pt x="508" y="25019"/>
                      <a:pt x="0" y="5969"/>
                    </a:cubicBezTo>
                    <a:lnTo>
                      <a:pt x="69088" y="5969"/>
                    </a:lnTo>
                    <a:cubicBezTo>
                      <a:pt x="70485" y="12573"/>
                      <a:pt x="71501" y="30480"/>
                      <a:pt x="71882" y="38735"/>
                    </a:cubicBezTo>
                    <a:cubicBezTo>
                      <a:pt x="80645" y="22606"/>
                      <a:pt x="101473" y="0"/>
                      <a:pt x="146558" y="0"/>
                    </a:cubicBezTo>
                    <a:cubicBezTo>
                      <a:pt x="198247" y="0"/>
                      <a:pt x="231902" y="34925"/>
                      <a:pt x="231902" y="99695"/>
                    </a:cubicBezTo>
                    <a:lnTo>
                      <a:pt x="231902" y="263525"/>
                    </a:lnTo>
                    <a:lnTo>
                      <a:pt x="160528" y="263525"/>
                    </a:lnTo>
                    <a:lnTo>
                      <a:pt x="160528" y="107569"/>
                    </a:lnTo>
                    <a:cubicBezTo>
                      <a:pt x="160528" y="78613"/>
                      <a:pt x="150876" y="57658"/>
                      <a:pt x="119380" y="57658"/>
                    </a:cubicBezTo>
                    <a:cubicBezTo>
                      <a:pt x="87884" y="57658"/>
                      <a:pt x="71755" y="74549"/>
                      <a:pt x="71755" y="120015"/>
                    </a:cubicBezTo>
                    <a:lnTo>
                      <a:pt x="71755" y="263525"/>
                    </a:lnTo>
                    <a:lnTo>
                      <a:pt x="381" y="263525"/>
                    </a:lnTo>
                    <a:lnTo>
                      <a:pt x="381" y="708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35">
                <a:extLst>
                  <a:ext uri="{FF2B5EF4-FFF2-40B4-BE49-F238E27FC236}">
                    <a16:creationId xmlns:a16="http://schemas.microsoft.com/office/drawing/2014/main" id="{A6F88F80-A287-123F-EED2-31A4AAB0345B}"/>
                  </a:ext>
                </a:extLst>
              </p:cNvPr>
              <p:cNvSpPr/>
              <p:nvPr/>
            </p:nvSpPr>
            <p:spPr>
              <a:xfrm>
                <a:off x="5293486" y="3671442"/>
                <a:ext cx="251587" cy="369316"/>
              </a:xfrm>
              <a:custGeom>
                <a:avLst/>
                <a:gdLst>
                  <a:gd name="connsiteX0" fmla="*/ 251079 w 251587"/>
                  <a:gd name="connsiteY0" fmla="*/ 127 h 369316"/>
                  <a:gd name="connsiteX1" fmla="*/ 251079 w 251587"/>
                  <a:gd name="connsiteY1" fmla="*/ 292608 h 369316"/>
                  <a:gd name="connsiteX2" fmla="*/ 251587 w 251587"/>
                  <a:gd name="connsiteY2" fmla="*/ 363347 h 369316"/>
                  <a:gd name="connsiteX3" fmla="*/ 183007 w 251587"/>
                  <a:gd name="connsiteY3" fmla="*/ 363347 h 369316"/>
                  <a:gd name="connsiteX4" fmla="*/ 179705 w 251587"/>
                  <a:gd name="connsiteY4" fmla="*/ 336423 h 369316"/>
                  <a:gd name="connsiteX5" fmla="*/ 106553 w 251587"/>
                  <a:gd name="connsiteY5" fmla="*/ 369316 h 369316"/>
                  <a:gd name="connsiteX6" fmla="*/ 0 w 251587"/>
                  <a:gd name="connsiteY6" fmla="*/ 236601 h 369316"/>
                  <a:gd name="connsiteX7" fmla="*/ 116967 w 251587"/>
                  <a:gd name="connsiteY7" fmla="*/ 99695 h 369316"/>
                  <a:gd name="connsiteX8" fmla="*/ 179705 w 251587"/>
                  <a:gd name="connsiteY8" fmla="*/ 124333 h 369316"/>
                  <a:gd name="connsiteX9" fmla="*/ 179705 w 251587"/>
                  <a:gd name="connsiteY9" fmla="*/ 0 h 369316"/>
                  <a:gd name="connsiteX10" fmla="*/ 251079 w 251587"/>
                  <a:gd name="connsiteY10" fmla="*/ 0 h 369316"/>
                  <a:gd name="connsiteX11" fmla="*/ 73279 w 251587"/>
                  <a:gd name="connsiteY11" fmla="*/ 234823 h 369316"/>
                  <a:gd name="connsiteX12" fmla="*/ 127762 w 251587"/>
                  <a:gd name="connsiteY12" fmla="*/ 312166 h 369316"/>
                  <a:gd name="connsiteX13" fmla="*/ 182499 w 251587"/>
                  <a:gd name="connsiteY13" fmla="*/ 234188 h 369316"/>
                  <a:gd name="connsiteX14" fmla="*/ 129667 w 251587"/>
                  <a:gd name="connsiteY14" fmla="*/ 156845 h 369316"/>
                  <a:gd name="connsiteX15" fmla="*/ 73406 w 251587"/>
                  <a:gd name="connsiteY15" fmla="*/ 234696 h 36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587" h="369316">
                    <a:moveTo>
                      <a:pt x="251079" y="127"/>
                    </a:moveTo>
                    <a:lnTo>
                      <a:pt x="251079" y="292608"/>
                    </a:lnTo>
                    <a:cubicBezTo>
                      <a:pt x="251079" y="316103"/>
                      <a:pt x="251079" y="339852"/>
                      <a:pt x="251587" y="363347"/>
                    </a:cubicBezTo>
                    <a:lnTo>
                      <a:pt x="183007" y="363347"/>
                    </a:lnTo>
                    <a:cubicBezTo>
                      <a:pt x="181610" y="355600"/>
                      <a:pt x="180213" y="342265"/>
                      <a:pt x="179705" y="336423"/>
                    </a:cubicBezTo>
                    <a:cubicBezTo>
                      <a:pt x="167259" y="356743"/>
                      <a:pt x="145034" y="369316"/>
                      <a:pt x="106553" y="369316"/>
                    </a:cubicBezTo>
                    <a:cubicBezTo>
                      <a:pt x="41402" y="369316"/>
                      <a:pt x="0" y="316992"/>
                      <a:pt x="0" y="236601"/>
                    </a:cubicBezTo>
                    <a:cubicBezTo>
                      <a:pt x="0" y="156210"/>
                      <a:pt x="44069" y="99695"/>
                      <a:pt x="116967" y="99695"/>
                    </a:cubicBezTo>
                    <a:cubicBezTo>
                      <a:pt x="154051" y="99695"/>
                      <a:pt x="173990" y="112776"/>
                      <a:pt x="179705" y="124333"/>
                    </a:cubicBezTo>
                    <a:lnTo>
                      <a:pt x="179705" y="0"/>
                    </a:lnTo>
                    <a:lnTo>
                      <a:pt x="251079" y="0"/>
                    </a:lnTo>
                    <a:close/>
                    <a:moveTo>
                      <a:pt x="73279" y="234823"/>
                    </a:moveTo>
                    <a:cubicBezTo>
                      <a:pt x="73279" y="284988"/>
                      <a:pt x="92837" y="312166"/>
                      <a:pt x="127762" y="312166"/>
                    </a:cubicBezTo>
                    <a:cubicBezTo>
                      <a:pt x="176784" y="312166"/>
                      <a:pt x="182499" y="271272"/>
                      <a:pt x="182499" y="234188"/>
                    </a:cubicBezTo>
                    <a:cubicBezTo>
                      <a:pt x="182499" y="190119"/>
                      <a:pt x="176276" y="156845"/>
                      <a:pt x="129667" y="156845"/>
                    </a:cubicBezTo>
                    <a:cubicBezTo>
                      <a:pt x="92202" y="156845"/>
                      <a:pt x="73406" y="186055"/>
                      <a:pt x="73406" y="2346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36">
                <a:extLst>
                  <a:ext uri="{FF2B5EF4-FFF2-40B4-BE49-F238E27FC236}">
                    <a16:creationId xmlns:a16="http://schemas.microsoft.com/office/drawing/2014/main" id="{6782BE49-C56F-1CAC-7C5B-4B11C2DAF55E}"/>
                  </a:ext>
                </a:extLst>
              </p:cNvPr>
              <p:cNvSpPr/>
              <p:nvPr/>
            </p:nvSpPr>
            <p:spPr>
              <a:xfrm>
                <a:off x="557517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37">
                <a:extLst>
                  <a:ext uri="{FF2B5EF4-FFF2-40B4-BE49-F238E27FC236}">
                    <a16:creationId xmlns:a16="http://schemas.microsoft.com/office/drawing/2014/main" id="{5E6AD674-7E76-9509-39BA-4598AF8B6131}"/>
                  </a:ext>
                </a:extLst>
              </p:cNvPr>
              <p:cNvSpPr/>
              <p:nvPr/>
            </p:nvSpPr>
            <p:spPr>
              <a:xfrm>
                <a:off x="5836411" y="3771138"/>
                <a:ext cx="227076" cy="269494"/>
              </a:xfrm>
              <a:custGeom>
                <a:avLst/>
                <a:gdLst>
                  <a:gd name="connsiteX0" fmla="*/ 70104 w 227076"/>
                  <a:gd name="connsiteY0" fmla="*/ 186182 h 269494"/>
                  <a:gd name="connsiteX1" fmla="*/ 118872 w 227076"/>
                  <a:gd name="connsiteY1" fmla="*/ 218186 h 269494"/>
                  <a:gd name="connsiteX2" fmla="*/ 154813 w 227076"/>
                  <a:gd name="connsiteY2" fmla="*/ 193167 h 269494"/>
                  <a:gd name="connsiteX3" fmla="*/ 106807 w 227076"/>
                  <a:gd name="connsiteY3" fmla="*/ 161036 h 269494"/>
                  <a:gd name="connsiteX4" fmla="*/ 9144 w 227076"/>
                  <a:gd name="connsiteY4" fmla="*/ 77978 h 269494"/>
                  <a:gd name="connsiteX5" fmla="*/ 113665 w 227076"/>
                  <a:gd name="connsiteY5" fmla="*/ 0 h 269494"/>
                  <a:gd name="connsiteX6" fmla="*/ 220472 w 227076"/>
                  <a:gd name="connsiteY6" fmla="*/ 77597 h 269494"/>
                  <a:gd name="connsiteX7" fmla="*/ 152654 w 227076"/>
                  <a:gd name="connsiteY7" fmla="*/ 77597 h 269494"/>
                  <a:gd name="connsiteX8" fmla="*/ 110490 w 227076"/>
                  <a:gd name="connsiteY8" fmla="*/ 50038 h 269494"/>
                  <a:gd name="connsiteX9" fmla="*/ 79248 w 227076"/>
                  <a:gd name="connsiteY9" fmla="*/ 72009 h 269494"/>
                  <a:gd name="connsiteX10" fmla="*/ 129032 w 227076"/>
                  <a:gd name="connsiteY10" fmla="*/ 100711 h 269494"/>
                  <a:gd name="connsiteX11" fmla="*/ 227076 w 227076"/>
                  <a:gd name="connsiteY11" fmla="*/ 187960 h 269494"/>
                  <a:gd name="connsiteX12" fmla="*/ 116078 w 227076"/>
                  <a:gd name="connsiteY12" fmla="*/ 269494 h 269494"/>
                  <a:gd name="connsiteX13" fmla="*/ 0 w 227076"/>
                  <a:gd name="connsiteY13" fmla="*/ 186055 h 269494"/>
                  <a:gd name="connsiteX14" fmla="*/ 70104 w 227076"/>
                  <a:gd name="connsiteY14" fmla="*/ 186055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6" h="269494">
                    <a:moveTo>
                      <a:pt x="70104" y="186182"/>
                    </a:moveTo>
                    <a:cubicBezTo>
                      <a:pt x="75438" y="206756"/>
                      <a:pt x="92202" y="218186"/>
                      <a:pt x="118872" y="218186"/>
                    </a:cubicBezTo>
                    <a:cubicBezTo>
                      <a:pt x="145542" y="218186"/>
                      <a:pt x="154813" y="208788"/>
                      <a:pt x="154813" y="193167"/>
                    </a:cubicBezTo>
                    <a:cubicBezTo>
                      <a:pt x="154813" y="176657"/>
                      <a:pt x="143764" y="170180"/>
                      <a:pt x="106807" y="161036"/>
                    </a:cubicBezTo>
                    <a:cubicBezTo>
                      <a:pt x="22860" y="140335"/>
                      <a:pt x="9144" y="114427"/>
                      <a:pt x="9144" y="77978"/>
                    </a:cubicBezTo>
                    <a:cubicBezTo>
                      <a:pt x="9144" y="41529"/>
                      <a:pt x="35941" y="0"/>
                      <a:pt x="113665" y="0"/>
                    </a:cubicBezTo>
                    <a:cubicBezTo>
                      <a:pt x="191389" y="0"/>
                      <a:pt x="218186" y="42672"/>
                      <a:pt x="220472" y="77597"/>
                    </a:cubicBezTo>
                    <a:lnTo>
                      <a:pt x="152654" y="77597"/>
                    </a:lnTo>
                    <a:cubicBezTo>
                      <a:pt x="150368" y="68072"/>
                      <a:pt x="144018" y="50038"/>
                      <a:pt x="110490" y="50038"/>
                    </a:cubicBezTo>
                    <a:cubicBezTo>
                      <a:pt x="86868" y="50038"/>
                      <a:pt x="79248" y="60452"/>
                      <a:pt x="79248" y="72009"/>
                    </a:cubicBezTo>
                    <a:cubicBezTo>
                      <a:pt x="79248" y="84836"/>
                      <a:pt x="87249" y="91059"/>
                      <a:pt x="129032" y="100711"/>
                    </a:cubicBezTo>
                    <a:cubicBezTo>
                      <a:pt x="215011" y="120650"/>
                      <a:pt x="227076" y="150114"/>
                      <a:pt x="227076" y="187960"/>
                    </a:cubicBezTo>
                    <a:cubicBezTo>
                      <a:pt x="227076" y="230632"/>
                      <a:pt x="194691" y="269494"/>
                      <a:pt x="116078" y="269494"/>
                    </a:cubicBezTo>
                    <a:cubicBezTo>
                      <a:pt x="37465" y="269494"/>
                      <a:pt x="5588" y="231775"/>
                      <a:pt x="0" y="186055"/>
                    </a:cubicBezTo>
                    <a:lnTo>
                      <a:pt x="70104" y="18605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38">
                <a:extLst>
                  <a:ext uri="{FF2B5EF4-FFF2-40B4-BE49-F238E27FC236}">
                    <a16:creationId xmlns:a16="http://schemas.microsoft.com/office/drawing/2014/main" id="{E4597346-60E5-9CE9-3CC6-27DD62E39AD6}"/>
                  </a:ext>
                </a:extLst>
              </p:cNvPr>
              <p:cNvSpPr/>
              <p:nvPr/>
            </p:nvSpPr>
            <p:spPr>
              <a:xfrm>
                <a:off x="6229095" y="3771264"/>
                <a:ext cx="237236" cy="269494"/>
              </a:xfrm>
              <a:custGeom>
                <a:avLst/>
                <a:gdLst>
                  <a:gd name="connsiteX0" fmla="*/ 237236 w 237236"/>
                  <a:gd name="connsiteY0" fmla="*/ 180340 h 269494"/>
                  <a:gd name="connsiteX1" fmla="*/ 121412 w 237236"/>
                  <a:gd name="connsiteY1" fmla="*/ 269494 h 269494"/>
                  <a:gd name="connsiteX2" fmla="*/ 0 w 237236"/>
                  <a:gd name="connsiteY2" fmla="*/ 136652 h 269494"/>
                  <a:gd name="connsiteX3" fmla="*/ 124841 w 237236"/>
                  <a:gd name="connsiteY3" fmla="*/ 0 h 269494"/>
                  <a:gd name="connsiteX4" fmla="*/ 237236 w 237236"/>
                  <a:gd name="connsiteY4" fmla="*/ 91440 h 269494"/>
                  <a:gd name="connsiteX5" fmla="*/ 167640 w 237236"/>
                  <a:gd name="connsiteY5" fmla="*/ 91440 h 269494"/>
                  <a:gd name="connsiteX6" fmla="*/ 123444 w 237236"/>
                  <a:gd name="connsiteY6" fmla="*/ 55753 h 269494"/>
                  <a:gd name="connsiteX7" fmla="*/ 72390 w 237236"/>
                  <a:gd name="connsiteY7" fmla="*/ 134239 h 269494"/>
                  <a:gd name="connsiteX8" fmla="*/ 123190 w 237236"/>
                  <a:gd name="connsiteY8" fmla="*/ 214122 h 269494"/>
                  <a:gd name="connsiteX9" fmla="*/ 167132 w 237236"/>
                  <a:gd name="connsiteY9" fmla="*/ 180340 h 269494"/>
                  <a:gd name="connsiteX10" fmla="*/ 237236 w 237236"/>
                  <a:gd name="connsiteY10" fmla="*/ 180340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7236" h="269494">
                    <a:moveTo>
                      <a:pt x="237236" y="180340"/>
                    </a:moveTo>
                    <a:cubicBezTo>
                      <a:pt x="228346" y="223266"/>
                      <a:pt x="198120" y="269494"/>
                      <a:pt x="121412" y="269494"/>
                    </a:cubicBezTo>
                    <a:cubicBezTo>
                      <a:pt x="44704" y="269494"/>
                      <a:pt x="0" y="213995"/>
                      <a:pt x="0" y="136652"/>
                    </a:cubicBezTo>
                    <a:cubicBezTo>
                      <a:pt x="0" y="59309"/>
                      <a:pt x="46355" y="0"/>
                      <a:pt x="124841" y="0"/>
                    </a:cubicBezTo>
                    <a:cubicBezTo>
                      <a:pt x="211709" y="0"/>
                      <a:pt x="235839" y="62357"/>
                      <a:pt x="237236" y="91440"/>
                    </a:cubicBezTo>
                    <a:lnTo>
                      <a:pt x="167640" y="91440"/>
                    </a:lnTo>
                    <a:cubicBezTo>
                      <a:pt x="163195" y="70485"/>
                      <a:pt x="151384" y="55753"/>
                      <a:pt x="123444" y="55753"/>
                    </a:cubicBezTo>
                    <a:cubicBezTo>
                      <a:pt x="90805" y="55753"/>
                      <a:pt x="72390" y="84328"/>
                      <a:pt x="72390" y="134239"/>
                    </a:cubicBezTo>
                    <a:cubicBezTo>
                      <a:pt x="72390" y="189103"/>
                      <a:pt x="91948" y="214122"/>
                      <a:pt x="123190" y="214122"/>
                    </a:cubicBezTo>
                    <a:cubicBezTo>
                      <a:pt x="147701" y="214122"/>
                      <a:pt x="160782" y="199644"/>
                      <a:pt x="167132" y="180340"/>
                    </a:cubicBezTo>
                    <a:lnTo>
                      <a:pt x="237236" y="180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39">
                <a:extLst>
                  <a:ext uri="{FF2B5EF4-FFF2-40B4-BE49-F238E27FC236}">
                    <a16:creationId xmlns:a16="http://schemas.microsoft.com/office/drawing/2014/main" id="{38A99228-14E2-2146-A006-A61B2614CFCE}"/>
                  </a:ext>
                </a:extLst>
              </p:cNvPr>
              <p:cNvSpPr/>
              <p:nvPr/>
            </p:nvSpPr>
            <p:spPr>
              <a:xfrm>
                <a:off x="648449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40">
                <a:extLst>
                  <a:ext uri="{FF2B5EF4-FFF2-40B4-BE49-F238E27FC236}">
                    <a16:creationId xmlns:a16="http://schemas.microsoft.com/office/drawing/2014/main" id="{35FD423D-4C1B-E4C9-C8D2-202F04D0BA7E}"/>
                  </a:ext>
                </a:extLst>
              </p:cNvPr>
              <p:cNvSpPr/>
              <p:nvPr/>
            </p:nvSpPr>
            <p:spPr>
              <a:xfrm>
                <a:off x="6751827" y="3771138"/>
                <a:ext cx="249554" cy="367283"/>
              </a:xfrm>
              <a:custGeom>
                <a:avLst/>
                <a:gdLst>
                  <a:gd name="connsiteX0" fmla="*/ 249174 w 249554"/>
                  <a:gd name="connsiteY0" fmla="*/ 232283 h 367283"/>
                  <a:gd name="connsiteX1" fmla="*/ 121031 w 249554"/>
                  <a:gd name="connsiteY1" fmla="*/ 367284 h 367283"/>
                  <a:gd name="connsiteX2" fmla="*/ 5969 w 249554"/>
                  <a:gd name="connsiteY2" fmla="*/ 285623 h 367283"/>
                  <a:gd name="connsiteX3" fmla="*/ 78613 w 249554"/>
                  <a:gd name="connsiteY3" fmla="*/ 285623 h 367283"/>
                  <a:gd name="connsiteX4" fmla="*/ 124206 w 249554"/>
                  <a:gd name="connsiteY4" fmla="*/ 315341 h 367283"/>
                  <a:gd name="connsiteX5" fmla="*/ 179197 w 249554"/>
                  <a:gd name="connsiteY5" fmla="*/ 236601 h 367283"/>
                  <a:gd name="connsiteX6" fmla="*/ 179197 w 249554"/>
                  <a:gd name="connsiteY6" fmla="*/ 224282 h 367283"/>
                  <a:gd name="connsiteX7" fmla="*/ 106553 w 249554"/>
                  <a:gd name="connsiteY7" fmla="*/ 260477 h 367283"/>
                  <a:gd name="connsiteX8" fmla="*/ 0 w 249554"/>
                  <a:gd name="connsiteY8" fmla="*/ 135636 h 367283"/>
                  <a:gd name="connsiteX9" fmla="*/ 112649 w 249554"/>
                  <a:gd name="connsiteY9" fmla="*/ 0 h 367283"/>
                  <a:gd name="connsiteX10" fmla="*/ 179070 w 249554"/>
                  <a:gd name="connsiteY10" fmla="*/ 32893 h 367283"/>
                  <a:gd name="connsiteX11" fmla="*/ 181864 w 249554"/>
                  <a:gd name="connsiteY11" fmla="*/ 5969 h 367283"/>
                  <a:gd name="connsiteX12" fmla="*/ 249555 w 249554"/>
                  <a:gd name="connsiteY12" fmla="*/ 5969 h 367283"/>
                  <a:gd name="connsiteX13" fmla="*/ 249047 w 249554"/>
                  <a:gd name="connsiteY13" fmla="*/ 79883 h 367283"/>
                  <a:gd name="connsiteX14" fmla="*/ 249047 w 249554"/>
                  <a:gd name="connsiteY14" fmla="*/ 232156 h 367283"/>
                  <a:gd name="connsiteX15" fmla="*/ 73406 w 249554"/>
                  <a:gd name="connsiteY15" fmla="*/ 132588 h 367283"/>
                  <a:gd name="connsiteX16" fmla="*/ 127127 w 249554"/>
                  <a:gd name="connsiteY16" fmla="*/ 203073 h 367283"/>
                  <a:gd name="connsiteX17" fmla="*/ 181483 w 249554"/>
                  <a:gd name="connsiteY17" fmla="*/ 130429 h 367283"/>
                  <a:gd name="connsiteX18" fmla="*/ 128524 w 249554"/>
                  <a:gd name="connsiteY18" fmla="*/ 57277 h 367283"/>
                  <a:gd name="connsiteX19" fmla="*/ 73279 w 249554"/>
                  <a:gd name="connsiteY19" fmla="*/ 132588 h 36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9554" h="367283">
                    <a:moveTo>
                      <a:pt x="249174" y="232283"/>
                    </a:moveTo>
                    <a:cubicBezTo>
                      <a:pt x="249174" y="314960"/>
                      <a:pt x="218694" y="367284"/>
                      <a:pt x="121031" y="367284"/>
                    </a:cubicBezTo>
                    <a:cubicBezTo>
                      <a:pt x="23368" y="367284"/>
                      <a:pt x="8382" y="314706"/>
                      <a:pt x="5969" y="285623"/>
                    </a:cubicBezTo>
                    <a:lnTo>
                      <a:pt x="78613" y="285623"/>
                    </a:lnTo>
                    <a:cubicBezTo>
                      <a:pt x="83566" y="303276"/>
                      <a:pt x="96647" y="315341"/>
                      <a:pt x="124206" y="315341"/>
                    </a:cubicBezTo>
                    <a:cubicBezTo>
                      <a:pt x="170561" y="315341"/>
                      <a:pt x="179197" y="287147"/>
                      <a:pt x="179197" y="236601"/>
                    </a:cubicBezTo>
                    <a:lnTo>
                      <a:pt x="179197" y="224282"/>
                    </a:lnTo>
                    <a:cubicBezTo>
                      <a:pt x="165735" y="246507"/>
                      <a:pt x="144399" y="260477"/>
                      <a:pt x="106553" y="260477"/>
                    </a:cubicBezTo>
                    <a:cubicBezTo>
                      <a:pt x="38735" y="260477"/>
                      <a:pt x="0" y="204851"/>
                      <a:pt x="0" y="135636"/>
                    </a:cubicBezTo>
                    <a:cubicBezTo>
                      <a:pt x="0" y="55118"/>
                      <a:pt x="48260" y="0"/>
                      <a:pt x="112649" y="0"/>
                    </a:cubicBezTo>
                    <a:cubicBezTo>
                      <a:pt x="156845" y="0"/>
                      <a:pt x="175260" y="20828"/>
                      <a:pt x="179070" y="32893"/>
                    </a:cubicBezTo>
                    <a:cubicBezTo>
                      <a:pt x="179578" y="25908"/>
                      <a:pt x="181356" y="10287"/>
                      <a:pt x="181864" y="5969"/>
                    </a:cubicBezTo>
                    <a:lnTo>
                      <a:pt x="249555" y="5969"/>
                    </a:lnTo>
                    <a:cubicBezTo>
                      <a:pt x="249174" y="28956"/>
                      <a:pt x="249047" y="55118"/>
                      <a:pt x="249047" y="79883"/>
                    </a:cubicBezTo>
                    <a:lnTo>
                      <a:pt x="249047" y="232156"/>
                    </a:lnTo>
                    <a:close/>
                    <a:moveTo>
                      <a:pt x="73406" y="132588"/>
                    </a:moveTo>
                    <a:cubicBezTo>
                      <a:pt x="73406" y="176911"/>
                      <a:pt x="95504" y="203073"/>
                      <a:pt x="127127" y="203073"/>
                    </a:cubicBezTo>
                    <a:cubicBezTo>
                      <a:pt x="170053" y="203073"/>
                      <a:pt x="181483" y="173609"/>
                      <a:pt x="181483" y="130429"/>
                    </a:cubicBezTo>
                    <a:cubicBezTo>
                      <a:pt x="181483" y="87249"/>
                      <a:pt x="173863" y="57277"/>
                      <a:pt x="128524" y="57277"/>
                    </a:cubicBezTo>
                    <a:cubicBezTo>
                      <a:pt x="97536" y="57277"/>
                      <a:pt x="73279" y="81153"/>
                      <a:pt x="73279" y="13258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41">
                <a:extLst>
                  <a:ext uri="{FF2B5EF4-FFF2-40B4-BE49-F238E27FC236}">
                    <a16:creationId xmlns:a16="http://schemas.microsoft.com/office/drawing/2014/main" id="{06304009-3008-8E93-6743-DBE1114DDAC0}"/>
                  </a:ext>
                </a:extLst>
              </p:cNvPr>
              <p:cNvSpPr/>
              <p:nvPr/>
            </p:nvSpPr>
            <p:spPr>
              <a:xfrm>
                <a:off x="7035292" y="3771138"/>
                <a:ext cx="242697" cy="269620"/>
              </a:xfrm>
              <a:custGeom>
                <a:avLst/>
                <a:gdLst>
                  <a:gd name="connsiteX0" fmla="*/ 71882 w 242697"/>
                  <a:gd name="connsiteY0" fmla="*/ 150114 h 269620"/>
                  <a:gd name="connsiteX1" fmla="*/ 123571 w 242697"/>
                  <a:gd name="connsiteY1" fmla="*/ 213868 h 269620"/>
                  <a:gd name="connsiteX2" fmla="*/ 168529 w 242697"/>
                  <a:gd name="connsiteY2" fmla="*/ 186309 h 269620"/>
                  <a:gd name="connsiteX3" fmla="*/ 239903 w 242697"/>
                  <a:gd name="connsiteY3" fmla="*/ 186309 h 269620"/>
                  <a:gd name="connsiteX4" fmla="*/ 121666 w 242697"/>
                  <a:gd name="connsiteY4" fmla="*/ 269621 h 269620"/>
                  <a:gd name="connsiteX5" fmla="*/ 0 w 242697"/>
                  <a:gd name="connsiteY5" fmla="*/ 138557 h 269620"/>
                  <a:gd name="connsiteX6" fmla="*/ 124206 w 242697"/>
                  <a:gd name="connsiteY6" fmla="*/ 0 h 269620"/>
                  <a:gd name="connsiteX7" fmla="*/ 242697 w 242697"/>
                  <a:gd name="connsiteY7" fmla="*/ 128270 h 269620"/>
                  <a:gd name="connsiteX8" fmla="*/ 241808 w 242697"/>
                  <a:gd name="connsiteY8" fmla="*/ 149987 h 269620"/>
                  <a:gd name="connsiteX9" fmla="*/ 71755 w 242697"/>
                  <a:gd name="connsiteY9" fmla="*/ 149987 h 269620"/>
                  <a:gd name="connsiteX10" fmla="*/ 171450 w 242697"/>
                  <a:gd name="connsiteY10" fmla="*/ 106299 h 269620"/>
                  <a:gd name="connsiteX11" fmla="*/ 124206 w 242697"/>
                  <a:gd name="connsiteY11" fmla="*/ 51054 h 269620"/>
                  <a:gd name="connsiteX12" fmla="*/ 73406 w 242697"/>
                  <a:gd name="connsiteY12" fmla="*/ 106299 h 269620"/>
                  <a:gd name="connsiteX13" fmla="*/ 171450 w 242697"/>
                  <a:gd name="connsiteY13" fmla="*/ 106299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697" h="269620">
                    <a:moveTo>
                      <a:pt x="71882" y="150114"/>
                    </a:moveTo>
                    <a:cubicBezTo>
                      <a:pt x="71882" y="182372"/>
                      <a:pt x="88138" y="213868"/>
                      <a:pt x="123571" y="213868"/>
                    </a:cubicBezTo>
                    <a:cubicBezTo>
                      <a:pt x="153289" y="213868"/>
                      <a:pt x="161798" y="201930"/>
                      <a:pt x="168529" y="186309"/>
                    </a:cubicBezTo>
                    <a:lnTo>
                      <a:pt x="239903" y="186309"/>
                    </a:lnTo>
                    <a:cubicBezTo>
                      <a:pt x="230759" y="217805"/>
                      <a:pt x="202692" y="269621"/>
                      <a:pt x="121666" y="269621"/>
                    </a:cubicBezTo>
                    <a:cubicBezTo>
                      <a:pt x="40640" y="269621"/>
                      <a:pt x="0" y="206121"/>
                      <a:pt x="0" y="138557"/>
                    </a:cubicBezTo>
                    <a:cubicBezTo>
                      <a:pt x="0" y="57785"/>
                      <a:pt x="41529" y="0"/>
                      <a:pt x="124206" y="0"/>
                    </a:cubicBezTo>
                    <a:cubicBezTo>
                      <a:pt x="212725" y="0"/>
                      <a:pt x="242697" y="64008"/>
                      <a:pt x="242697" y="128270"/>
                    </a:cubicBezTo>
                    <a:cubicBezTo>
                      <a:pt x="242697" y="137033"/>
                      <a:pt x="242697" y="142621"/>
                      <a:pt x="241808" y="149987"/>
                    </a:cubicBezTo>
                    <a:lnTo>
                      <a:pt x="71755" y="149987"/>
                    </a:lnTo>
                    <a:close/>
                    <a:moveTo>
                      <a:pt x="171450" y="106299"/>
                    </a:moveTo>
                    <a:cubicBezTo>
                      <a:pt x="170942" y="76327"/>
                      <a:pt x="159004" y="51054"/>
                      <a:pt x="124206" y="51054"/>
                    </a:cubicBezTo>
                    <a:cubicBezTo>
                      <a:pt x="89408" y="51054"/>
                      <a:pt x="76327" y="74676"/>
                      <a:pt x="73406" y="106299"/>
                    </a:cubicBezTo>
                    <a:lnTo>
                      <a:pt x="171450" y="10629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42">
                <a:extLst>
                  <a:ext uri="{FF2B5EF4-FFF2-40B4-BE49-F238E27FC236}">
                    <a16:creationId xmlns:a16="http://schemas.microsoft.com/office/drawing/2014/main" id="{CA88F1B6-4F76-ED95-DDE1-9FA7FCDDB385}"/>
                  </a:ext>
                </a:extLst>
              </p:cNvPr>
              <p:cNvSpPr/>
              <p:nvPr/>
            </p:nvSpPr>
            <p:spPr>
              <a:xfrm>
                <a:off x="7313676" y="3771264"/>
                <a:ext cx="248919" cy="362204"/>
              </a:xfrm>
              <a:custGeom>
                <a:avLst/>
                <a:gdLst>
                  <a:gd name="connsiteX0" fmla="*/ 71374 w 248919"/>
                  <a:gd name="connsiteY0" fmla="*/ 240792 h 362204"/>
                  <a:gd name="connsiteX1" fmla="*/ 71374 w 248919"/>
                  <a:gd name="connsiteY1" fmla="*/ 362204 h 362204"/>
                  <a:gd name="connsiteX2" fmla="*/ 508 w 248919"/>
                  <a:gd name="connsiteY2" fmla="*/ 362204 h 362204"/>
                  <a:gd name="connsiteX3" fmla="*/ 508 w 248919"/>
                  <a:gd name="connsiteY3" fmla="*/ 68072 h 362204"/>
                  <a:gd name="connsiteX4" fmla="*/ 0 w 248919"/>
                  <a:gd name="connsiteY4" fmla="*/ 5969 h 362204"/>
                  <a:gd name="connsiteX5" fmla="*/ 69088 w 248919"/>
                  <a:gd name="connsiteY5" fmla="*/ 5969 h 362204"/>
                  <a:gd name="connsiteX6" fmla="*/ 71374 w 248919"/>
                  <a:gd name="connsiteY6" fmla="*/ 38100 h 362204"/>
                  <a:gd name="connsiteX7" fmla="*/ 146304 w 248919"/>
                  <a:gd name="connsiteY7" fmla="*/ 0 h 362204"/>
                  <a:gd name="connsiteX8" fmla="*/ 248920 w 248919"/>
                  <a:gd name="connsiteY8" fmla="*/ 128270 h 362204"/>
                  <a:gd name="connsiteX9" fmla="*/ 136525 w 248919"/>
                  <a:gd name="connsiteY9" fmla="*/ 269494 h 362204"/>
                  <a:gd name="connsiteX10" fmla="*/ 71374 w 248919"/>
                  <a:gd name="connsiteY10" fmla="*/ 240665 h 362204"/>
                  <a:gd name="connsiteX11" fmla="*/ 176530 w 248919"/>
                  <a:gd name="connsiteY11" fmla="*/ 131064 h 362204"/>
                  <a:gd name="connsiteX12" fmla="*/ 123444 w 248919"/>
                  <a:gd name="connsiteY12" fmla="*/ 57150 h 362204"/>
                  <a:gd name="connsiteX13" fmla="*/ 68580 w 248919"/>
                  <a:gd name="connsiteY13" fmla="*/ 135001 h 362204"/>
                  <a:gd name="connsiteX14" fmla="*/ 120396 w 248919"/>
                  <a:gd name="connsiteY14" fmla="*/ 212725 h 362204"/>
                  <a:gd name="connsiteX15" fmla="*/ 176530 w 248919"/>
                  <a:gd name="connsiteY15" fmla="*/ 130937 h 36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919" h="362204">
                    <a:moveTo>
                      <a:pt x="71374" y="240792"/>
                    </a:moveTo>
                    <a:lnTo>
                      <a:pt x="71374" y="362204"/>
                    </a:lnTo>
                    <a:lnTo>
                      <a:pt x="508" y="362204"/>
                    </a:lnTo>
                    <a:lnTo>
                      <a:pt x="508" y="68072"/>
                    </a:lnTo>
                    <a:cubicBezTo>
                      <a:pt x="508" y="47244"/>
                      <a:pt x="508" y="26670"/>
                      <a:pt x="0" y="5969"/>
                    </a:cubicBezTo>
                    <a:lnTo>
                      <a:pt x="69088" y="5969"/>
                    </a:lnTo>
                    <a:cubicBezTo>
                      <a:pt x="70104" y="12827"/>
                      <a:pt x="71374" y="28575"/>
                      <a:pt x="71374" y="38100"/>
                    </a:cubicBezTo>
                    <a:cubicBezTo>
                      <a:pt x="82423" y="19177"/>
                      <a:pt x="105410" y="0"/>
                      <a:pt x="146304" y="0"/>
                    </a:cubicBezTo>
                    <a:cubicBezTo>
                      <a:pt x="204216" y="0"/>
                      <a:pt x="248920" y="48387"/>
                      <a:pt x="248920" y="128270"/>
                    </a:cubicBezTo>
                    <a:cubicBezTo>
                      <a:pt x="248920" y="219202"/>
                      <a:pt x="199009" y="269494"/>
                      <a:pt x="136525" y="269494"/>
                    </a:cubicBezTo>
                    <a:cubicBezTo>
                      <a:pt x="100203" y="269494"/>
                      <a:pt x="81280" y="255778"/>
                      <a:pt x="71374" y="240665"/>
                    </a:cubicBezTo>
                    <a:close/>
                    <a:moveTo>
                      <a:pt x="176530" y="131064"/>
                    </a:moveTo>
                    <a:cubicBezTo>
                      <a:pt x="176530" y="83820"/>
                      <a:pt x="157480" y="57150"/>
                      <a:pt x="123444" y="57150"/>
                    </a:cubicBezTo>
                    <a:cubicBezTo>
                      <a:pt x="82931" y="57150"/>
                      <a:pt x="68580" y="83185"/>
                      <a:pt x="68580" y="135001"/>
                    </a:cubicBezTo>
                    <a:cubicBezTo>
                      <a:pt x="68580" y="184150"/>
                      <a:pt x="81915" y="212725"/>
                      <a:pt x="120396" y="212725"/>
                    </a:cubicBezTo>
                    <a:cubicBezTo>
                      <a:pt x="158877" y="212725"/>
                      <a:pt x="176530" y="183388"/>
                      <a:pt x="176530" y="1309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43">
                <a:extLst>
                  <a:ext uri="{FF2B5EF4-FFF2-40B4-BE49-F238E27FC236}">
                    <a16:creationId xmlns:a16="http://schemas.microsoft.com/office/drawing/2014/main" id="{6A84407D-8383-E5FF-731C-4DE2A0D64172}"/>
                  </a:ext>
                </a:extLst>
              </p:cNvPr>
              <p:cNvSpPr/>
              <p:nvPr/>
            </p:nvSpPr>
            <p:spPr>
              <a:xfrm>
                <a:off x="7580376" y="3771138"/>
                <a:ext cx="227076" cy="269494"/>
              </a:xfrm>
              <a:custGeom>
                <a:avLst/>
                <a:gdLst>
                  <a:gd name="connsiteX0" fmla="*/ 70104 w 227076"/>
                  <a:gd name="connsiteY0" fmla="*/ 186182 h 269494"/>
                  <a:gd name="connsiteX1" fmla="*/ 118872 w 227076"/>
                  <a:gd name="connsiteY1" fmla="*/ 218186 h 269494"/>
                  <a:gd name="connsiteX2" fmla="*/ 154813 w 227076"/>
                  <a:gd name="connsiteY2" fmla="*/ 193167 h 269494"/>
                  <a:gd name="connsiteX3" fmla="*/ 106807 w 227076"/>
                  <a:gd name="connsiteY3" fmla="*/ 161036 h 269494"/>
                  <a:gd name="connsiteX4" fmla="*/ 9144 w 227076"/>
                  <a:gd name="connsiteY4" fmla="*/ 77978 h 269494"/>
                  <a:gd name="connsiteX5" fmla="*/ 113665 w 227076"/>
                  <a:gd name="connsiteY5" fmla="*/ 0 h 269494"/>
                  <a:gd name="connsiteX6" fmla="*/ 220472 w 227076"/>
                  <a:gd name="connsiteY6" fmla="*/ 77597 h 269494"/>
                  <a:gd name="connsiteX7" fmla="*/ 152654 w 227076"/>
                  <a:gd name="connsiteY7" fmla="*/ 77597 h 269494"/>
                  <a:gd name="connsiteX8" fmla="*/ 110490 w 227076"/>
                  <a:gd name="connsiteY8" fmla="*/ 50038 h 269494"/>
                  <a:gd name="connsiteX9" fmla="*/ 79248 w 227076"/>
                  <a:gd name="connsiteY9" fmla="*/ 72009 h 269494"/>
                  <a:gd name="connsiteX10" fmla="*/ 129032 w 227076"/>
                  <a:gd name="connsiteY10" fmla="*/ 100711 h 269494"/>
                  <a:gd name="connsiteX11" fmla="*/ 227076 w 227076"/>
                  <a:gd name="connsiteY11" fmla="*/ 187960 h 269494"/>
                  <a:gd name="connsiteX12" fmla="*/ 116078 w 227076"/>
                  <a:gd name="connsiteY12" fmla="*/ 269494 h 269494"/>
                  <a:gd name="connsiteX13" fmla="*/ 0 w 227076"/>
                  <a:gd name="connsiteY13" fmla="*/ 186055 h 269494"/>
                  <a:gd name="connsiteX14" fmla="*/ 70104 w 227076"/>
                  <a:gd name="connsiteY14" fmla="*/ 186055 h 26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6" h="269494">
                    <a:moveTo>
                      <a:pt x="70104" y="186182"/>
                    </a:moveTo>
                    <a:cubicBezTo>
                      <a:pt x="75438" y="206756"/>
                      <a:pt x="92202" y="218186"/>
                      <a:pt x="118872" y="218186"/>
                    </a:cubicBezTo>
                    <a:cubicBezTo>
                      <a:pt x="145542" y="218186"/>
                      <a:pt x="154813" y="208788"/>
                      <a:pt x="154813" y="193167"/>
                    </a:cubicBezTo>
                    <a:cubicBezTo>
                      <a:pt x="154813" y="176657"/>
                      <a:pt x="143764" y="170180"/>
                      <a:pt x="106807" y="161036"/>
                    </a:cubicBezTo>
                    <a:cubicBezTo>
                      <a:pt x="22860" y="140335"/>
                      <a:pt x="9144" y="114427"/>
                      <a:pt x="9144" y="77978"/>
                    </a:cubicBezTo>
                    <a:cubicBezTo>
                      <a:pt x="9144" y="41529"/>
                      <a:pt x="35941" y="0"/>
                      <a:pt x="113665" y="0"/>
                    </a:cubicBezTo>
                    <a:cubicBezTo>
                      <a:pt x="191389" y="0"/>
                      <a:pt x="218186" y="42672"/>
                      <a:pt x="220472" y="77597"/>
                    </a:cubicBezTo>
                    <a:lnTo>
                      <a:pt x="152654" y="77597"/>
                    </a:lnTo>
                    <a:cubicBezTo>
                      <a:pt x="150368" y="68072"/>
                      <a:pt x="144018" y="50038"/>
                      <a:pt x="110490" y="50038"/>
                    </a:cubicBezTo>
                    <a:cubicBezTo>
                      <a:pt x="86868" y="50038"/>
                      <a:pt x="79248" y="60452"/>
                      <a:pt x="79248" y="72009"/>
                    </a:cubicBezTo>
                    <a:cubicBezTo>
                      <a:pt x="79248" y="84836"/>
                      <a:pt x="87249" y="91059"/>
                      <a:pt x="129032" y="100711"/>
                    </a:cubicBezTo>
                    <a:cubicBezTo>
                      <a:pt x="215011" y="120650"/>
                      <a:pt x="227076" y="150114"/>
                      <a:pt x="227076" y="187960"/>
                    </a:cubicBezTo>
                    <a:cubicBezTo>
                      <a:pt x="227076" y="230632"/>
                      <a:pt x="194691" y="269494"/>
                      <a:pt x="116078" y="269494"/>
                    </a:cubicBezTo>
                    <a:cubicBezTo>
                      <a:pt x="37465" y="269494"/>
                      <a:pt x="5588" y="231775"/>
                      <a:pt x="0" y="186055"/>
                    </a:cubicBezTo>
                    <a:lnTo>
                      <a:pt x="70104" y="18605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44">
                <a:extLst>
                  <a:ext uri="{FF2B5EF4-FFF2-40B4-BE49-F238E27FC236}">
                    <a16:creationId xmlns:a16="http://schemas.microsoft.com/office/drawing/2014/main" id="{9D18DE36-306F-D6BA-5DAC-3485EF870583}"/>
                  </a:ext>
                </a:extLst>
              </p:cNvPr>
              <p:cNvSpPr/>
              <p:nvPr/>
            </p:nvSpPr>
            <p:spPr>
              <a:xfrm>
                <a:off x="5684138" y="3220466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45">
                <a:extLst>
                  <a:ext uri="{FF2B5EF4-FFF2-40B4-BE49-F238E27FC236}">
                    <a16:creationId xmlns:a16="http://schemas.microsoft.com/office/drawing/2014/main" id="{AFA7128A-FD23-2829-4189-0E95884DCE67}"/>
                  </a:ext>
                </a:extLst>
              </p:cNvPr>
              <p:cNvSpPr/>
              <p:nvPr/>
            </p:nvSpPr>
            <p:spPr>
              <a:xfrm>
                <a:off x="6273419" y="3220466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46">
                <a:extLst>
                  <a:ext uri="{FF2B5EF4-FFF2-40B4-BE49-F238E27FC236}">
                    <a16:creationId xmlns:a16="http://schemas.microsoft.com/office/drawing/2014/main" id="{A7F1F335-8E88-D604-9CDF-B303300A5F86}"/>
                  </a:ext>
                </a:extLst>
              </p:cNvPr>
              <p:cNvSpPr/>
              <p:nvPr/>
            </p:nvSpPr>
            <p:spPr>
              <a:xfrm>
                <a:off x="6577076" y="3658108"/>
                <a:ext cx="118236" cy="77850"/>
              </a:xfrm>
              <a:custGeom>
                <a:avLst/>
                <a:gdLst>
                  <a:gd name="connsiteX0" fmla="*/ 43815 w 118236"/>
                  <a:gd name="connsiteY0" fmla="*/ 0 h 77850"/>
                  <a:gd name="connsiteX1" fmla="*/ 118237 w 118236"/>
                  <a:gd name="connsiteY1" fmla="*/ 24003 h 77850"/>
                  <a:gd name="connsiteX2" fmla="*/ 56388 w 118236"/>
                  <a:gd name="connsiteY2" fmla="*/ 77851 h 77850"/>
                  <a:gd name="connsiteX3" fmla="*/ 0 w 118236"/>
                  <a:gd name="connsiteY3" fmla="*/ 77851 h 77850"/>
                  <a:gd name="connsiteX4" fmla="*/ 43815 w 118236"/>
                  <a:gd name="connsiteY4" fmla="*/ 0 h 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36" h="77850">
                    <a:moveTo>
                      <a:pt x="43815" y="0"/>
                    </a:moveTo>
                    <a:lnTo>
                      <a:pt x="118237" y="24003"/>
                    </a:lnTo>
                    <a:lnTo>
                      <a:pt x="56388" y="77851"/>
                    </a:lnTo>
                    <a:lnTo>
                      <a:pt x="0" y="77851"/>
                    </a:lnTo>
                    <a:lnTo>
                      <a:pt x="43815" y="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F47620A1-249C-D7A5-D909-09AA2F5625F0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744351" y="5559922"/>
            <a:ext cx="0" cy="65209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Image 74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20584F46-EE9A-AA86-54B9-B99E1980EAD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38" y="5479505"/>
            <a:ext cx="1332000" cy="7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7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7942CDA-B217-4E1C-05EA-CECCF2FA73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9788" y="2813509"/>
            <a:ext cx="4741862" cy="2472055"/>
          </a:xfrm>
        </p:spPr>
        <p:txBody>
          <a:bodyPr/>
          <a:lstStyle/>
          <a:p>
            <a:r>
              <a:rPr lang="fr-CA"/>
              <a:t>Des compléments théoriques</a:t>
            </a:r>
          </a:p>
          <a:p>
            <a:r>
              <a:rPr lang="fr-CA"/>
              <a:t>Des exemples d’outils</a:t>
            </a:r>
          </a:p>
          <a:p>
            <a:r>
              <a:rPr lang="fr-CA"/>
              <a:t>Des références récentes</a:t>
            </a:r>
          </a:p>
          <a:p>
            <a:endParaRPr lang="fr-CA" sz="240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EBCE29-6509-80D9-F881-B9454C90CF4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10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32BA596-BAFA-3DA2-E178-E19F5B31784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0" tIns="0" rIns="0" bIns="0">
            <a:normAutofit/>
          </a:bodyPr>
          <a:lstStyle/>
          <a:p>
            <a:r>
              <a:rPr lang="fr-CA"/>
              <a:t>Annexes et médiagraphie</a:t>
            </a:r>
            <a:endParaRPr lang="fr-CA" b="1" kern="1200" cap="none" baseline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3746DCA-254E-A0D0-9B05-EB603FB3B2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544399" y="1070524"/>
            <a:ext cx="4445484" cy="24519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D63A2A-3B52-AAF1-C1CB-2D3A2E59964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 b="70293"/>
          <a:stretch/>
        </p:blipFill>
        <p:spPr>
          <a:xfrm>
            <a:off x="6525348" y="3799571"/>
            <a:ext cx="4464535" cy="4622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652213-629D-CF53-3AD4-847D6386EA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23730" y="4441833"/>
            <a:ext cx="6275902" cy="11188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B0AE175-42F1-0CF9-638F-4C0FF29DE21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40701" y="5566124"/>
            <a:ext cx="6268491" cy="4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DBBB-79EA-99A8-2BE5-DD2B8B7DF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F756D-5349-3D65-8A7C-62726A08E61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Implantation</a:t>
            </a:r>
          </a:p>
        </p:txBody>
      </p:sp>
    </p:spTree>
    <p:extLst>
      <p:ext uri="{BB962C8B-B14F-4D97-AF65-F5344CB8AC3E}">
        <p14:creationId xmlns:p14="http://schemas.microsoft.com/office/powerpoint/2010/main" val="134679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3E69-D834-37EB-FBA3-198C631F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7FFAF1-C132-61B3-1F71-6A44E900B64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noProof="0" smtClean="0"/>
              <a:pPr/>
              <a:t>12</a:t>
            </a:fld>
            <a:endParaRPr lang="fr-CA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4946387-C15D-E308-B51B-6ED145FD47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kern="1200" cap="none" baseline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Section 3 - Étapes suggérées</a:t>
            </a: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471B2-CF03-3832-E329-80DBA54513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46735" y="1407660"/>
            <a:ext cx="4977865" cy="1229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 rIns="18288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L’analyse des besoins, </a:t>
            </a:r>
            <a:b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planification et la mise en place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D2436A-D469-DE36-0BE0-EAADDAEAE9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46735" y="3017975"/>
            <a:ext cx="4977865" cy="1229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 rIns="18288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gestion et l’animation </a:t>
            </a:r>
            <a:b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(ou la facilitation) de la communauté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5D9D74-D51A-2583-1C89-499DAFF625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46735" y="4628290"/>
            <a:ext cx="4977865" cy="1229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 rIns="18288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L’évaluation et la diffusion </a:t>
            </a:r>
            <a:b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résultats et des retombées</a:t>
            </a: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15D17479-2843-C7E6-DF05-2B9446ACA7F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74717" y="1832156"/>
            <a:ext cx="380594" cy="3805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7D984912-D125-4141-B372-AD06E30AFE4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74717" y="3442471"/>
            <a:ext cx="380594" cy="3805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2945F772-E227-58F4-EEB4-DD91CE0F6ED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74717" y="5052786"/>
            <a:ext cx="380594" cy="3805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pic>
        <p:nvPicPr>
          <p:cNvPr id="17" name="Graphique 16" descr="Trier avec un remplissage uni">
            <a:extLst>
              <a:ext uri="{FF2B5EF4-FFF2-40B4-BE49-F238E27FC236}">
                <a16:creationId xmlns:a16="http://schemas.microsoft.com/office/drawing/2014/main" id="{CE168F7C-005C-F30C-3816-6986FEC9358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0550" y="1886699"/>
            <a:ext cx="3086100" cy="34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3EE58A2-322F-F7DF-42CA-81F37DD0AF2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779467"/>
            <a:ext cx="10533062" cy="4192708"/>
          </a:xfrm>
        </p:spPr>
        <p:txBody>
          <a:bodyPr/>
          <a:lstStyle/>
          <a:p>
            <a:pPr marL="542925" indent="-542925">
              <a:buSzPct val="100000"/>
              <a:buFont typeface="+mj-lt"/>
              <a:buAutoNum type="arabicPeriod"/>
            </a:pPr>
            <a:r>
              <a:rPr lang="fr-CA"/>
              <a:t>Analyser le contexte et les besoins </a:t>
            </a:r>
          </a:p>
          <a:p>
            <a:pPr marL="542925" indent="-542925">
              <a:buSzPct val="100000"/>
              <a:buFont typeface="+mj-lt"/>
              <a:buAutoNum type="arabicPeriod"/>
            </a:pPr>
            <a:r>
              <a:rPr lang="fr-CA"/>
              <a:t>Valider avec la direction</a:t>
            </a:r>
          </a:p>
          <a:p>
            <a:pPr marL="542925" indent="-542925">
              <a:buSzPct val="100000"/>
              <a:buFont typeface="+mj-lt"/>
              <a:buAutoNum type="arabicPeriod"/>
            </a:pPr>
            <a:r>
              <a:rPr lang="fr-CA"/>
              <a:t>Clarifier le domaine commun d’activité ou la thématique, et l’objectif général</a:t>
            </a:r>
          </a:p>
          <a:p>
            <a:pPr marL="542925" indent="-542925">
              <a:buSzPct val="100000"/>
              <a:buFont typeface="+mj-lt"/>
              <a:buAutoNum type="arabicPeriod"/>
            </a:pPr>
            <a:r>
              <a:rPr lang="fr-CA"/>
              <a:t>Choisir et proposer un modèle de communauté</a:t>
            </a:r>
          </a:p>
          <a:p>
            <a:pPr marL="542925" indent="-542925">
              <a:buSzPct val="100000"/>
              <a:buFont typeface="+mj-lt"/>
              <a:buAutoNum type="arabicPeriod"/>
            </a:pPr>
            <a:r>
              <a:rPr lang="fr-CA"/>
              <a:t>Vérifier les ressources disponibles et identifier la ou les personnes qui animeront la communauté</a:t>
            </a:r>
          </a:p>
          <a:p>
            <a:pPr marL="542925" indent="-542925">
              <a:buSzPct val="100000"/>
              <a:buFont typeface="+mj-lt"/>
              <a:buAutoNum type="arabicPeriod"/>
            </a:pPr>
            <a:r>
              <a:rPr lang="fr-CA"/>
              <a:t>Élaborer une charte de communauté</a:t>
            </a:r>
          </a:p>
          <a:p>
            <a:pPr marL="542925" indent="-542925">
              <a:buSzPct val="100000"/>
              <a:buFont typeface="+mj-lt"/>
              <a:buAutoNum type="arabicPeriod"/>
            </a:pPr>
            <a:r>
              <a:rPr lang="fr-CA"/>
              <a:t>Recruter les participantes et participants</a:t>
            </a:r>
          </a:p>
          <a:p>
            <a:pPr marL="542925" indent="-542925">
              <a:buSzPct val="100000"/>
              <a:buFont typeface="+mj-lt"/>
              <a:buAutoNum type="arabicPeriod"/>
            </a:pPr>
            <a:r>
              <a:rPr lang="fr-CA"/>
              <a:t>Planifier le démarrage de la communauté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8FF922-DE61-09A1-5637-0C2108FFBF5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1282927"/>
            <a:ext cx="10533062" cy="365125"/>
          </a:xfrm>
        </p:spPr>
        <p:txBody>
          <a:bodyPr/>
          <a:lstStyle/>
          <a:p>
            <a:r>
              <a:rPr lang="fr-CA"/>
              <a:t>Section 3 - Étapes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62F560-0FBC-FF9E-FC07-DE0EBB205C4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4D1540D-5490-8606-C98F-20865AE327B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/>
              <a:t>L’analyse des besoins, la planification et la mise en place</a:t>
            </a:r>
          </a:p>
        </p:txBody>
      </p:sp>
    </p:spTree>
    <p:extLst>
      <p:ext uri="{BB962C8B-B14F-4D97-AF65-F5344CB8AC3E}">
        <p14:creationId xmlns:p14="http://schemas.microsoft.com/office/powerpoint/2010/main" val="339944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94128-B2A7-CB69-8572-2B8CFD58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90C1DFB9-7852-3E4A-FBDB-5A8714DD0D2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38200" y="1714264"/>
            <a:ext cx="1037844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</a:pPr>
            <a:endParaRPr lang="fr-CA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C9D2F8-EEF0-E20B-E502-68070FEFABD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19711"/>
            <a:ext cx="8858250" cy="4219176"/>
          </a:xfrm>
        </p:spPr>
        <p:txBody>
          <a:bodyPr lIns="0" tIns="45720" rIns="0" bIns="0" anchor="t"/>
          <a:lstStyle/>
          <a:p>
            <a:pPr marL="2286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Analyse du contexte et des besoins</a:t>
            </a:r>
          </a:p>
          <a:p>
            <a:pPr marL="685800" lvl="1" indent="-2286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Le contexte institutionnel est-il propice à la mise en place d’une communauté?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Validation avec la direction</a:t>
            </a:r>
          </a:p>
          <a:p>
            <a:pPr marL="685800" lvl="1" indent="-2286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Les besoins sont-ils alignés sur les objectifs institutionnels?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Vérification des ressources disponibles et identification de la ou les personnes qui animeront</a:t>
            </a:r>
          </a:p>
          <a:p>
            <a:pPr marL="685800" lvl="1" indent="-2286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Quelles ressources sont nécessaires (libération de temps, soutien logistique, etc.)? 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Élaboration de la charte de communauté et transmission du bilan </a:t>
            </a:r>
          </a:p>
          <a:p>
            <a:pPr marL="685800" lvl="1" indent="-2286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Quelles sont les grandes orientations qui guideront le projet? (ex.: les valeurs)?</a:t>
            </a:r>
          </a:p>
          <a:p>
            <a:pPr marL="685800" lvl="1" indent="-2286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Quelles informations sur les résultats et retombées seront communiquées à la direction, et quand?</a:t>
            </a:r>
            <a:endParaRPr lang="fr-FR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F179B9A1-BE17-4BE6-CC5D-65A20F8DAF9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838200" y="1273026"/>
            <a:ext cx="10533062" cy="365125"/>
          </a:xfrm>
        </p:spPr>
        <p:txBody>
          <a:bodyPr/>
          <a:lstStyle/>
          <a:p>
            <a:r>
              <a:rPr lang="fr-CA"/>
              <a:t>Soutien de la direction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3BF44D-516F-0540-4AE9-9A8948FCDD4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14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0FB1D82-D74C-315E-DEA5-B2A5983A98D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199" y="453905"/>
            <a:ext cx="10533063" cy="477048"/>
          </a:xfrm>
        </p:spPr>
        <p:txBody>
          <a:bodyPr lIns="0" tIns="0" rIns="0" bIns="0">
            <a:normAutofit/>
          </a:bodyPr>
          <a:lstStyle/>
          <a:p>
            <a:r>
              <a:rPr lang="fr-CA" b="1" kern="1200" cap="none" baseline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Conditions de succès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B1A907-1920-4038-953A-95DB938F1C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21768" y="2380969"/>
            <a:ext cx="1453308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Objectifs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FD6547-C44E-E0B3-907C-1FDA1134DE4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418272" y="2966184"/>
            <a:ext cx="1382390" cy="341010"/>
          </a:xfrm>
          <a:prstGeom prst="rect">
            <a:avLst/>
          </a:prstGeom>
          <a:solidFill>
            <a:schemeClr val="accent4"/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90000" bIns="36000" rtlCol="0" anchor="ctr"/>
          <a:lstStyle/>
          <a:p>
            <a:r>
              <a:rPr lang="fr-CA" sz="1050" b="1">
                <a:solidFill>
                  <a:schemeClr val="tx1"/>
                </a:solidFill>
              </a:rPr>
              <a:t>Soutien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F297F2-66BC-8B72-2586-600C5E00AEC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418272" y="3537489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Communication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43CFE4-BB12-7CEE-B222-724891F2ED5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421836" y="4134508"/>
            <a:ext cx="1454686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Animation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CEECA050-9266-AD95-A94A-52D8E67452F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1671299" y="2189238"/>
            <a:ext cx="1332000" cy="2484000"/>
          </a:xfrm>
          <a:prstGeom prst="arc">
            <a:avLst>
              <a:gd name="adj1" fmla="val 16721786"/>
              <a:gd name="adj2" fmla="val 4896861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401271E-4448-3A92-C1DD-40EB47E5D5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506095" y="289236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9FFDFA5-58B2-07ED-8276-65369ACA84A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00795" y="3467347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2" name="Image 5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75C0229-1FB5-9404-0274-131DA7CF6C2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1555298" y="2942442"/>
            <a:ext cx="405594" cy="408145"/>
          </a:xfrm>
          <a:prstGeom prst="rect">
            <a:avLst/>
          </a:prstGeom>
          <a:ln>
            <a:noFill/>
          </a:ln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E3BF7488-527A-F62D-8BB9-7BA083D98B4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665894" y="4051716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4" name="Image 5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ED8CA2C-96C4-7CEE-B63C-39F1DB700EB2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>
            <a:alphaModFix amt="20000"/>
          </a:blip>
          <a:stretch>
            <a:fillRect/>
          </a:stretch>
        </p:blipFill>
        <p:spPr>
          <a:xfrm>
            <a:off x="11738318" y="4137236"/>
            <a:ext cx="360000" cy="378666"/>
          </a:xfrm>
          <a:prstGeom prst="rect">
            <a:avLst/>
          </a:prstGeom>
          <a:ln>
            <a:noFill/>
          </a:ln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2CD5B829-54CA-C5CC-8C3E-5044793C2C6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665894" y="230047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6" name="Image 5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84EB56F-5FCA-4248-AC69-69C8ED069AA2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>
            <a:alphaModFix amt="20000"/>
          </a:blip>
          <a:stretch>
            <a:fillRect/>
          </a:stretch>
        </p:blipFill>
        <p:spPr>
          <a:xfrm>
            <a:off x="11591347" y="3561957"/>
            <a:ext cx="343015" cy="348292"/>
          </a:xfrm>
          <a:prstGeom prst="rect">
            <a:avLst/>
          </a:prstGeom>
          <a:ln>
            <a:noFill/>
          </a:ln>
        </p:spPr>
      </p:pic>
      <p:pic>
        <p:nvPicPr>
          <p:cNvPr id="57" name="Image 56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C9E3386-58DB-6164-4F49-0D59531D4F9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>
            <a:alphaModFix amt="20000"/>
          </a:blip>
          <a:stretch>
            <a:fillRect/>
          </a:stretch>
        </p:blipFill>
        <p:spPr>
          <a:xfrm>
            <a:off x="11742123" y="2374288"/>
            <a:ext cx="350092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65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2550F-E11B-6AC8-9D59-E52485EB0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C6D3CAB4-E669-F190-DBFB-C58067914F6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38200" y="1714264"/>
            <a:ext cx="1037844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</a:pPr>
            <a:endParaRPr lang="fr-CA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6D7F19F6-68D0-C744-0DFB-6F7EA0E1202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79467"/>
            <a:ext cx="8858250" cy="3657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CA" b="1"/>
              <a:t>Questions clés à se poser</a:t>
            </a:r>
          </a:p>
          <a:p>
            <a:pPr>
              <a:spcBef>
                <a:spcPts val="600"/>
              </a:spcBef>
            </a:pPr>
            <a:r>
              <a:rPr lang="fr-CA"/>
              <a:t>Élaboration d’une charte de communauté</a:t>
            </a:r>
          </a:p>
          <a:p>
            <a:pPr lvl="1">
              <a:spcBef>
                <a:spcPts val="600"/>
              </a:spcBef>
            </a:pPr>
            <a:r>
              <a:rPr lang="fr-CA"/>
              <a:t>Domaine et thématique </a:t>
            </a:r>
          </a:p>
          <a:p>
            <a:pPr lvl="1">
              <a:spcBef>
                <a:spcPts val="600"/>
              </a:spcBef>
            </a:pPr>
            <a:r>
              <a:rPr lang="fr-CA"/>
              <a:t>Objectif général, résultats souhaités et indicateurs</a:t>
            </a:r>
          </a:p>
          <a:p>
            <a:pPr lvl="1">
              <a:spcBef>
                <a:spcPts val="600"/>
              </a:spcBef>
            </a:pPr>
            <a:r>
              <a:rPr lang="fr-CA"/>
              <a:t>Fonctionnement général</a:t>
            </a:r>
          </a:p>
          <a:p>
            <a:pPr lvl="1">
              <a:spcBef>
                <a:spcPts val="600"/>
              </a:spcBef>
            </a:pPr>
            <a:r>
              <a:rPr lang="fr-CA"/>
              <a:t>Composition du groupe </a:t>
            </a:r>
          </a:p>
          <a:p>
            <a:pPr lvl="1">
              <a:spcBef>
                <a:spcPts val="600"/>
              </a:spcBef>
            </a:pPr>
            <a:r>
              <a:rPr lang="fr-CA"/>
              <a:t>Attentes envers les membres, critères d’adhésion et lignes directrices</a:t>
            </a:r>
          </a:p>
          <a:p>
            <a:pPr>
              <a:spcBef>
                <a:spcPts val="600"/>
              </a:spcBef>
            </a:pPr>
            <a:r>
              <a:rPr lang="fr-CA"/>
              <a:t>Recrutement des participantes et participants</a:t>
            </a:r>
          </a:p>
          <a:p>
            <a:pPr lvl="1">
              <a:spcBef>
                <a:spcPts val="600"/>
              </a:spcBef>
            </a:pPr>
            <a:r>
              <a:rPr lang="fr-CA"/>
              <a:t>Comment communiquer clairement l’intention et les critères d’adhésion?</a:t>
            </a:r>
          </a:p>
          <a:p>
            <a:pPr>
              <a:spcBef>
                <a:spcPts val="600"/>
              </a:spcBef>
            </a:pPr>
            <a:r>
              <a:rPr lang="fr-CA"/>
              <a:t>Planification et démarrage de la communauté</a:t>
            </a:r>
          </a:p>
          <a:p>
            <a:pPr lvl="1">
              <a:spcBef>
                <a:spcPts val="600"/>
              </a:spcBef>
            </a:pPr>
            <a:r>
              <a:rPr lang="fr-CA"/>
              <a:t>Quel est le partage des rôles et responsabilités?</a:t>
            </a:r>
          </a:p>
          <a:p>
            <a:pPr>
              <a:spcBef>
                <a:spcPts val="600"/>
              </a:spcBef>
            </a:pPr>
            <a:endParaRPr lang="fr-CA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36AE509B-A115-29D1-BBA2-7BD7B028ADD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838200" y="1272831"/>
            <a:ext cx="10533062" cy="365125"/>
          </a:xfrm>
        </p:spPr>
        <p:txBody>
          <a:bodyPr/>
          <a:lstStyle/>
          <a:p>
            <a:r>
              <a:rPr lang="fr-CA"/>
              <a:t>Fluidité de la communication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EF66D35-DB64-C36F-3820-9C4953444A1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15</a:t>
            </a:fld>
            <a:endParaRPr lang="fr-CA"/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AB01FFEF-7A36-B178-EB6A-B648B80A7D6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199" y="453904"/>
            <a:ext cx="10533063" cy="689639"/>
          </a:xfrm>
        </p:spPr>
        <p:txBody>
          <a:bodyPr/>
          <a:lstStyle/>
          <a:p>
            <a:r>
              <a:rPr lang="fr-CA"/>
              <a:t>Conditions de succès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84B554-7C8B-545F-4F9D-3E8C2E0B8B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21768" y="2380969"/>
            <a:ext cx="1453308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Objectifs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8C00AC-869B-DB30-25DB-AA42EFDF6FC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418272" y="2966184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Soutien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D0F263-DE1B-F079-F853-7354E0623D7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418272" y="3537489"/>
            <a:ext cx="1382390" cy="341010"/>
          </a:xfrm>
          <a:prstGeom prst="rect">
            <a:avLst/>
          </a:prstGeom>
          <a:solidFill>
            <a:schemeClr val="accent4"/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90000" bIns="36000" rtlCol="0" anchor="ctr"/>
          <a:lstStyle/>
          <a:p>
            <a:r>
              <a:rPr lang="fr-CA" sz="1050" b="1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CE6902-B06E-B200-EA3C-16339C70AD2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421836" y="4134508"/>
            <a:ext cx="1454686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Animation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15927F89-9417-732A-9B6F-49A529E1B0D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1671299" y="2189238"/>
            <a:ext cx="1332000" cy="2484000"/>
          </a:xfrm>
          <a:prstGeom prst="arc">
            <a:avLst>
              <a:gd name="adj1" fmla="val 16721786"/>
              <a:gd name="adj2" fmla="val 4896861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98ADC65-0974-DFFE-9B75-4D46FA66B1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506095" y="289236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09C8010B-E65C-C9E9-0256-F07FA9CDCFD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00795" y="3467347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3" name="Image 5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68A3E55F-1779-42B7-58B9-CBD62F27CF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>
            <a:alphaModFix amt="20000"/>
          </a:blip>
          <a:stretch>
            <a:fillRect/>
          </a:stretch>
        </p:blipFill>
        <p:spPr>
          <a:xfrm>
            <a:off x="11555298" y="2942442"/>
            <a:ext cx="405594" cy="408145"/>
          </a:xfrm>
          <a:prstGeom prst="rect">
            <a:avLst/>
          </a:prstGeom>
          <a:ln>
            <a:noFill/>
          </a:ln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52D98108-7E85-B5C0-D875-AA1B7A8A578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665894" y="4051716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5" name="Image 5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02B55FE-3E64-6EF1-FDAB-D7D15D28546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>
            <a:alphaModFix amt="20000"/>
          </a:blip>
          <a:stretch>
            <a:fillRect/>
          </a:stretch>
        </p:blipFill>
        <p:spPr>
          <a:xfrm>
            <a:off x="11738318" y="4137236"/>
            <a:ext cx="360000" cy="378666"/>
          </a:xfrm>
          <a:prstGeom prst="rect">
            <a:avLst/>
          </a:prstGeom>
          <a:ln>
            <a:noFill/>
          </a:ln>
        </p:spPr>
      </p:pic>
      <p:sp>
        <p:nvSpPr>
          <p:cNvPr id="56" name="Ellipse 55">
            <a:extLst>
              <a:ext uri="{FF2B5EF4-FFF2-40B4-BE49-F238E27FC236}">
                <a16:creationId xmlns:a16="http://schemas.microsoft.com/office/drawing/2014/main" id="{45856CEE-7EB0-FAD3-FBD2-782A2F9063B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665894" y="230047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7" name="Image 56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5FE7245-9BF4-5066-2A3D-ABEFE6089CFC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1591347" y="3561957"/>
            <a:ext cx="343015" cy="348292"/>
          </a:xfrm>
          <a:prstGeom prst="rect">
            <a:avLst/>
          </a:prstGeom>
          <a:ln>
            <a:noFill/>
          </a:ln>
        </p:spPr>
      </p:pic>
      <p:pic>
        <p:nvPicPr>
          <p:cNvPr id="58" name="Image 5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9B24087-AAA0-93DD-F95D-4D73BE45C38D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>
            <a:alphaModFix amt="20000"/>
          </a:blip>
          <a:stretch>
            <a:fillRect/>
          </a:stretch>
        </p:blipFill>
        <p:spPr>
          <a:xfrm>
            <a:off x="11742123" y="2374288"/>
            <a:ext cx="350092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34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E925-64D2-BF08-E74D-F5647782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933E31-C4A5-AEC6-DD0D-18B0C05D026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1276165"/>
            <a:ext cx="10533062" cy="365125"/>
          </a:xfrm>
        </p:spPr>
        <p:txBody>
          <a:bodyPr/>
          <a:lstStyle/>
          <a:p>
            <a:r>
              <a:rPr lang="fr-CA"/>
              <a:t>Fluidité de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1ED194-03F1-034F-6797-91E9DDEACD2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FCA2352-B86D-1229-175F-CC413BC14CD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199" y="453904"/>
            <a:ext cx="10533063" cy="730763"/>
          </a:xfrm>
        </p:spPr>
        <p:txBody>
          <a:bodyPr/>
          <a:lstStyle/>
          <a:p>
            <a:r>
              <a:rPr lang="fr-CA"/>
              <a:t>Conditions de succès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6FD9-9553-2AC3-861B-00AF29421A3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21768" y="2380969"/>
            <a:ext cx="1453308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Objectifs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141E02-178A-D2EF-5A6A-210B223E7FD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18272" y="2966184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Soutien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B81A31-8813-0AA2-04EE-065624AAC4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18272" y="3537489"/>
            <a:ext cx="1382390" cy="341010"/>
          </a:xfrm>
          <a:prstGeom prst="rect">
            <a:avLst/>
          </a:prstGeom>
          <a:solidFill>
            <a:schemeClr val="accent4"/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90000" bIns="36000" rtlCol="0" anchor="ctr"/>
          <a:lstStyle/>
          <a:p>
            <a:r>
              <a:rPr lang="fr-CA" sz="1050" b="1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3EF284-C696-44A8-3F66-021E68F98FF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421836" y="4134508"/>
            <a:ext cx="1454686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Animation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EAEFE77D-C156-C805-9C0D-1BBE15BDE27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1671299" y="2189238"/>
            <a:ext cx="1332000" cy="2484000"/>
          </a:xfrm>
          <a:prstGeom prst="arc">
            <a:avLst>
              <a:gd name="adj1" fmla="val 16721786"/>
              <a:gd name="adj2" fmla="val 4896861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49472D91-74E7-3D00-89B1-247551FF541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506095" y="289236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298EDF6-8831-4C23-839E-7C23E3752A9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1500795" y="3467347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2" name="Image 5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58D017D9-EC32-D05A-0C6A-CB27F2085EF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>
            <a:alphaModFix amt="20000"/>
          </a:blip>
          <a:stretch>
            <a:fillRect/>
          </a:stretch>
        </p:blipFill>
        <p:spPr>
          <a:xfrm>
            <a:off x="11555298" y="2942442"/>
            <a:ext cx="405594" cy="408145"/>
          </a:xfrm>
          <a:prstGeom prst="rect">
            <a:avLst/>
          </a:prstGeom>
          <a:ln>
            <a:noFill/>
          </a:ln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17D792F3-2988-5156-6759-DD656286477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665894" y="4051716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4" name="Image 5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DEA9634-63E6-A00B-70D1-7B33EF945AD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>
            <a:alphaModFix amt="20000"/>
          </a:blip>
          <a:stretch>
            <a:fillRect/>
          </a:stretch>
        </p:blipFill>
        <p:spPr>
          <a:xfrm>
            <a:off x="11738318" y="4137236"/>
            <a:ext cx="360000" cy="378666"/>
          </a:xfrm>
          <a:prstGeom prst="rect">
            <a:avLst/>
          </a:prstGeom>
          <a:ln>
            <a:noFill/>
          </a:ln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F835E496-2D99-AC9D-FD09-896A347EC38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665894" y="230047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6" name="Image 5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BC32DA7A-95CE-AFDE-B24C-C8440C3310F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1591347" y="3561957"/>
            <a:ext cx="343015" cy="348292"/>
          </a:xfrm>
          <a:prstGeom prst="rect">
            <a:avLst/>
          </a:prstGeom>
          <a:ln>
            <a:noFill/>
          </a:ln>
        </p:spPr>
      </p:pic>
      <p:pic>
        <p:nvPicPr>
          <p:cNvPr id="57" name="Image 56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E628F4D-4F44-766C-447F-449E923939F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>
            <a:alphaModFix amt="20000"/>
          </a:blip>
          <a:stretch>
            <a:fillRect/>
          </a:stretch>
        </p:blipFill>
        <p:spPr>
          <a:xfrm>
            <a:off x="11742123" y="2374288"/>
            <a:ext cx="350092" cy="360000"/>
          </a:xfrm>
          <a:prstGeom prst="rect">
            <a:avLst/>
          </a:prstGeom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DB5550-9D2C-C6DE-B833-9B827E061F0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41468" y="1784944"/>
            <a:ext cx="934798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CA" sz="2000" b="1"/>
              <a:t>Répartition des rôles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4F02DC-E0E7-2239-52D1-14969C7BF3D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63575" y="2400041"/>
            <a:ext cx="7011378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C47E8-8193-DFCE-03A5-88F5D831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29A70DC-5D82-95C3-1340-666AD4E8B316}"/>
              </a:ext>
            </a:extLst>
          </p:cNvPr>
          <p:cNvSpPr>
            <a:spLocks noGrp="1"/>
          </p:cNvSpPr>
          <p:nvPr>
            <p:ph sz="half" idx="14"/>
            <p:custDataLst>
              <p:tags r:id="rId1"/>
            </p:custDataLst>
          </p:nvPr>
        </p:nvSpPr>
        <p:spPr/>
        <p:txBody>
          <a:bodyPr/>
          <a:lstStyle/>
          <a:p>
            <a:pPr marL="542925" indent="-542925">
              <a:buSzPct val="100000"/>
              <a:buFont typeface="+mj-lt"/>
              <a:buAutoNum type="arabicPeriod" startAt="9"/>
            </a:pPr>
            <a:r>
              <a:rPr lang="fr-CA"/>
              <a:t>Démarrer la communauté</a:t>
            </a:r>
          </a:p>
          <a:p>
            <a:pPr marL="542925" indent="-542925">
              <a:buSzPct val="100000"/>
              <a:buFont typeface="+mj-lt"/>
              <a:buAutoNum type="arabicPeriod" startAt="9"/>
            </a:pPr>
            <a:r>
              <a:rPr lang="fr-CA"/>
              <a:t>Planifier et mettre à jour le déroulement des rencontres en continu</a:t>
            </a:r>
          </a:p>
          <a:p>
            <a:pPr marL="542925" indent="-542925">
              <a:buSzPct val="100000"/>
              <a:buFont typeface="+mj-lt"/>
              <a:buAutoNum type="arabicPeriod" startAt="9"/>
            </a:pPr>
            <a:r>
              <a:rPr lang="fr-CA"/>
              <a:t>Animer ou faciliter les rencontres</a:t>
            </a:r>
          </a:p>
          <a:p>
            <a:pPr marL="542925" indent="-542925">
              <a:buSzPct val="100000"/>
              <a:buFont typeface="+mj-lt"/>
              <a:buAutoNum type="arabicPeriod" startAt="9"/>
            </a:pPr>
            <a:r>
              <a:rPr lang="fr-CA"/>
              <a:t>Colliger les échanges et les apprentissages</a:t>
            </a:r>
          </a:p>
          <a:p>
            <a:endParaRPr lang="fr-CA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6DD14E8-4441-C465-F3A7-7801B4318DFD}"/>
              </a:ext>
            </a:extLst>
          </p:cNvPr>
          <p:cNvSpPr>
            <a:spLocks noGrp="1"/>
          </p:cNvSpPr>
          <p:nvPr>
            <p:ph sz="half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Pratique réflexive, savoirs issus de la recherche et collaboration</a:t>
            </a:r>
          </a:p>
          <a:p>
            <a:r>
              <a:rPr lang="fr-CA"/>
              <a:t>Définition des rôles à partager</a:t>
            </a:r>
          </a:p>
          <a:p>
            <a:r>
              <a:rPr lang="fr-CA"/>
              <a:t>Déroulement des activités en cinq étapes</a:t>
            </a:r>
          </a:p>
          <a:p>
            <a:r>
              <a:rPr lang="fr-CA"/>
              <a:t>Méthodes d’animation</a:t>
            </a:r>
          </a:p>
          <a:p>
            <a:r>
              <a:rPr lang="fr-CA"/>
              <a:t>Stades de développement et cycle de vie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9ED813-F6BD-53E7-E15D-D34A4D84777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17</a:t>
            </a:fld>
            <a:endParaRPr lang="fr-CA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51E6498D-BF63-4288-489D-8D949EE2703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199" y="453904"/>
            <a:ext cx="10533063" cy="627177"/>
          </a:xfrm>
        </p:spPr>
        <p:txBody>
          <a:bodyPr/>
          <a:lstStyle/>
          <a:p>
            <a:r>
              <a:rPr lang="fr-CA" sz="2900"/>
              <a:t>La gestion et l’animation (ou facilitation) de la communauté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5EE272-564D-2F7B-2605-7E41A29C39E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38200" y="1275797"/>
            <a:ext cx="5157787" cy="365125"/>
          </a:xfrm>
        </p:spPr>
        <p:txBody>
          <a:bodyPr/>
          <a:lstStyle/>
          <a:p>
            <a:r>
              <a:rPr lang="fr-CA"/>
              <a:t>Section 3 - Étapes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1EC4B96-715B-6557-7816-4240C2EAE7CF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6172200" y="1275797"/>
            <a:ext cx="5457825" cy="365125"/>
          </a:xfrm>
        </p:spPr>
        <p:txBody>
          <a:bodyPr/>
          <a:lstStyle/>
          <a:p>
            <a:r>
              <a:rPr lang="fr-CA"/>
              <a:t>Section 4 - Animation et facilitation des rencontres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17B075C-22EC-CBE4-0264-9AB9E8A6E190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952445" y="1208106"/>
            <a:ext cx="0" cy="344390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4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3BE11-2AFA-D7A7-B15B-9A15D57B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9D7E36-DD7C-2678-8E89-F5505A26059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18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4B363F1-33E3-DEFD-E5E1-A487E26254B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0" tIns="0" rIns="0" bIns="0" anchor="t">
            <a:normAutofit/>
          </a:bodyPr>
          <a:lstStyle/>
          <a:p>
            <a:r>
              <a:rPr lang="fr-CA">
                <a:latin typeface="Arial"/>
                <a:cs typeface="Arial"/>
              </a:rPr>
              <a:t>Conditions de succès</a:t>
            </a:r>
            <a:endParaRPr lang="fr-CA" b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CA" b="1" kern="1200" cap="none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AC9D061-0F4F-000B-B55E-F53F3DCC725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8107536"/>
              </p:ext>
            </p:extLst>
          </p:nvPr>
        </p:nvGraphicFramePr>
        <p:xfrm>
          <a:off x="2968863" y="2214026"/>
          <a:ext cx="6271732" cy="395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0596F0E-A16C-622B-E3AE-FF53774112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9788" y="1817567"/>
            <a:ext cx="3477228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2000" b="1">
                <a:cs typeface="Arial"/>
              </a:rPr>
              <a:t>Un déroulement type</a:t>
            </a:r>
            <a:r>
              <a:rPr lang="en-US" sz="2000">
                <a:cs typeface="Arial"/>
              </a:rPr>
              <a:t>​</a:t>
            </a:r>
            <a:endParaRPr lang="en-US" sz="2000"/>
          </a:p>
        </p:txBody>
      </p:sp>
      <p:sp>
        <p:nvSpPr>
          <p:cNvPr id="3" name="Espace réservé du texte 19">
            <a:extLst>
              <a:ext uri="{FF2B5EF4-FFF2-40B4-BE49-F238E27FC236}">
                <a16:creationId xmlns:a16="http://schemas.microsoft.com/office/drawing/2014/main" id="{7BD00CDB-45E5-4541-B521-ED0C509AEE5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38200" y="1273026"/>
            <a:ext cx="10533062" cy="365125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spc="53">
                <a:solidFill>
                  <a:srgbClr val="005958"/>
                </a:solidFill>
                <a:latin typeface="+mj-lt"/>
                <a:cs typeface="Arial"/>
              </a:rPr>
              <a:t>Efficacité de l’animation et de la facilitation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41B53-2F49-9112-06F3-85B001451D5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21768" y="2380969"/>
            <a:ext cx="1453308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Objectifs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DE4FD-B46D-E810-6D7E-EAF5229B102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418272" y="2966184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Soutien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3A44C7-D5DA-7B0C-099C-F678369156C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418272" y="3537489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Communication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00881-CAFD-09EB-4DFF-2E9E1C7D35F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421836" y="4134508"/>
            <a:ext cx="1454686" cy="341010"/>
          </a:xfrm>
          <a:prstGeom prst="rect">
            <a:avLst/>
          </a:prstGeom>
          <a:solidFill>
            <a:schemeClr val="accent4"/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90000" bIns="36000" rtlCol="0" anchor="ctr"/>
          <a:lstStyle/>
          <a:p>
            <a:r>
              <a:rPr lang="fr-CA" sz="1050" b="1">
                <a:solidFill>
                  <a:schemeClr val="tx1"/>
                </a:solidFill>
              </a:rPr>
              <a:t>Animation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8AEA9B-D818-55C7-82C8-2A66DC65219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1671299" y="2189238"/>
            <a:ext cx="1332000" cy="2484000"/>
          </a:xfrm>
          <a:prstGeom prst="arc">
            <a:avLst>
              <a:gd name="adj1" fmla="val 16721786"/>
              <a:gd name="adj2" fmla="val 4896861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A70559F-9856-8437-1BAE-56772F933E4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506095" y="289236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D43E222-8FA3-1E5B-2814-BA62C6E8E4B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00795" y="3467347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ED01AF96-9810-EA78-558F-1A3009A6186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>
            <a:alphaModFix amt="20000"/>
          </a:blip>
          <a:stretch>
            <a:fillRect/>
          </a:stretch>
        </p:blipFill>
        <p:spPr>
          <a:xfrm>
            <a:off x="11555298" y="2942442"/>
            <a:ext cx="405594" cy="408145"/>
          </a:xfrm>
          <a:prstGeom prst="rect">
            <a:avLst/>
          </a:prstGeom>
          <a:ln>
            <a:noFill/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3D577EF-6BE2-7E2E-6C6B-A2039AC56A9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665894" y="4051716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Image 1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6881A5F-8C86-AF2B-31CD-C83B0997B35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1738318" y="4137236"/>
            <a:ext cx="360000" cy="378666"/>
          </a:xfrm>
          <a:prstGeom prst="rect">
            <a:avLst/>
          </a:prstGeom>
          <a:ln>
            <a:noFill/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C3D95EB1-FE50-E936-7AC4-E64E20DA883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665894" y="230047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0A3F8F2-05F4-D4B8-D544-D7CBED30001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>
            <a:alphaModFix amt="20000"/>
          </a:blip>
          <a:stretch>
            <a:fillRect/>
          </a:stretch>
        </p:blipFill>
        <p:spPr>
          <a:xfrm>
            <a:off x="11591347" y="3561957"/>
            <a:ext cx="343015" cy="348292"/>
          </a:xfrm>
          <a:prstGeom prst="rect">
            <a:avLst/>
          </a:prstGeom>
          <a:ln>
            <a:noFill/>
          </a:ln>
        </p:spPr>
      </p:pic>
      <p:pic>
        <p:nvPicPr>
          <p:cNvPr id="19" name="Image 18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62FA12D-1405-5533-72CA-4AD59243C7C0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>
            <a:alphaModFix amt="20000"/>
          </a:blip>
          <a:stretch>
            <a:fillRect/>
          </a:stretch>
        </p:blipFill>
        <p:spPr>
          <a:xfrm>
            <a:off x="11742123" y="2374288"/>
            <a:ext cx="350092" cy="360000"/>
          </a:xfrm>
          <a:prstGeom prst="rect">
            <a:avLst/>
          </a:prstGeom>
          <a:ln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A5DC3B5-298C-E95F-F77A-2F52EDEAF81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287197" y="6570951"/>
            <a:ext cx="1635063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900">
                <a:cs typeface="Arial" panose="020B0604020202020204" pitchFamily="34" charset="0"/>
              </a:rPr>
              <a:t>Source : Fédération des cégeps</a:t>
            </a:r>
          </a:p>
        </p:txBody>
      </p:sp>
    </p:spTree>
    <p:extLst>
      <p:ext uri="{BB962C8B-B14F-4D97-AF65-F5344CB8AC3E}">
        <p14:creationId xmlns:p14="http://schemas.microsoft.com/office/powerpoint/2010/main" val="104795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D61DD-1A28-F056-5FCB-A12CD5CA6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62AD89-257D-0BE8-2451-56BBAB70FDA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19</a:t>
            </a:fld>
            <a:endParaRPr lang="fr-CA"/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583A4733-7C10-305F-D9E5-92654F97F0D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199" y="453905"/>
            <a:ext cx="10533063" cy="621402"/>
          </a:xfrm>
        </p:spPr>
        <p:txBody>
          <a:bodyPr/>
          <a:lstStyle/>
          <a:p>
            <a:r>
              <a:rPr lang="fr-CA" sz="2800" b="1" kern="1200" cap="none" baseline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Conditions de succès</a:t>
            </a:r>
            <a:endParaRPr lang="fr-CA"/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1D648CAD-A862-C63B-C4A6-E606A0E2E129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60416" y="2303391"/>
          <a:ext cx="4026658" cy="3779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658">
                  <a:extLst>
                    <a:ext uri="{9D8B030D-6E8A-4147-A177-3AD203B41FA5}">
                      <a16:colId xmlns:a16="http://schemas.microsoft.com/office/drawing/2014/main" val="2337993305"/>
                    </a:ext>
                  </a:extLst>
                </a:gridCol>
              </a:tblGrid>
              <a:tr h="1227209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 dirty="0">
                          <a:solidFill>
                            <a:schemeClr val="bg2"/>
                          </a:solidFill>
                          <a:latin typeface="+mn-lt"/>
                        </a:rPr>
                        <a:t>Contexte nécessitant la prise en compte du sens, de l’incertitude </a:t>
                      </a:r>
                      <a:br>
                        <a:rPr lang="fr-CA" sz="1600" b="1" noProof="0" dirty="0">
                          <a:solidFill>
                            <a:schemeClr val="bg2"/>
                          </a:solidFill>
                          <a:latin typeface="+mn-lt"/>
                        </a:rPr>
                      </a:br>
                      <a:r>
                        <a:rPr lang="fr-CA" sz="1600" b="1" noProof="0" dirty="0">
                          <a:solidFill>
                            <a:schemeClr val="bg2"/>
                          </a:solidFill>
                          <a:latin typeface="+mn-lt"/>
                        </a:rPr>
                        <a:t>et des nuances entourant </a:t>
                      </a:r>
                      <a:br>
                        <a:rPr lang="fr-CA" sz="1600" b="1" noProof="0" dirty="0">
                          <a:solidFill>
                            <a:schemeClr val="bg2"/>
                          </a:solidFill>
                          <a:latin typeface="+mn-lt"/>
                        </a:rPr>
                      </a:br>
                      <a:r>
                        <a:rPr lang="fr-CA" sz="1600" b="1" noProof="0" dirty="0">
                          <a:solidFill>
                            <a:schemeClr val="bg2"/>
                          </a:solidFill>
                          <a:latin typeface="+mn-lt"/>
                        </a:rPr>
                        <a:t>la pratique professionnelle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98187"/>
                  </a:ext>
                </a:extLst>
              </a:tr>
              <a:tr h="2552700">
                <a:tc>
                  <a:txBody>
                    <a:bodyPr/>
                    <a:lstStyle/>
                    <a:p>
                      <a:pPr marL="225420" marR="0" lvl="0" indent="-2254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F9C5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kumimoji="0" lang="fr-C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posture de facilitation </a:t>
                      </a: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4445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F9C5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vise une transformation des manières de penser et d’agir, </a:t>
                      </a:r>
                    </a:p>
                    <a:p>
                      <a:pPr marL="4445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F9C5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favorise l’émergence d’émotions et le partage d’une vision commune </a:t>
                      </a:r>
                    </a:p>
                    <a:p>
                      <a:pPr marL="4445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F9C5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afin de cheminer vers une forme d’union dans l’action et un raisonnement collectif (</a:t>
                      </a:r>
                      <a:r>
                        <a:rPr kumimoji="0" lang="fr-CA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Cristol</a:t>
                      </a: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2017). </a:t>
                      </a:r>
                    </a:p>
                  </a:txBody>
                  <a:tcPr marL="7200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90747"/>
                  </a:ext>
                </a:extLst>
              </a:tr>
            </a:tbl>
          </a:graphicData>
        </a:graphic>
      </p:graphicFrame>
      <p:graphicFrame>
        <p:nvGraphicFramePr>
          <p:cNvPr id="21" name="Table 11">
            <a:extLst>
              <a:ext uri="{FF2B5EF4-FFF2-40B4-BE49-F238E27FC236}">
                <a16:creationId xmlns:a16="http://schemas.microsoft.com/office/drawing/2014/main" id="{36FB1B1B-CAFB-386B-EBE6-C25D75D1407F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64460" y="2303847"/>
          <a:ext cx="4251600" cy="379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1600">
                  <a:extLst>
                    <a:ext uri="{9D8B030D-6E8A-4147-A177-3AD203B41FA5}">
                      <a16:colId xmlns:a16="http://schemas.microsoft.com/office/drawing/2014/main" val="2337993305"/>
                    </a:ext>
                  </a:extLst>
                </a:gridCol>
              </a:tblGrid>
              <a:tr h="122912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bg2"/>
                          </a:solidFill>
                          <a:latin typeface="+mn-lt"/>
                        </a:rPr>
                        <a:t>Contexte  où des échanges de base doivent avoir lieu entre les membres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98187"/>
                  </a:ext>
                </a:extLst>
              </a:tr>
              <a:tr h="2461433">
                <a:tc>
                  <a:txBody>
                    <a:bodyPr/>
                    <a:lstStyle/>
                    <a:p>
                      <a:pPr marL="225420" marR="0" lvl="0" indent="-2254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F9C5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kumimoji="0" lang="fr-C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posture d’animation</a:t>
                      </a: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marL="4445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F9C5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centrée sur l’atteinte d’objectifs de production ou d’apprentissage </a:t>
                      </a:r>
                    </a:p>
                    <a:p>
                      <a:pPr marL="4445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F9C5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 ne nécessitent pas nécessairement la prise en compte de toute la complexité humaine inhérente à la dynamique relationnelle existant entre les personnes rassemblées (</a:t>
                      </a:r>
                      <a:r>
                        <a:rPr kumimoji="0" lang="fr-CA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Cristol</a:t>
                      </a:r>
                      <a:r>
                        <a:rPr kumimoji="0" lang="fr-C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E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2017).</a:t>
                      </a:r>
                    </a:p>
                  </a:txBody>
                  <a:tcPr marL="7200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90747"/>
                  </a:ext>
                </a:extLst>
              </a:tr>
            </a:tbl>
          </a:graphicData>
        </a:graphic>
      </p:graphicFrame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A5E86F3-0C43-4BFD-22FE-828BB4AC653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518762" y="3760803"/>
            <a:ext cx="540000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B1FE291-1FB0-9036-BF07-CDEE06E380D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21768" y="2380969"/>
            <a:ext cx="1453308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Objectifs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34564-1E25-0E77-AB37-D04947ECF4F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418272" y="2966184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Soutien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A291D-ACF5-5CCE-C368-09879908B2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418272" y="3537489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Communication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753406-C741-E003-74DA-0C1DEA657FA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421836" y="4134508"/>
            <a:ext cx="1454686" cy="341010"/>
          </a:xfrm>
          <a:prstGeom prst="rect">
            <a:avLst/>
          </a:prstGeom>
          <a:solidFill>
            <a:schemeClr val="accent4"/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90000" bIns="36000" rtlCol="0" anchor="ctr"/>
          <a:lstStyle/>
          <a:p>
            <a:r>
              <a:rPr lang="fr-CA" sz="1050" b="1">
                <a:solidFill>
                  <a:schemeClr val="tx1"/>
                </a:solidFill>
              </a:rPr>
              <a:t>Animation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1B844F1-B1C4-83BD-DC64-B59CFEC472F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1671299" y="2189238"/>
            <a:ext cx="1332000" cy="2484000"/>
          </a:xfrm>
          <a:prstGeom prst="arc">
            <a:avLst>
              <a:gd name="adj1" fmla="val 16721786"/>
              <a:gd name="adj2" fmla="val 4896861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36D5D19-459E-64FE-1554-6C327EABDE1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506095" y="289236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959DB2E-ADF0-D0C8-2D6E-C8E07820919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00795" y="3467347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3F365B3-9E1A-C4C5-7FDC-1DBF6A7BE1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>
            <a:alphaModFix amt="20000"/>
          </a:blip>
          <a:stretch>
            <a:fillRect/>
          </a:stretch>
        </p:blipFill>
        <p:spPr>
          <a:xfrm>
            <a:off x="11555298" y="2942442"/>
            <a:ext cx="405594" cy="408145"/>
          </a:xfrm>
          <a:prstGeom prst="rect">
            <a:avLst/>
          </a:prstGeom>
          <a:ln>
            <a:noFill/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8B8AD591-4CDB-35DB-E19F-B9A04C3C757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665894" y="4051716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8A1B40E-AEA6-758A-F1BD-8703C5F6D5E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1738318" y="4137236"/>
            <a:ext cx="360000" cy="378666"/>
          </a:xfrm>
          <a:prstGeom prst="rect">
            <a:avLst/>
          </a:prstGeom>
          <a:ln>
            <a:noFill/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6984D83C-503C-3CE8-88A2-7F3A1382C6D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665894" y="230047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Image 1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95C12F3-507E-06D2-299B-A382D48FA7F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>
            <a:alphaModFix amt="20000"/>
          </a:blip>
          <a:stretch>
            <a:fillRect/>
          </a:stretch>
        </p:blipFill>
        <p:spPr>
          <a:xfrm>
            <a:off x="11591347" y="3561957"/>
            <a:ext cx="343015" cy="348292"/>
          </a:xfrm>
          <a:prstGeom prst="rect">
            <a:avLst/>
          </a:prstGeom>
          <a:ln>
            <a:noFill/>
          </a:ln>
        </p:spPr>
      </p:pic>
      <p:pic>
        <p:nvPicPr>
          <p:cNvPr id="16" name="Image 1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2F912D1F-BECD-0969-23BA-DE1C37F4EBF0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>
            <a:alphaModFix amt="20000"/>
          </a:blip>
          <a:stretch>
            <a:fillRect/>
          </a:stretch>
        </p:blipFill>
        <p:spPr>
          <a:xfrm>
            <a:off x="11742123" y="2374288"/>
            <a:ext cx="350092" cy="360000"/>
          </a:xfrm>
          <a:prstGeom prst="rect">
            <a:avLst/>
          </a:prstGeom>
          <a:ln>
            <a:noFill/>
          </a:ln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7350E482-7752-ABD3-6A89-AA810936A8C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39788" y="1800955"/>
            <a:ext cx="6513512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2000" b="1">
                <a:latin typeface="Arial"/>
                <a:cs typeface="Arial"/>
              </a:rPr>
              <a:t>Différences entre l’animation et la facilitation</a:t>
            </a:r>
            <a:endParaRPr lang="en-US" sz="2000"/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93C469A3-B1D0-92EC-72FF-068DE85160A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838200" y="1273026"/>
            <a:ext cx="10533062" cy="365125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spc="53">
                <a:solidFill>
                  <a:srgbClr val="005958"/>
                </a:solidFill>
                <a:latin typeface="+mj-lt"/>
                <a:cs typeface="Arial"/>
              </a:rPr>
              <a:t>Efficacité de l’animation et de la facilitation</a:t>
            </a:r>
          </a:p>
        </p:txBody>
      </p:sp>
    </p:spTree>
    <p:extLst>
      <p:ext uri="{BB962C8B-B14F-4D97-AF65-F5344CB8AC3E}">
        <p14:creationId xmlns:p14="http://schemas.microsoft.com/office/powerpoint/2010/main" val="14768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C90156-604A-47E6-ED85-4280CFAD2B1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600"/>
              </a:spcAft>
              <a:buSzPct val="100000"/>
              <a:defRPr/>
            </a:pPr>
            <a:r>
              <a:rPr lang="fr-CA" dirty="0"/>
              <a:t>Donner une vue d’ensemble de la ressource </a:t>
            </a:r>
          </a:p>
          <a:p>
            <a:pPr>
              <a:spcAft>
                <a:spcPts val="600"/>
              </a:spcAft>
              <a:buSzPct val="100000"/>
              <a:defRPr/>
            </a:pPr>
            <a:r>
              <a:rPr lang="fr-CA" dirty="0"/>
              <a:t>Mettre en relief les conditions de succès d’une communauté apprenante</a:t>
            </a:r>
          </a:p>
          <a:p>
            <a:pPr>
              <a:spcAft>
                <a:spcPts val="600"/>
              </a:spcAft>
              <a:buSzPct val="100000"/>
              <a:defRPr/>
            </a:pPr>
            <a:r>
              <a:rPr lang="fr-CA" dirty="0"/>
              <a:t>Présenter l’exemple qu’est la communauté d’apprentissage professionnel du Cégep de Matane (CAPIÉ).</a:t>
            </a:r>
          </a:p>
          <a:p>
            <a:pPr>
              <a:spcAft>
                <a:spcPts val="600"/>
              </a:spcAft>
              <a:buSzPct val="100000"/>
              <a:defRPr/>
            </a:pPr>
            <a:r>
              <a:rPr lang="fr-CA" dirty="0"/>
              <a:t>Discussion</a:t>
            </a:r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EC2013-E59B-0C39-A274-9D6943CAA59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8686D5-E570-7D30-19FC-CB8F23CAACC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>
                <a:latin typeface="Arial"/>
                <a:cs typeface="Arial"/>
              </a:rPr>
              <a:t>Objectifs de la rencontre</a:t>
            </a:r>
            <a:br>
              <a:rPr lang="fr-CA" dirty="0">
                <a:latin typeface="Arial"/>
                <a:cs typeface="Arial"/>
              </a:rPr>
            </a:br>
            <a:endParaRPr lang="fr-CA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7F0E4F5B-6C9E-06DE-1676-D049BA5140B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19274" y="3130429"/>
            <a:ext cx="10533063" cy="132556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CA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88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2558A-A27E-471E-511C-BDBE94893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E114CF1-4162-9371-2D73-9A2D375C3428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199" y="1855212"/>
            <a:ext cx="8851901" cy="1325563"/>
          </a:xfrm>
        </p:spPr>
        <p:txBody>
          <a:bodyPr/>
          <a:lstStyle/>
          <a:p>
            <a:pPr marL="0" indent="0">
              <a:buNone/>
            </a:pPr>
            <a:r>
              <a:rPr lang="fr-CA" b="1"/>
              <a:t>La facilitation exige :</a:t>
            </a:r>
          </a:p>
          <a:p>
            <a:r>
              <a:rPr lang="fr-CA"/>
              <a:t>une posture neutre </a:t>
            </a:r>
          </a:p>
          <a:p>
            <a:r>
              <a:rPr lang="fr-CA"/>
              <a:t>qui vise à « tenir » l’espace plutôt qu’à le remplir soi-même, </a:t>
            </a:r>
          </a:p>
          <a:p>
            <a:r>
              <a:rPr lang="fr-CA"/>
              <a:t>ce qui correspond à une expertise de processus plutôt qu’à une expertise </a:t>
            </a:r>
            <a:br>
              <a:rPr lang="fr-CA"/>
            </a:br>
            <a:r>
              <a:rPr lang="fr-CA"/>
              <a:t>de contenu.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5CC6C9-7B81-E79B-C58C-2DE6889602F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20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0C356C37-BB95-3C93-2BB7-3C3E55EBFA2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0" tIns="0" rIns="0" bIns="0">
            <a:normAutofit/>
          </a:bodyPr>
          <a:lstStyle/>
          <a:p>
            <a:r>
              <a:rPr lang="fr-CA" b="1" kern="1200" cap="none" baseline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Conditions de succès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4C414B-D09C-D877-2DF5-8E670343E5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29" y="3792774"/>
            <a:ext cx="5771342" cy="2386577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C1DCEB-44E0-A939-064C-3953AFC475D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10329" y="6173210"/>
            <a:ext cx="5771342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A" sz="9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Quatre fonctions du rôle de facilitation </a:t>
            </a:r>
            <a:r>
              <a:rPr lang="da-DK" sz="9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(Kaner et al., 2007; Laure, 2018; Wenger-Traynor et al., 2023)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45855-7F09-7512-D455-456A889D9D4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21768" y="2380969"/>
            <a:ext cx="1453308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Objectifs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F6F72-0793-D75D-BE9E-15372548623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418272" y="2966184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Soutien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A80C9-E5F0-FDAB-1266-438CC72B897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418272" y="3537489"/>
            <a:ext cx="1382390" cy="34101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36000" rtlCol="0" anchor="ctr"/>
          <a:lstStyle/>
          <a:p>
            <a:r>
              <a:rPr lang="fr-CA" sz="1050">
                <a:solidFill>
                  <a:schemeClr val="bg1">
                    <a:lumMod val="90000"/>
                  </a:schemeClr>
                </a:solidFill>
              </a:rPr>
              <a:t>Communication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4FDAE1-9A8A-53CA-D78E-246C9DFA67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421836" y="4134508"/>
            <a:ext cx="1454686" cy="341010"/>
          </a:xfrm>
          <a:prstGeom prst="rect">
            <a:avLst/>
          </a:prstGeom>
          <a:solidFill>
            <a:schemeClr val="accent4"/>
          </a:solidFill>
          <a:ln w="9525">
            <a:solidFill>
              <a:srgbClr val="F2F1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90000" bIns="36000" rtlCol="0" anchor="ctr"/>
          <a:lstStyle/>
          <a:p>
            <a:r>
              <a:rPr lang="fr-CA" sz="1050" b="1">
                <a:solidFill>
                  <a:schemeClr val="tx1"/>
                </a:solidFill>
              </a:rPr>
              <a:t>Animation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F6EB300-927C-7690-A4F7-86C53EB6337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1671299" y="2189238"/>
            <a:ext cx="1332000" cy="2484000"/>
          </a:xfrm>
          <a:prstGeom prst="arc">
            <a:avLst>
              <a:gd name="adj1" fmla="val 16721786"/>
              <a:gd name="adj2" fmla="val 4896861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30A3B0-38D7-9177-35D0-9097AF258AA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506095" y="289236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23B6828-78BA-8486-5E89-2B22128A6C3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00795" y="3467347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8C8A995-87F9-0765-F851-F7EB57BAEA8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>
            <a:alphaModFix amt="20000"/>
          </a:blip>
          <a:stretch>
            <a:fillRect/>
          </a:stretch>
        </p:blipFill>
        <p:spPr>
          <a:xfrm>
            <a:off x="11555298" y="2942442"/>
            <a:ext cx="405594" cy="408145"/>
          </a:xfrm>
          <a:prstGeom prst="rect">
            <a:avLst/>
          </a:prstGeom>
          <a:ln>
            <a:noFill/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9DCEC820-71AD-F791-2BD9-F58BCCC931B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665894" y="4051716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FE11DFF-021C-830B-88DF-90EC753B5AC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1738318" y="4137236"/>
            <a:ext cx="360000" cy="378666"/>
          </a:xfrm>
          <a:prstGeom prst="rect">
            <a:avLst/>
          </a:prstGeom>
          <a:ln>
            <a:noFill/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3D393E8B-C2D5-BC88-5A71-8F33ECB1ADD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665894" y="2300472"/>
            <a:ext cx="504000" cy="504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D27C247-26D7-400B-54F1-C19A587F453B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>
            <a:alphaModFix amt="20000"/>
          </a:blip>
          <a:stretch>
            <a:fillRect/>
          </a:stretch>
        </p:blipFill>
        <p:spPr>
          <a:xfrm>
            <a:off x="11591347" y="3561957"/>
            <a:ext cx="343015" cy="348292"/>
          </a:xfrm>
          <a:prstGeom prst="rect">
            <a:avLst/>
          </a:prstGeom>
          <a:ln>
            <a:noFill/>
          </a:ln>
        </p:spPr>
      </p:pic>
      <p:pic>
        <p:nvPicPr>
          <p:cNvPr id="19" name="Image 18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B00BD1BD-0E8E-5497-9E3E-A5B2CA1C7810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>
            <a:alphaModFix amt="20000"/>
          </a:blip>
          <a:stretch>
            <a:fillRect/>
          </a:stretch>
        </p:blipFill>
        <p:spPr>
          <a:xfrm>
            <a:off x="11742123" y="2374288"/>
            <a:ext cx="350092" cy="360000"/>
          </a:xfrm>
          <a:prstGeom prst="rect">
            <a:avLst/>
          </a:prstGeom>
          <a:ln>
            <a:noFill/>
          </a:ln>
        </p:spPr>
      </p:pic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76C222BB-598E-1537-6CE0-6BDFAEB0BCB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838200" y="1273026"/>
            <a:ext cx="10533062" cy="365125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spc="53">
                <a:solidFill>
                  <a:srgbClr val="005958"/>
                </a:solidFill>
                <a:latin typeface="+mj-lt"/>
                <a:cs typeface="Arial"/>
              </a:rPr>
              <a:t>Efficacité de l’animation et de la facilitation</a:t>
            </a:r>
          </a:p>
        </p:txBody>
      </p:sp>
    </p:spTree>
    <p:extLst>
      <p:ext uri="{BB962C8B-B14F-4D97-AF65-F5344CB8AC3E}">
        <p14:creationId xmlns:p14="http://schemas.microsoft.com/office/powerpoint/2010/main" val="419147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6262D-B00A-E04E-4C39-483158AFA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1CD4255-6064-826D-1406-4B1A59BF2F75}"/>
              </a:ext>
            </a:extLst>
          </p:cNvPr>
          <p:cNvSpPr>
            <a:spLocks noGrp="1"/>
          </p:cNvSpPr>
          <p:nvPr>
            <p:ph sz="half" idx="14"/>
            <p:custDataLst>
              <p:tags r:id="rId1"/>
            </p:custDataLst>
          </p:nvPr>
        </p:nvSpPr>
        <p:spPr/>
        <p:txBody>
          <a:bodyPr/>
          <a:lstStyle/>
          <a:p>
            <a:pPr marL="542925" indent="-542925">
              <a:buSzPct val="100000"/>
              <a:buFont typeface="+mj-lt"/>
              <a:buAutoNum type="arabicPeriod" startAt="13"/>
            </a:pPr>
            <a:r>
              <a:rPr lang="fr-CA" dirty="0"/>
              <a:t>Compléter l’évaluation et faire le bilan</a:t>
            </a:r>
          </a:p>
          <a:p>
            <a:pPr marL="542925" indent="-542925">
              <a:buSzPct val="100000"/>
              <a:buFont typeface="+mj-lt"/>
              <a:buAutoNum type="arabicPeriod" startAt="13"/>
            </a:pPr>
            <a:r>
              <a:rPr lang="fr-CA" dirty="0"/>
              <a:t>S’entendre sur les informations à communiquer</a:t>
            </a:r>
          </a:p>
          <a:p>
            <a:pPr marL="542925" indent="-542925">
              <a:buSzPct val="100000"/>
              <a:buFont typeface="+mj-lt"/>
              <a:buAutoNum type="arabicPeriod" startAt="13"/>
            </a:pPr>
            <a:r>
              <a:rPr lang="fr-CA" dirty="0"/>
              <a:t>Transmettre le bilan à la direction</a:t>
            </a:r>
          </a:p>
          <a:p>
            <a:pPr marL="0" indent="0">
              <a:buNone/>
            </a:pPr>
            <a:endParaRPr lang="fr-CA" sz="1800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1DB14FE-3F3A-0C3D-8E0D-03AB7A5B1E5D}"/>
              </a:ext>
            </a:extLst>
          </p:cNvPr>
          <p:cNvSpPr>
            <a:spLocks noGrp="1"/>
          </p:cNvSpPr>
          <p:nvPr>
            <p:ph sz="half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Principes à respecter</a:t>
            </a:r>
          </a:p>
          <a:p>
            <a:r>
              <a:rPr lang="fr-CA" dirty="0"/>
              <a:t>Objectif et critères d’évaluation</a:t>
            </a:r>
          </a:p>
          <a:p>
            <a:r>
              <a:rPr lang="fr-CA" dirty="0"/>
              <a:t>Étapes de l’évaluation</a:t>
            </a:r>
          </a:p>
          <a:p>
            <a:r>
              <a:rPr lang="fr-CA" dirty="0"/>
              <a:t>Choix des indicateurs</a:t>
            </a:r>
          </a:p>
          <a:p>
            <a:r>
              <a:rPr lang="fr-CA" dirty="0"/>
              <a:t>Sources d’information</a:t>
            </a:r>
          </a:p>
          <a:p>
            <a:r>
              <a:rPr lang="fr-CA" dirty="0"/>
              <a:t>Outils de collecte de données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277AD8-DE72-A8DC-4611-D888FC7DA30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21</a:t>
            </a:fld>
            <a:endParaRPr lang="fr-CA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0DFAA775-19F3-D473-8771-43991C0AD5D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199" y="453904"/>
            <a:ext cx="10533063" cy="627177"/>
          </a:xfrm>
        </p:spPr>
        <p:txBody>
          <a:bodyPr/>
          <a:lstStyle/>
          <a:p>
            <a:r>
              <a:rPr lang="fr-CA" sz="2900"/>
              <a:t>L’évaluation et la diffusion des résultats et des retombées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2DC96A-33E2-51E6-EB7F-65C53D8A33E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38200" y="1275797"/>
            <a:ext cx="5157787" cy="365125"/>
          </a:xfrm>
        </p:spPr>
        <p:txBody>
          <a:bodyPr/>
          <a:lstStyle/>
          <a:p>
            <a:r>
              <a:rPr lang="fr-CA"/>
              <a:t>Section 3 - Étapes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5E245B5-2D2F-C9E2-CCF4-522CA83D0C65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6172200" y="1275797"/>
            <a:ext cx="5038725" cy="365125"/>
          </a:xfrm>
        </p:spPr>
        <p:txBody>
          <a:bodyPr/>
          <a:lstStyle/>
          <a:p>
            <a:r>
              <a:rPr lang="fr-CA"/>
              <a:t>Section 6 - Évaluation et bilan des activités</a:t>
            </a:r>
          </a:p>
          <a:p>
            <a:endParaRPr lang="fr-CA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21EE3D9-F592-3837-527F-B392629AEE83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952445" y="1208106"/>
            <a:ext cx="0" cy="344390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0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DC838-033E-7493-34AF-A3424D1D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3418D-0936-13CC-8B05-3FF641F19AD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1277938"/>
            <a:ext cx="10533062" cy="365125"/>
          </a:xfrm>
        </p:spPr>
        <p:txBody>
          <a:bodyPr/>
          <a:lstStyle/>
          <a:p>
            <a:r>
              <a:rPr lang="fr-CA"/>
              <a:t>Comment susciter l’engagement dans la communauté apprenante?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897260-1333-0B42-8DFC-9B89F8F517B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22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0318BEBA-AF6A-C5AE-4D73-ACF424F5CA0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199" y="453904"/>
            <a:ext cx="10533063" cy="698811"/>
          </a:xfrm>
        </p:spPr>
        <p:txBody>
          <a:bodyPr lIns="0" tIns="0" rIns="0" bIns="0">
            <a:normAutofit/>
          </a:bodyPr>
          <a:lstStyle/>
          <a:p>
            <a:r>
              <a:rPr lang="fr-CA"/>
              <a:t>Conditions de succès</a:t>
            </a:r>
            <a:endParaRPr lang="fr-CA" b="1" kern="1200" cap="none" baseline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13D6196-3A21-80F8-F20C-5AA4934D0DC0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3009178" y="2123270"/>
          <a:ext cx="6173645" cy="369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Image 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354F8C6-9E79-DEA5-DFED-D2D6A947F3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515819" y="2436912"/>
            <a:ext cx="490128" cy="504000"/>
          </a:xfrm>
          <a:prstGeom prst="rect">
            <a:avLst/>
          </a:prstGeom>
        </p:spPr>
      </p:pic>
      <p:pic>
        <p:nvPicPr>
          <p:cNvPr id="10" name="Image 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0E5F37B-BAB9-C157-AC5A-F0DEBF105D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75156" y="3260526"/>
            <a:ext cx="571239" cy="576000"/>
          </a:xfrm>
          <a:prstGeom prst="rect">
            <a:avLst/>
          </a:prstGeom>
        </p:spPr>
      </p:pic>
      <p:pic>
        <p:nvPicPr>
          <p:cNvPr id="11" name="Image 10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CF9D6050-4C97-52ED-7CA9-3404F69C450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491349" y="4987370"/>
            <a:ext cx="547605" cy="576000"/>
          </a:xfrm>
          <a:prstGeom prst="rect">
            <a:avLst/>
          </a:prstGeom>
        </p:spPr>
      </p:pic>
      <p:pic>
        <p:nvPicPr>
          <p:cNvPr id="24" name="Image 2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510EE911-9D73-3A3A-2C62-86B7C95571F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222668" y="4185965"/>
            <a:ext cx="467512" cy="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14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5614B-6C9D-F6A1-169C-4F3783E76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75997C-277F-3C3D-140B-2667CADD01D8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-123584" y="2221044"/>
            <a:ext cx="8709137" cy="501179"/>
          </a:xfrm>
        </p:spPr>
        <p:txBody>
          <a:bodyPr/>
          <a:lstStyle/>
          <a:p>
            <a:r>
              <a:rPr lang="fr-CA" dirty="0"/>
              <a:t>Exemple du Cégep de Matane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42E9AD-9EB4-8BB8-88B0-D80D9B1C47E9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636908" y="3633717"/>
            <a:ext cx="8709137" cy="316057"/>
          </a:xfrm>
        </p:spPr>
        <p:txBody>
          <a:bodyPr/>
          <a:lstStyle/>
          <a:p>
            <a:r>
              <a:rPr lang="fr-CA" dirty="0"/>
              <a:t>Communauté d’apprentissage professionnelle du Cégep de Matane (CAPIÉ)</a:t>
            </a:r>
          </a:p>
        </p:txBody>
      </p:sp>
    </p:spTree>
    <p:extLst>
      <p:ext uri="{BB962C8B-B14F-4D97-AF65-F5344CB8AC3E}">
        <p14:creationId xmlns:p14="http://schemas.microsoft.com/office/powerpoint/2010/main" val="298839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D6521-37FB-DC38-7D5A-B607F47C7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175083-11D2-BF29-FBD0-27DA24E37E7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1277938"/>
            <a:ext cx="10533062" cy="365125"/>
          </a:xfrm>
        </p:spPr>
        <p:txBody>
          <a:bodyPr/>
          <a:lstStyle/>
          <a:p>
            <a:r>
              <a:rPr lang="fr-CA"/>
              <a:t>Conditions de succès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FC8875-53A7-85EC-6D1C-16A752299CF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24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38B2C7C-21D4-819F-E342-F632897AD47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199" y="453904"/>
            <a:ext cx="10533063" cy="698811"/>
          </a:xfrm>
        </p:spPr>
        <p:txBody>
          <a:bodyPr lIns="0" tIns="0" rIns="0" bIns="0">
            <a:normAutofit fontScale="90000"/>
          </a:bodyPr>
          <a:lstStyle/>
          <a:p>
            <a:r>
              <a:rPr lang="fr-CA"/>
              <a:t>L’exemple de la communauté d’apprentissage professionnelle du Cégep de Matane (CAPIÉ)</a:t>
            </a:r>
            <a:endParaRPr lang="fr-CA" b="1" kern="1200" cap="none" baseline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A7349DD-5D7E-1BF1-52D7-F56CFEF34379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1024930" y="1995254"/>
          <a:ext cx="6173645" cy="369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EB06CDC2-D5BD-7475-6DF3-A2E8FED6A9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531571" y="2308896"/>
            <a:ext cx="490128" cy="504000"/>
          </a:xfrm>
          <a:prstGeom prst="rect">
            <a:avLst/>
          </a:prstGeom>
        </p:spPr>
      </p:pic>
      <p:pic>
        <p:nvPicPr>
          <p:cNvPr id="7" name="Image 6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3D18D5F-B03F-583A-4019-82C14ACD1D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190908" y="3132510"/>
            <a:ext cx="571239" cy="576000"/>
          </a:xfrm>
          <a:prstGeom prst="rect">
            <a:avLst/>
          </a:prstGeom>
        </p:spPr>
      </p:pic>
      <p:pic>
        <p:nvPicPr>
          <p:cNvPr id="12" name="Image 1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B20DC7E-29D6-884E-1B95-2489EDD11F7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507101" y="4859354"/>
            <a:ext cx="547605" cy="576000"/>
          </a:xfrm>
          <a:prstGeom prst="rect">
            <a:avLst/>
          </a:prstGeom>
        </p:spPr>
      </p:pic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BA2D79D1-D2DF-2578-9920-4DC93277A1E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238420" y="4057949"/>
            <a:ext cx="467512" cy="47625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8FDF975-61C7-53C4-34A5-8842FE4DAB4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812657" y="2520581"/>
            <a:ext cx="3479033" cy="3570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CA" sz="2000">
                <a:cs typeface="Arial"/>
              </a:rPr>
              <a:t>En lien avec le plan de la réussite </a:t>
            </a:r>
          </a:p>
          <a:p>
            <a:pPr marL="342900" indent="-342900">
              <a:buFont typeface="Arial"/>
              <a:buChar char="•"/>
            </a:pPr>
            <a:r>
              <a:rPr lang="fr-CA" sz="2000"/>
              <a:t>Libérations et contrainte horaire</a:t>
            </a:r>
            <a:endParaRPr lang="fr-FR" sz="20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fr-CA" sz="2000">
                <a:cs typeface="Arial" panose="020B0604020202020204"/>
              </a:rPr>
              <a:t>Présentation à toute la direction</a:t>
            </a:r>
          </a:p>
          <a:p>
            <a:pPr marL="342900" indent="-342900">
              <a:buFont typeface="Arial"/>
              <a:buChar char="•"/>
            </a:pPr>
            <a:r>
              <a:rPr lang="fr-CA" sz="2000">
                <a:cs typeface="Arial" panose="020B0604020202020204"/>
              </a:rPr>
              <a:t>Support pour la personne experte</a:t>
            </a:r>
          </a:p>
          <a:p>
            <a:pPr marL="342900" indent="-342900">
              <a:buFont typeface="Arial"/>
              <a:buChar char="•"/>
            </a:pPr>
            <a:r>
              <a:rPr lang="fr-CA" sz="2000">
                <a:cs typeface="Arial" panose="020B0604020202020204"/>
              </a:rPr>
              <a:t>Encadrement, environnement numérique</a:t>
            </a:r>
          </a:p>
          <a:p>
            <a:endParaRPr lang="fr-CA" sz="32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748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98DD5-6F8B-7A87-321C-3BD44278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1">
            <a:extLst>
              <a:ext uri="{FF2B5EF4-FFF2-40B4-BE49-F238E27FC236}">
                <a16:creationId xmlns:a16="http://schemas.microsoft.com/office/drawing/2014/main" id="{87A02D9F-E0FC-7184-CB13-835541D888F9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57073" y="1913211"/>
            <a:ext cx="10406183" cy="4114800"/>
          </a:xfrm>
        </p:spPr>
        <p:txBody>
          <a:bodyPr lIns="0" tIns="45720" rIns="0" bIns="0" anchor="t"/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A" sz="2000" dirty="0">
                <a:latin typeface="Arial"/>
                <a:cs typeface="Arial"/>
              </a:rPr>
              <a:t>Objectif de la CAPIÉ : Communauté d'apprentissage sur les pratiques à impact élevé</a:t>
            </a:r>
            <a:endParaRPr lang="fr-CA" sz="2000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A" sz="2000" dirty="0">
                <a:latin typeface="Arial"/>
                <a:cs typeface="Arial"/>
              </a:rPr>
              <a:t>Étapes de mise en œuvre : Animation, préparation des contenus, sollicitation des participant(e)s, rencontre et intégration.</a:t>
            </a:r>
            <a:endParaRPr lang="fr-CA" sz="2000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A" sz="2000" dirty="0">
                <a:latin typeface="Arial"/>
                <a:cs typeface="Arial"/>
              </a:rPr>
              <a:t>Composition du groupe : 12 enseignant(e)s de différents programmes</a:t>
            </a:r>
            <a:endParaRPr lang="fr-CA" sz="2000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A" sz="2000" dirty="0">
                <a:latin typeface="Arial"/>
                <a:cs typeface="Arial"/>
              </a:rPr>
              <a:t>Engagement pris par les membres : Rencontre de 2 périodes par semaine pour 2 sessions. S'engagent à faire les lectures et à intégrer les pratiques en classe</a:t>
            </a:r>
            <a:endParaRPr lang="fr-CA" sz="2000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A" sz="2000" dirty="0">
                <a:latin typeface="Arial"/>
                <a:cs typeface="Arial"/>
              </a:rPr>
              <a:t>Bases théoriques : Pratiques à impact élevé et … </a:t>
            </a:r>
            <a:r>
              <a:rPr lang="en-US" sz="2000" dirty="0">
                <a:latin typeface="Arial"/>
                <a:cs typeface="Arial"/>
              </a:rPr>
              <a:t>La CAPIÉ </a:t>
            </a:r>
            <a:r>
              <a:rPr lang="en-US" sz="2000" dirty="0" err="1">
                <a:latin typeface="Arial"/>
                <a:cs typeface="Arial"/>
              </a:rPr>
              <a:t>s’appuie</a:t>
            </a:r>
            <a:r>
              <a:rPr lang="en-US" sz="2000" dirty="0">
                <a:latin typeface="Arial"/>
                <a:cs typeface="Arial"/>
              </a:rPr>
              <a:t> sur les </a:t>
            </a:r>
            <a:r>
              <a:rPr lang="en-US" sz="2000" dirty="0" err="1">
                <a:latin typeface="Arial"/>
                <a:cs typeface="Arial"/>
              </a:rPr>
              <a:t>recherches</a:t>
            </a:r>
            <a:r>
              <a:rPr lang="en-US" sz="2000" dirty="0">
                <a:latin typeface="Arial"/>
                <a:cs typeface="Arial"/>
              </a:rPr>
              <a:t> les plus </a:t>
            </a:r>
            <a:r>
              <a:rPr lang="en-US" sz="2000" dirty="0" err="1">
                <a:latin typeface="Arial"/>
                <a:cs typeface="Arial"/>
              </a:rPr>
              <a:t>reconnues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éducation</a:t>
            </a:r>
            <a:r>
              <a:rPr lang="en-US" sz="2000" dirty="0">
                <a:latin typeface="Arial"/>
                <a:cs typeface="Arial"/>
              </a:rPr>
              <a:t> pour transformer les pratiques. </a:t>
            </a:r>
            <a:r>
              <a:rPr lang="en-US" sz="2000" dirty="0" err="1">
                <a:latin typeface="Arial"/>
                <a:cs typeface="Arial"/>
              </a:rPr>
              <a:t>Développer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l'agentivité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>
              <a:latin typeface="Arial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A" sz="2000" dirty="0">
                <a:latin typeface="Arial"/>
                <a:cs typeface="Arial"/>
              </a:rPr>
              <a:t>Mode de fonctionnement : Rencontres de 2 périodes aux 2 semaines. Périodes de contraintes à l'horaire. Libération de 0.04 ETC session</a:t>
            </a:r>
            <a:endParaRPr lang="fr-CA" sz="2000" dirty="0"/>
          </a:p>
          <a:p>
            <a:endParaRPr lang="fr-CA" sz="20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9FB983-C62D-345B-2FD0-94B93817594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1277938"/>
            <a:ext cx="10533062" cy="365125"/>
          </a:xfrm>
        </p:spPr>
        <p:txBody>
          <a:bodyPr/>
          <a:lstStyle/>
          <a:p>
            <a:r>
              <a:rPr lang="fr-CA"/>
              <a:t>Vue d’ensemble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207C4C-CB9B-25EE-E513-0BF57470028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25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770AC659-EA4E-C030-C2B3-8E069CADAC5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199" y="453904"/>
            <a:ext cx="10533063" cy="698811"/>
          </a:xfrm>
        </p:spPr>
        <p:txBody>
          <a:bodyPr lIns="0" tIns="0" rIns="0" bIns="0">
            <a:normAutofit fontScale="90000"/>
          </a:bodyPr>
          <a:lstStyle/>
          <a:p>
            <a:r>
              <a:rPr lang="fr-CA"/>
              <a:t>L’exemple de la communauté d’apprentissage professionnelle du Cégep de Matane (CAPIÉ)</a:t>
            </a:r>
          </a:p>
        </p:txBody>
      </p:sp>
    </p:spTree>
    <p:extLst>
      <p:ext uri="{BB962C8B-B14F-4D97-AF65-F5344CB8AC3E}">
        <p14:creationId xmlns:p14="http://schemas.microsoft.com/office/powerpoint/2010/main" val="420863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8230-EF3D-16D8-2FB1-A0A623716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1">
            <a:extLst>
              <a:ext uri="{FF2B5EF4-FFF2-40B4-BE49-F238E27FC236}">
                <a16:creationId xmlns:a16="http://schemas.microsoft.com/office/drawing/2014/main" id="{A1721815-92F8-C2ED-2904-8F89793544B1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57073" y="1913211"/>
            <a:ext cx="8862646" cy="4114800"/>
          </a:xfrm>
        </p:spPr>
        <p:txBody>
          <a:bodyPr lIns="0" tIns="45720" rIns="0" bIns="0" anchor="t"/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Arial"/>
                <a:cs typeface="Arial"/>
              </a:rPr>
              <a:t>Retombées : Production de matériel, récits de pratique, </a:t>
            </a:r>
            <a:r>
              <a:rPr lang="fr-CA" dirty="0" err="1">
                <a:latin typeface="Arial"/>
                <a:cs typeface="Arial"/>
              </a:rPr>
              <a:t>balados</a:t>
            </a:r>
            <a:r>
              <a:rPr lang="fr-CA" dirty="0">
                <a:latin typeface="Arial"/>
                <a:cs typeface="Arial"/>
              </a:rPr>
              <a:t>, articles </a:t>
            </a:r>
            <a:r>
              <a:rPr lang="fr-CA" dirty="0" err="1">
                <a:latin typeface="Arial"/>
                <a:cs typeface="Arial"/>
              </a:rPr>
              <a:t>Eductive</a:t>
            </a:r>
            <a:r>
              <a:rPr lang="fr-CA" dirty="0">
                <a:latin typeface="Arial"/>
                <a:cs typeface="Arial"/>
              </a:rPr>
              <a:t>, participation à des colloques, projet de recherche, amélioration de la qualité de l'enseignement, comité de la réussite.</a:t>
            </a:r>
            <a:endParaRPr lang="fr-CA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CA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defRPr/>
            </a:pPr>
            <a:endParaRPr lang="fr-CA" dirty="0"/>
          </a:p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6E1ED1-5421-B576-9A97-C749A71D9ED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1277938"/>
            <a:ext cx="10533062" cy="365125"/>
          </a:xfrm>
        </p:spPr>
        <p:txBody>
          <a:bodyPr/>
          <a:lstStyle/>
          <a:p>
            <a:r>
              <a:rPr lang="fr-CA"/>
              <a:t>Vue d’ensemble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BF444A-395D-0464-3F2A-54951C65E492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20D4575-E002-495F-8B59-A7012AAEE3D0}" type="slidenum">
              <a:rPr lang="fr-CA" smtClean="0"/>
              <a:pPr>
                <a:spcAft>
                  <a:spcPts val="600"/>
                </a:spcAft>
              </a:pPr>
              <a:t>26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778A8AD7-336B-77AC-1E37-4B98ABEE36B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199" y="453904"/>
            <a:ext cx="10533063" cy="698811"/>
          </a:xfrm>
        </p:spPr>
        <p:txBody>
          <a:bodyPr lIns="0" tIns="0" rIns="0" bIns="0">
            <a:normAutofit fontScale="90000"/>
          </a:bodyPr>
          <a:lstStyle/>
          <a:p>
            <a:r>
              <a:rPr lang="fr-CA" dirty="0"/>
              <a:t>L’exemple de la communauté d’apprentissage professionnelle du Cégep de Matane (CAPIÉ)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A752F0-EB79-B39A-2062-E5CDDE81133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3759" y="3083855"/>
            <a:ext cx="5755616" cy="33788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5A3175-4E58-E563-7686-EB0E5A19525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545291" y="3078372"/>
            <a:ext cx="5643113" cy="33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4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DA0710-6918-AC82-7BF2-767876E8610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1806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9EF3-74CD-F371-065A-D16543B4B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7E3A00-678C-3768-13D6-F88F0F1725B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28</a:t>
            </a:fld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C248A3E-7E72-F2F9-2536-383D70835D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4826" y="1205342"/>
            <a:ext cx="6127866" cy="1325563"/>
          </a:xfrm>
        </p:spPr>
        <p:txBody>
          <a:bodyPr/>
          <a:lstStyle/>
          <a:p>
            <a:r>
              <a:rPr lang="fr-CA" dirty="0"/>
              <a:t>Discussion</a:t>
            </a:r>
          </a:p>
        </p:txBody>
      </p:sp>
      <p:pic>
        <p:nvPicPr>
          <p:cNvPr id="10" name="Graphique 9" descr="Carte au trésor contour">
            <a:extLst>
              <a:ext uri="{FF2B5EF4-FFF2-40B4-BE49-F238E27FC236}">
                <a16:creationId xmlns:a16="http://schemas.microsoft.com/office/drawing/2014/main" id="{77A256C5-A7D0-3D45-1198-E49D3AC8BD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09212" y="1660272"/>
            <a:ext cx="3537455" cy="35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8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CD7961-6EB9-9469-256C-8D28B448812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388153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3EACC-2381-84EE-9322-99BD61F69D64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Contexte et processus d’élaboration du guide</a:t>
            </a:r>
          </a:p>
        </p:txBody>
      </p:sp>
    </p:spTree>
    <p:extLst>
      <p:ext uri="{BB962C8B-B14F-4D97-AF65-F5344CB8AC3E}">
        <p14:creationId xmlns:p14="http://schemas.microsoft.com/office/powerpoint/2010/main" val="103974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DA722-DC49-E019-C5F3-420D8647F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732436F-E500-3F11-F04E-8667B64B264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Médiagraphie (diaporama)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68D292-8F7C-C08C-D8E7-D2BC4180522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0738" y="1479488"/>
            <a:ext cx="10533063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400" err="1">
                <a:effectLst/>
                <a:latin typeface="Arial" panose="020B0604020202020204" pitchFamily="34" charset="0"/>
                <a:ea typeface="TradeGothic"/>
              </a:rPr>
              <a:t>Cristol</a:t>
            </a: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, D. (2017, 19 décembre). </a:t>
            </a:r>
            <a:r>
              <a:rPr lang="fr-CA" sz="1400" i="1">
                <a:effectLst/>
                <a:latin typeface="Arial" panose="020B0604020202020204" pitchFamily="34" charset="0"/>
                <a:ea typeface="TradeGothic"/>
              </a:rPr>
              <a:t>La différence entre animation, facilitation et </a:t>
            </a:r>
            <a:r>
              <a:rPr lang="fr-CA" sz="1400" i="1" err="1">
                <a:effectLst/>
                <a:latin typeface="Arial" panose="020B0604020202020204" pitchFamily="34" charset="0"/>
                <a:ea typeface="TradeGothic"/>
              </a:rPr>
              <a:t>hosting</a:t>
            </a:r>
            <a:r>
              <a:rPr lang="fr-CA" sz="1400" i="1">
                <a:effectLst/>
                <a:latin typeface="Arial" panose="020B0604020202020204" pitchFamily="34" charset="0"/>
                <a:ea typeface="TradeGothic"/>
              </a:rPr>
              <a:t> : favoriser l’intelligence collective</a:t>
            </a: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. Thot Cursus : Formation et culture numérique. </a:t>
            </a:r>
            <a:r>
              <a:rPr lang="fr-CA" sz="1400" u="sng">
                <a:solidFill>
                  <a:srgbClr val="B75E35"/>
                </a:solidFill>
                <a:effectLst/>
                <a:latin typeface="Arial" panose="020B0604020202020204" pitchFamily="34" charset="0"/>
                <a:ea typeface="TradeGothic"/>
                <a:hlinkClick r:id="rId4"/>
              </a:rPr>
              <a:t>https://cursus.edu/fr/11559/la-difference-entre-animation-facilitation-et-hosting</a:t>
            </a: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Fédération des cégeps. (2021). </a:t>
            </a:r>
            <a:r>
              <a:rPr lang="fr-CA" sz="1400" i="1">
                <a:effectLst/>
                <a:latin typeface="Arial" panose="020B0604020202020204" pitchFamily="34" charset="0"/>
                <a:ea typeface="TradeGothic"/>
              </a:rPr>
              <a:t>La réussite au cégep : regards rétrospectifs et prospectifs</a:t>
            </a: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. </a:t>
            </a:r>
            <a:r>
              <a:rPr lang="fr-CA" sz="1400" u="sng">
                <a:solidFill>
                  <a:srgbClr val="B75E35"/>
                </a:solidFill>
                <a:effectLst/>
                <a:latin typeface="Arial" panose="020B0604020202020204" pitchFamily="34" charset="0"/>
                <a:ea typeface="TradeGothic"/>
                <a:hlinkClick r:id="rId5"/>
              </a:rPr>
              <a:t>https://fedecegeps.ca/autres/2021/10/la-reussite-au-cegep-regards-retrospectifs-et-prospectifs/</a:t>
            </a:r>
            <a:endParaRPr lang="fr-CA" sz="1400" u="sng">
              <a:solidFill>
                <a:srgbClr val="B75E35"/>
              </a:solidFill>
              <a:latin typeface="Arial" panose="020B0604020202020204" pitchFamily="34" charset="0"/>
              <a:ea typeface="TradeGothic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Fédération des cégeps. (2023). </a:t>
            </a:r>
            <a:r>
              <a:rPr lang="fr-CA" sz="1400" i="1">
                <a:effectLst/>
                <a:latin typeface="Arial" panose="020B0604020202020204" pitchFamily="34" charset="0"/>
                <a:ea typeface="TradeGothic"/>
              </a:rPr>
              <a:t>Portrait et typologie des communautés de pratique et des communautés d’apprentissage du réseau collégial axées sur la pédagogie</a:t>
            </a: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. Carrefour de la réussite au collégial. </a:t>
            </a:r>
            <a:r>
              <a:rPr lang="fr-CA" sz="1400" u="sng">
                <a:solidFill>
                  <a:srgbClr val="B75E35"/>
                </a:solidFill>
                <a:effectLst/>
                <a:latin typeface="Arial" panose="020B0604020202020204" pitchFamily="34" charset="0"/>
                <a:ea typeface="TradeGothic"/>
                <a:hlinkClick r:id="rId6"/>
              </a:rPr>
              <a:t>https://reussitecollegiale.ca/ressource/portrait-et-typologie-des-communautes-de-pratique-et-des-communautes-apprentissage-du-reseau-collegial-axees-sur-la-pedagogie/</a:t>
            </a: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 </a:t>
            </a:r>
            <a:endParaRPr lang="fr-CA" sz="1400">
              <a:latin typeface="Arial" panose="020B0604020202020204" pitchFamily="34" charset="0"/>
              <a:ea typeface="TradeGothic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effectLst/>
                <a:latin typeface="Arial" panose="020B0604020202020204" pitchFamily="34" charset="0"/>
                <a:ea typeface="TradeGothic"/>
              </a:rPr>
              <a:t>Kaner, S., Lind, L., Toldi, C., Fisk, S., &amp; Berger, D. (2007). </a:t>
            </a:r>
            <a:r>
              <a:rPr lang="en-CA" sz="1400" i="1">
                <a:effectLst/>
                <a:latin typeface="Arial" panose="020B0604020202020204" pitchFamily="34" charset="0"/>
                <a:ea typeface="TradeGothic"/>
              </a:rPr>
              <a:t>Facilitator's Guide to Participatory Decision-Making </a:t>
            </a:r>
            <a:r>
              <a:rPr lang="en-CA" sz="1400">
                <a:effectLst/>
                <a:latin typeface="Arial" panose="020B0604020202020204" pitchFamily="34" charset="0"/>
                <a:ea typeface="TradeGothic"/>
              </a:rPr>
              <a:t>(2nd ed.). Jossey-Bass. </a:t>
            </a:r>
            <a:r>
              <a:rPr lang="en-US" sz="1400" u="sng">
                <a:solidFill>
                  <a:srgbClr val="B75E35"/>
                </a:solidFill>
                <a:effectLst/>
                <a:latin typeface="Arial" panose="020B0604020202020204" pitchFamily="34" charset="0"/>
                <a:ea typeface="TradeGothic"/>
                <a:hlinkClick r:id="rId7"/>
              </a:rPr>
              <a:t>https://www.storypikes.com/workshops/PDFs/Facilitators%20Guide%20to%20Participation%20by%20Sam%20Kaner%20with%20Lenny%20Lind-Catherine%20Toldi-Sarah%20Fisk%20and%20Duane%20Berger-2007.pdf</a:t>
            </a:r>
            <a:r>
              <a:rPr lang="en-US" sz="1400">
                <a:effectLst/>
                <a:latin typeface="Arial" panose="020B0604020202020204" pitchFamily="34" charset="0"/>
                <a:ea typeface="TradeGothic"/>
              </a:rPr>
              <a:t> </a:t>
            </a:r>
            <a:endParaRPr lang="en-US" sz="1400">
              <a:latin typeface="Arial" panose="020B0604020202020204" pitchFamily="34" charset="0"/>
              <a:ea typeface="TradeGothic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Laure, F. (2018). </a:t>
            </a:r>
            <a:r>
              <a:rPr lang="fr-CA" sz="1400" i="1">
                <a:effectLst/>
                <a:latin typeface="Arial" panose="020B0604020202020204" pitchFamily="34" charset="0"/>
                <a:ea typeface="TradeGothic"/>
              </a:rPr>
              <a:t>Techniques d’animation : tous les outils pour réussir vos présentations, réunions, formations</a:t>
            </a: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. Dunod. </a:t>
            </a:r>
            <a:r>
              <a:rPr lang="fr-CA" sz="1400" u="sng">
                <a:solidFill>
                  <a:srgbClr val="B75E35"/>
                </a:solidFill>
                <a:effectLst/>
                <a:latin typeface="Arial" panose="020B0604020202020204" pitchFamily="34" charset="0"/>
                <a:ea typeface="TradeGothic"/>
                <a:hlinkClick r:id="rId8"/>
              </a:rPr>
              <a:t>https://doi.org/10.3917/dunod.laure.2018.01</a:t>
            </a:r>
            <a:r>
              <a:rPr lang="fr-CA" sz="1400">
                <a:effectLst/>
                <a:latin typeface="Arial" panose="020B0604020202020204" pitchFamily="34" charset="0"/>
                <a:ea typeface="TradeGothic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/>
              <a:t>Wenger-Trayner, E., Wenger-Trayner, B., Reid, P., &amp; </a:t>
            </a:r>
            <a:r>
              <a:rPr lang="en-CA" sz="1400" err="1"/>
              <a:t>Bruderlein</a:t>
            </a:r>
            <a:r>
              <a:rPr lang="en-CA" sz="1400"/>
              <a:t>, C. (2023). Communities of practice, within and across organizations: Guidebook (2nd ed.).Social Learning Lab. </a:t>
            </a:r>
            <a:r>
              <a:rPr lang="en-CA" sz="1400">
                <a:hlinkClick r:id="rId9"/>
              </a:rPr>
              <a:t>https://www.wenger-trayner.com/wp-content/uploads/2024/03/24-02-21-CoP-guidebook-second-edition-final-2.pdf </a:t>
            </a:r>
            <a:endParaRPr lang="en-CA" sz="14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effectLst/>
                <a:latin typeface="Arial" panose="020B0604020202020204" pitchFamily="34" charset="0"/>
                <a:ea typeface="TradeGothic"/>
              </a:rPr>
              <a:t> </a:t>
            </a:r>
            <a:endParaRPr lang="fr-CA" sz="1400"/>
          </a:p>
        </p:txBody>
      </p:sp>
    </p:spTree>
    <p:extLst>
      <p:ext uri="{BB962C8B-B14F-4D97-AF65-F5344CB8AC3E}">
        <p14:creationId xmlns:p14="http://schemas.microsoft.com/office/powerpoint/2010/main" val="28088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4C24-44B2-F2DF-F403-9FBA4165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679D22-1E29-4E64-674C-B800FB5A1B81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78A400E-5F9E-04F6-7217-85330FC514A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Coordination, recherche et rédaction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5BB8B40-563A-A526-CFD8-96055A21B07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25388" y="1630516"/>
            <a:ext cx="5103416" cy="1749397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lIns="182880" tIns="365760" rIns="182880" bIns="13716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Maïna Albert</a:t>
            </a:r>
          </a:p>
          <a:p>
            <a:pPr algn="ctr"/>
            <a:r>
              <a:rPr lang="fr-CA" sz="1467">
                <a:latin typeface="Arial" panose="020B0604020202020204" pitchFamily="34" charset="0"/>
                <a:cs typeface="Arial" panose="020B0604020202020204" pitchFamily="34" charset="0"/>
              </a:rPr>
              <a:t>Psychosociologue et facilitatrice, consultante en développement organisationnel</a:t>
            </a:r>
          </a:p>
          <a:p>
            <a:pPr algn="ctr"/>
            <a:r>
              <a:rPr lang="fr-CA" sz="1467" err="1">
                <a:latin typeface="Arial" panose="020B0604020202020204" pitchFamily="34" charset="0"/>
                <a:cs typeface="Arial" panose="020B0604020202020204" pitchFamily="34" charset="0"/>
              </a:rPr>
              <a:t>OlOship</a:t>
            </a:r>
            <a:endParaRPr lang="fr-CA"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1BBB013-04B0-BF2D-E501-EBF57A1A35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63198" y="1630516"/>
            <a:ext cx="5103414" cy="1749397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lIns="182880" tIns="365760" rIns="182880" bIns="13716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fr-CA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Annie-Claude Prud’homme</a:t>
            </a:r>
          </a:p>
          <a:p>
            <a:pPr lvl="0" algn="ctr"/>
            <a:r>
              <a:rPr lang="fr-CA" sz="1467">
                <a:latin typeface="Arial" panose="020B0604020202020204" pitchFamily="34" charset="0"/>
                <a:cs typeface="Arial" panose="020B0604020202020204" pitchFamily="34" charset="0"/>
              </a:rPr>
              <a:t>Conseillère aux affaires éducatives</a:t>
            </a:r>
          </a:p>
          <a:p>
            <a:pPr lvl="0" algn="ctr"/>
            <a:r>
              <a:rPr lang="fr-CA" sz="1467">
                <a:latin typeface="Arial" panose="020B0604020202020204" pitchFamily="34" charset="0"/>
                <a:cs typeface="Arial" panose="020B0604020202020204" pitchFamily="34" charset="0"/>
              </a:rPr>
              <a:t>Fédération des cégeps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4623518-0804-8987-5830-D88E18CFDB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5388" y="4134602"/>
            <a:ext cx="5103416" cy="1749397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lIns="182880" tIns="365760" rIns="182880" bIns="13716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Maïté Roy </a:t>
            </a:r>
          </a:p>
          <a:p>
            <a:pPr algn="ctr"/>
            <a:r>
              <a:rPr lang="fr-CA" sz="1467">
                <a:latin typeface="Arial" panose="020B0604020202020204" pitchFamily="34" charset="0"/>
                <a:cs typeface="Arial" panose="020B0604020202020204" pitchFamily="34" charset="0"/>
              </a:rPr>
              <a:t>Directrice adjointe aux affaires éducatives</a:t>
            </a:r>
          </a:p>
          <a:p>
            <a:pPr algn="ctr"/>
            <a:r>
              <a:rPr lang="fr-CA" sz="1467">
                <a:latin typeface="Arial" panose="020B0604020202020204" pitchFamily="34" charset="0"/>
                <a:cs typeface="Arial" panose="020B0604020202020204" pitchFamily="34" charset="0"/>
              </a:rPr>
              <a:t>Fédération des cégeps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1A2CF85-FEA1-7BE6-1E71-E54411FCA5F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63198" y="4134602"/>
            <a:ext cx="5103414" cy="1749397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 cmpd="sng">
            <a:noFill/>
          </a:ln>
        </p:spPr>
        <p:txBody>
          <a:bodyPr wrap="square" lIns="182880" tIns="365760" rIns="182880" bIns="13716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Bouchet</a:t>
            </a:r>
          </a:p>
          <a:p>
            <a:pPr lvl="0" algn="ctr"/>
            <a:r>
              <a:rPr lang="fr-CA" sz="1467">
                <a:latin typeface="Arial" panose="020B0604020202020204" pitchFamily="34" charset="0"/>
                <a:cs typeface="Arial" panose="020B0604020202020204" pitchFamily="34" charset="0"/>
              </a:rPr>
              <a:t>Adjointe aux affaires éducatives </a:t>
            </a:r>
          </a:p>
          <a:p>
            <a:pPr lvl="0" algn="ctr"/>
            <a:r>
              <a:rPr lang="fr-CA" sz="1467">
                <a:latin typeface="Arial" panose="020B0604020202020204" pitchFamily="34" charset="0"/>
                <a:cs typeface="Arial" panose="020B0604020202020204" pitchFamily="34" charset="0"/>
              </a:rPr>
              <a:t>Fédération des cégeps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1F63150-4655-4909-6B04-221A5A780411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191344" y="3802215"/>
            <a:ext cx="371504" cy="444366"/>
            <a:chOff x="5594803" y="3014141"/>
            <a:chExt cx="371504" cy="444366"/>
          </a:xfrm>
          <a:solidFill>
            <a:schemeClr val="tx2"/>
          </a:solidFill>
        </p:grpSpPr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C02998BF-175C-3473-7972-08359044412E}"/>
                </a:ext>
              </a:extLst>
            </p:cNvPr>
            <p:cNvSpPr/>
            <p:nvPr/>
          </p:nvSpPr>
          <p:spPr>
            <a:xfrm>
              <a:off x="5616405" y="3112476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5C29877C-2076-2A92-6FE6-9BAE3A236299}"/>
                </a:ext>
              </a:extLst>
            </p:cNvPr>
            <p:cNvSpPr/>
            <p:nvPr/>
          </p:nvSpPr>
          <p:spPr>
            <a:xfrm rot="15983805">
              <a:off x="5775867" y="3268407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73566A-0AC7-B0A6-BFF6-B07962D39991}"/>
                </a:ext>
              </a:extLst>
            </p:cNvPr>
            <p:cNvSpPr/>
            <p:nvPr/>
          </p:nvSpPr>
          <p:spPr>
            <a:xfrm rot="2700000">
              <a:off x="5753087" y="2945741"/>
              <a:ext cx="46800" cy="18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40D4152-69A7-9EDF-3B4B-48312BCA084D}"/>
                </a:ext>
              </a:extLst>
            </p:cNvPr>
            <p:cNvSpPr/>
            <p:nvPr/>
          </p:nvSpPr>
          <p:spPr>
            <a:xfrm rot="5400000" flipV="1">
              <a:off x="5779987" y="2961842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2FC382-DE37-E697-4769-31BC1B2BEBEA}"/>
                </a:ext>
              </a:extLst>
            </p:cNvPr>
            <p:cNvSpPr/>
            <p:nvPr/>
          </p:nvSpPr>
          <p:spPr>
            <a:xfrm rot="2700000">
              <a:off x="5843907" y="3336107"/>
              <a:ext cx="46800" cy="19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FC5F48-6873-533C-8DB1-2D0BAB71A518}"/>
                </a:ext>
              </a:extLst>
            </p:cNvPr>
            <p:cNvSpPr/>
            <p:nvPr/>
          </p:nvSpPr>
          <p:spPr>
            <a:xfrm rot="8104890">
              <a:off x="5594803" y="3186404"/>
              <a:ext cx="46800" cy="18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9DB74D9-AD15-8C54-0CF0-4FBD2350DD84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629153" y="3802215"/>
            <a:ext cx="371504" cy="444366"/>
            <a:chOff x="5594803" y="3014141"/>
            <a:chExt cx="371504" cy="444366"/>
          </a:xfrm>
          <a:solidFill>
            <a:schemeClr val="tx2"/>
          </a:solidFill>
        </p:grpSpPr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7AB8C565-3FB9-67AF-C497-C52088A868BB}"/>
                </a:ext>
              </a:extLst>
            </p:cNvPr>
            <p:cNvSpPr/>
            <p:nvPr/>
          </p:nvSpPr>
          <p:spPr>
            <a:xfrm>
              <a:off x="5616405" y="3112476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81E0991D-AF20-4D78-F12A-83E358B7EB5D}"/>
                </a:ext>
              </a:extLst>
            </p:cNvPr>
            <p:cNvSpPr/>
            <p:nvPr/>
          </p:nvSpPr>
          <p:spPr>
            <a:xfrm rot="15983805">
              <a:off x="5775867" y="3268407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542D18F-6ECC-DEE6-2EDC-D407B1D6B622}"/>
                </a:ext>
              </a:extLst>
            </p:cNvPr>
            <p:cNvSpPr/>
            <p:nvPr/>
          </p:nvSpPr>
          <p:spPr>
            <a:xfrm rot="2700000">
              <a:off x="5753087" y="2945741"/>
              <a:ext cx="46800" cy="18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87AFED3-BE73-5BB5-622A-D41135BB09CE}"/>
                </a:ext>
              </a:extLst>
            </p:cNvPr>
            <p:cNvSpPr/>
            <p:nvPr/>
          </p:nvSpPr>
          <p:spPr>
            <a:xfrm rot="5400000" flipV="1">
              <a:off x="5779987" y="2961842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8CC1F21-DD49-185F-202A-B4550F66CEFC}"/>
                </a:ext>
              </a:extLst>
            </p:cNvPr>
            <p:cNvSpPr/>
            <p:nvPr/>
          </p:nvSpPr>
          <p:spPr>
            <a:xfrm rot="2700000">
              <a:off x="5843907" y="3336107"/>
              <a:ext cx="46800" cy="19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5DAB1-DD7F-1B85-7ABA-0AEE7ACA6E9E}"/>
                </a:ext>
              </a:extLst>
            </p:cNvPr>
            <p:cNvSpPr/>
            <p:nvPr/>
          </p:nvSpPr>
          <p:spPr>
            <a:xfrm rot="8104890">
              <a:off x="5594803" y="3186404"/>
              <a:ext cx="46800" cy="18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763D4E1-AB98-4541-FF53-6D298F688FA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191344" y="1297851"/>
            <a:ext cx="371504" cy="444366"/>
            <a:chOff x="5594803" y="3014141"/>
            <a:chExt cx="371504" cy="444366"/>
          </a:xfrm>
          <a:solidFill>
            <a:schemeClr val="tx2"/>
          </a:solidFill>
        </p:grpSpPr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A16D0DD-1664-0CCA-6C45-202F57AF9E8B}"/>
                </a:ext>
              </a:extLst>
            </p:cNvPr>
            <p:cNvSpPr/>
            <p:nvPr/>
          </p:nvSpPr>
          <p:spPr>
            <a:xfrm>
              <a:off x="5616405" y="3112476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5910A931-D4CB-959C-C050-DA5DCF86FA59}"/>
                </a:ext>
              </a:extLst>
            </p:cNvPr>
            <p:cNvSpPr/>
            <p:nvPr/>
          </p:nvSpPr>
          <p:spPr>
            <a:xfrm rot="15983805">
              <a:off x="5775867" y="3268407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F76B85D-E6A9-AE72-1C26-1AB43B7A5EC9}"/>
                </a:ext>
              </a:extLst>
            </p:cNvPr>
            <p:cNvSpPr/>
            <p:nvPr/>
          </p:nvSpPr>
          <p:spPr>
            <a:xfrm rot="2700000">
              <a:off x="5753087" y="2945741"/>
              <a:ext cx="46800" cy="18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D905F8C-69CD-49D2-84C1-13509FFB6B0F}"/>
                </a:ext>
              </a:extLst>
            </p:cNvPr>
            <p:cNvSpPr/>
            <p:nvPr/>
          </p:nvSpPr>
          <p:spPr>
            <a:xfrm rot="5400000" flipV="1">
              <a:off x="5779987" y="2961842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9F81672-E97D-234F-C832-266911791FBB}"/>
                </a:ext>
              </a:extLst>
            </p:cNvPr>
            <p:cNvSpPr/>
            <p:nvPr/>
          </p:nvSpPr>
          <p:spPr>
            <a:xfrm rot="2700000">
              <a:off x="5843907" y="3336107"/>
              <a:ext cx="46800" cy="19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E5F1A4-A51A-E619-3953-5DE361D57B52}"/>
                </a:ext>
              </a:extLst>
            </p:cNvPr>
            <p:cNvSpPr/>
            <p:nvPr/>
          </p:nvSpPr>
          <p:spPr>
            <a:xfrm rot="8104890">
              <a:off x="5594803" y="3186404"/>
              <a:ext cx="46800" cy="18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A0D4502-94E3-67B3-600A-FDBEE62628F0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629153" y="1297851"/>
            <a:ext cx="371504" cy="444366"/>
            <a:chOff x="5594803" y="3014141"/>
            <a:chExt cx="371504" cy="444366"/>
          </a:xfrm>
          <a:solidFill>
            <a:schemeClr val="tx2"/>
          </a:solidFill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48832F6-BD53-3493-2964-21278A14ED99}"/>
                </a:ext>
              </a:extLst>
            </p:cNvPr>
            <p:cNvSpPr/>
            <p:nvPr/>
          </p:nvSpPr>
          <p:spPr>
            <a:xfrm>
              <a:off x="5616405" y="3112476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BE16D3E-A2D5-024C-6213-9F36786EC26B}"/>
                </a:ext>
              </a:extLst>
            </p:cNvPr>
            <p:cNvSpPr/>
            <p:nvPr/>
          </p:nvSpPr>
          <p:spPr>
            <a:xfrm rot="15983805">
              <a:off x="5775867" y="3268407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9AD5BA-6FBA-F9FE-F727-3F216C41DF03}"/>
                </a:ext>
              </a:extLst>
            </p:cNvPr>
            <p:cNvSpPr/>
            <p:nvPr/>
          </p:nvSpPr>
          <p:spPr>
            <a:xfrm rot="2700000">
              <a:off x="5753087" y="2945741"/>
              <a:ext cx="46800" cy="18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5CBBE20-9B2C-A5DA-BF99-22D126ED5421}"/>
                </a:ext>
              </a:extLst>
            </p:cNvPr>
            <p:cNvSpPr/>
            <p:nvPr/>
          </p:nvSpPr>
          <p:spPr>
            <a:xfrm rot="5400000" flipV="1">
              <a:off x="5779987" y="2961842"/>
              <a:ext cx="95947" cy="247079"/>
            </a:xfrm>
            <a:custGeom>
              <a:avLst/>
              <a:gdLst>
                <a:gd name="connsiteX0" fmla="*/ 948482 w 1615209"/>
                <a:gd name="connsiteY0" fmla="*/ 4702442 h 4702441"/>
                <a:gd name="connsiteX1" fmla="*/ 1614964 w 1615209"/>
                <a:gd name="connsiteY1" fmla="*/ 4036224 h 4702441"/>
                <a:gd name="connsiteX2" fmla="*/ 1615210 w 1615209"/>
                <a:gd name="connsiteY2" fmla="*/ 666081 h 4702441"/>
                <a:gd name="connsiteX3" fmla="*/ 948646 w 1615209"/>
                <a:gd name="connsiteY3" fmla="*/ 0 h 4702441"/>
                <a:gd name="connsiteX4" fmla="*/ 948482 w 1615209"/>
                <a:gd name="connsiteY4" fmla="*/ 4702442 h 47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209" h="4702441">
                  <a:moveTo>
                    <a:pt x="948482" y="4702442"/>
                  </a:moveTo>
                  <a:lnTo>
                    <a:pt x="1614964" y="4036224"/>
                  </a:lnTo>
                  <a:cubicBezTo>
                    <a:pt x="717866" y="3099446"/>
                    <a:pt x="717975" y="1603078"/>
                    <a:pt x="1615210" y="666081"/>
                  </a:cubicBezTo>
                  <a:lnTo>
                    <a:pt x="948646" y="0"/>
                  </a:lnTo>
                  <a:cubicBezTo>
                    <a:pt x="-316147" y="1304518"/>
                    <a:pt x="-316229" y="3398224"/>
                    <a:pt x="948482" y="4702442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47C10A-14B9-CB00-DA7C-E678A2915991}"/>
                </a:ext>
              </a:extLst>
            </p:cNvPr>
            <p:cNvSpPr/>
            <p:nvPr/>
          </p:nvSpPr>
          <p:spPr>
            <a:xfrm rot="2700000">
              <a:off x="5843907" y="3336107"/>
              <a:ext cx="46800" cy="19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73DBD2-414C-0439-5440-34CA98C31643}"/>
                </a:ext>
              </a:extLst>
            </p:cNvPr>
            <p:cNvSpPr/>
            <p:nvPr/>
          </p:nvSpPr>
          <p:spPr>
            <a:xfrm rot="8104890">
              <a:off x="5594803" y="3186404"/>
              <a:ext cx="46800" cy="18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23163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BA53-3F55-5166-5B14-E69BF9B6A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4DC1DBA-0920-9AFE-7E25-1211BC249868}"/>
              </a:ext>
            </a:extLst>
          </p:cNvPr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38198" y="1273175"/>
            <a:ext cx="10533063" cy="4114800"/>
          </a:xfrm>
        </p:spPr>
        <p:txBody>
          <a:bodyPr/>
          <a:lstStyle/>
          <a:p>
            <a:r>
              <a:rPr lang="fr-CA"/>
              <a:t>Expertise de la Fédération des cégeps en animation de communautés apprenantes</a:t>
            </a:r>
          </a:p>
          <a:p>
            <a:r>
              <a:rPr lang="fr-CA"/>
              <a:t>Approches éprouvées dans les collèges du réseau collégial</a:t>
            </a:r>
          </a:p>
          <a:p>
            <a:r>
              <a:rPr lang="fr-CA"/>
              <a:t>Bases théoriques :</a:t>
            </a:r>
          </a:p>
          <a:p>
            <a:pPr lvl="1">
              <a:spcBef>
                <a:spcPts val="1000"/>
              </a:spcBef>
            </a:pPr>
            <a:r>
              <a:rPr lang="fr-CA"/>
              <a:t>Communauté de pratique : </a:t>
            </a:r>
          </a:p>
          <a:p>
            <a:pPr lvl="2">
              <a:spcBef>
                <a:spcPts val="1000"/>
              </a:spcBef>
            </a:pPr>
            <a:r>
              <a:rPr lang="fr-CA" sz="1800"/>
              <a:t>Wenger-</a:t>
            </a:r>
            <a:r>
              <a:rPr lang="fr-CA" sz="1800" err="1"/>
              <a:t>Trayner</a:t>
            </a:r>
            <a:r>
              <a:rPr lang="fr-CA" sz="1800"/>
              <a:t> et al. (2023)</a:t>
            </a:r>
          </a:p>
          <a:p>
            <a:pPr lvl="2">
              <a:spcBef>
                <a:spcPts val="1000"/>
              </a:spcBef>
            </a:pPr>
            <a:r>
              <a:rPr lang="fr-CA" sz="1800"/>
              <a:t>Langelier &amp; CEFRIO (2005)</a:t>
            </a:r>
          </a:p>
          <a:p>
            <a:pPr lvl="2">
              <a:spcBef>
                <a:spcPts val="1000"/>
              </a:spcBef>
            </a:pPr>
            <a:r>
              <a:rPr lang="fr-CA" sz="1800"/>
              <a:t>Arcand &amp; </a:t>
            </a:r>
            <a:r>
              <a:rPr lang="fr-CA" sz="1800" err="1"/>
              <a:t>Souffez</a:t>
            </a:r>
            <a:r>
              <a:rPr lang="fr-CA" sz="1800"/>
              <a:t> (2017) </a:t>
            </a:r>
          </a:p>
          <a:p>
            <a:pPr lvl="1">
              <a:spcBef>
                <a:spcPts val="1000"/>
              </a:spcBef>
            </a:pPr>
            <a:r>
              <a:rPr lang="fr-CA"/>
              <a:t>Cible commune et dynamique des groupes restreints : St-Arnaud (2002)</a:t>
            </a:r>
          </a:p>
          <a:p>
            <a:pPr lvl="1">
              <a:spcBef>
                <a:spcPts val="1000"/>
              </a:spcBef>
            </a:pPr>
            <a:r>
              <a:rPr lang="fr-CA"/>
              <a:t>Posture de facilitation : </a:t>
            </a:r>
            <a:r>
              <a:rPr lang="fr-CA" err="1"/>
              <a:t>Kaner</a:t>
            </a:r>
            <a:r>
              <a:rPr lang="fr-CA"/>
              <a:t> et al. (2017)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2E5CB3-C61B-F4DD-C41E-D509BA5F620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BFE2649-AC7A-82CE-9D7A-682B93AFDD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Fondements théoriques et expérientiels</a:t>
            </a:r>
          </a:p>
        </p:txBody>
      </p:sp>
    </p:spTree>
    <p:extLst>
      <p:ext uri="{BB962C8B-B14F-4D97-AF65-F5344CB8AC3E}">
        <p14:creationId xmlns:p14="http://schemas.microsoft.com/office/powerpoint/2010/main" val="96378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9F859-64B1-6794-5331-A59D4BE1E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1D6E-BF97-2550-9CB4-34D6F2E82398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Vue d’ensemble du guide</a:t>
            </a:r>
          </a:p>
        </p:txBody>
      </p:sp>
    </p:spTree>
    <p:extLst>
      <p:ext uri="{BB962C8B-B14F-4D97-AF65-F5344CB8AC3E}">
        <p14:creationId xmlns:p14="http://schemas.microsoft.com/office/powerpoint/2010/main" val="181428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789309-7588-25DE-F685-AAC2D7560B94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976311" y="468115"/>
            <a:ext cx="5664002" cy="4720907"/>
          </a:xfrm>
        </p:spPr>
        <p:txBody>
          <a:bodyPr/>
          <a:lstStyle/>
          <a:p>
            <a:pPr marL="228600" indent="-228600">
              <a:spcBef>
                <a:spcPts val="1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Idée générale du guide</a:t>
            </a:r>
            <a:endParaRPr lang="fr-FR" dirty="0">
              <a:latin typeface="Arial"/>
              <a:cs typeface="Arial"/>
            </a:endParaRPr>
          </a:p>
          <a:p>
            <a:pPr marL="228600" indent="-228600">
              <a:spcBef>
                <a:spcPts val="1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Sa forme permet de répondre aux besoins de lectrices et lecteurs de différents niveaux : </a:t>
            </a:r>
          </a:p>
          <a:p>
            <a:pPr marL="685800" lvl="1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Exploration initiale (sections 2 et 3)</a:t>
            </a:r>
          </a:p>
          <a:p>
            <a:pPr marL="685800" lvl="1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Compréhension intermédiaire (section 3)</a:t>
            </a:r>
          </a:p>
          <a:p>
            <a:pPr marL="685800" lvl="1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Implémentation avancée (sections 4, 5 et 6)</a:t>
            </a:r>
          </a:p>
          <a:p>
            <a:pPr marL="228600" indent="-228600">
              <a:spcBef>
                <a:spcPts val="1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Le guide peut être lu de manière séquentielle </a:t>
            </a:r>
            <a:br>
              <a:rPr lang="fr-CA" dirty="0">
                <a:latin typeface="Arial"/>
                <a:cs typeface="Arial"/>
              </a:rPr>
            </a:br>
            <a:r>
              <a:rPr lang="fr-CA" dirty="0">
                <a:latin typeface="Arial"/>
                <a:cs typeface="Arial"/>
              </a:rPr>
              <a:t>ou consulté selon des besoins immédiats :</a:t>
            </a:r>
          </a:p>
          <a:p>
            <a:pPr marL="685800" lvl="1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Compréhension théorique </a:t>
            </a:r>
          </a:p>
          <a:p>
            <a:pPr marL="685800" lvl="1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Applications concrètes </a:t>
            </a:r>
          </a:p>
          <a:p>
            <a:pPr marL="685800" lvl="1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/>
                </a:solidFill>
                <a:latin typeface="Arial"/>
                <a:cs typeface="Arial"/>
              </a:rPr>
              <a:t>Animation et facilitation</a:t>
            </a:r>
          </a:p>
          <a:p>
            <a:pPr>
              <a:spcBef>
                <a:spcPts val="1600"/>
              </a:spcBef>
            </a:pP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C88A2A-810D-5613-722F-AF34A13899B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7</a:t>
            </a:fld>
            <a:endParaRPr lang="fr-CA"/>
          </a:p>
        </p:txBody>
      </p:sp>
      <p:pic>
        <p:nvPicPr>
          <p:cNvPr id="9" name="Image 8" descr="Une image contenant texte, habits, Visage humain, affiche&#10;&#10;Le contenu généré par l’IA peut être incorrect.">
            <a:extLst>
              <a:ext uri="{FF2B5EF4-FFF2-40B4-BE49-F238E27FC236}">
                <a16:creationId xmlns:a16="http://schemas.microsoft.com/office/drawing/2014/main" id="{131CB4A0-ABAE-50BC-9DAC-436E3E63D0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074FC1E-B0F7-EA8F-7889-101A5801ADF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Communauté apprenantes, communauté de pratique et communauté d’apprentissage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33F3A849-12A2-75F1-0022-3C98030AA835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82930" y="2671379"/>
            <a:ext cx="6809070" cy="22468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E44120-B6D6-0408-6261-15C94464D7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199" y="2671379"/>
            <a:ext cx="4301245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CA" dirty="0"/>
              <a:t>Dans une </a:t>
            </a:r>
            <a:r>
              <a:rPr lang="fr-CA" dirty="0" err="1"/>
              <a:t>CdA</a:t>
            </a:r>
            <a:r>
              <a:rPr lang="fr-CA" dirty="0"/>
              <a:t>, l’objectif est la réalisation d’un apprentissage collectif; </a:t>
            </a:r>
          </a:p>
          <a:p>
            <a:endParaRPr lang="fr-CA" dirty="0"/>
          </a:p>
          <a:p>
            <a:r>
              <a:rPr lang="fr-CA" dirty="0"/>
              <a:t>• Dans une </a:t>
            </a:r>
            <a:r>
              <a:rPr lang="fr-CA" dirty="0" err="1"/>
              <a:t>CdP</a:t>
            </a:r>
            <a:r>
              <a:rPr lang="fr-CA" dirty="0"/>
              <a:t>, les membres échangent à propos des situations professionnelles vécues et des savoirs tacites mobilisés, et ce, afin d’améliorer la pratique professionnelle individuelle et collective.</a:t>
            </a:r>
          </a:p>
        </p:txBody>
      </p:sp>
    </p:spTree>
    <p:extLst>
      <p:ext uri="{BB962C8B-B14F-4D97-AF65-F5344CB8AC3E}">
        <p14:creationId xmlns:p14="http://schemas.microsoft.com/office/powerpoint/2010/main" val="100943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22F5A8-6FCD-0EE1-96C9-39461D1A73A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B4C0E5DF-F741-49D6-9CAF-FC2F8A3715EA}" type="slidenum">
              <a:rPr lang="fr-CA" smtClean="0"/>
              <a:pPr/>
              <a:t>9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6CCC19-BD18-A414-DA3B-4EA1C173FE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718872" y="1953462"/>
            <a:ext cx="5203748" cy="11583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5FB09E-897D-9C0B-D234-B817FE6E51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737921" y="3572358"/>
            <a:ext cx="5194223" cy="2240986"/>
          </a:xfrm>
          <a:prstGeom prst="rect">
            <a:avLst/>
          </a:prstGeom>
        </p:spPr>
      </p:pic>
      <p:sp>
        <p:nvSpPr>
          <p:cNvPr id="6" name="Espace réservé du texte 56">
            <a:extLst>
              <a:ext uri="{FF2B5EF4-FFF2-40B4-BE49-F238E27FC236}">
                <a16:creationId xmlns:a16="http://schemas.microsoft.com/office/drawing/2014/main" id="{BF89D899-5927-BA30-B072-BE3E9567D69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38200" y="1280182"/>
            <a:ext cx="10533062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Exemples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7CF0C8A0-B20B-6C66-DDE0-107D0C4ACB9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199" y="453904"/>
            <a:ext cx="10533063" cy="694803"/>
          </a:xfrm>
        </p:spPr>
        <p:txBody>
          <a:bodyPr lIns="0" tIns="0" rIns="0" bIns="0">
            <a:normAutofit/>
          </a:bodyPr>
          <a:lstStyle/>
          <a:p>
            <a:r>
              <a:rPr lang="fr-CA" b="1" kern="1200" cap="none" baseline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Quinze tableaux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D88F627-6198-B012-C902-F53895C6156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8807450" y="4533183"/>
            <a:ext cx="464396" cy="173875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FF9A185-8E10-679B-2243-9713BDE6CB6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81992" y="1856032"/>
            <a:ext cx="1774390" cy="61293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>
                <a:latin typeface="Arial"/>
                <a:cs typeface="Arial"/>
              </a:rPr>
              <a:t>Synthèses ou aide-mémoires</a:t>
            </a:r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DD2171-2C3C-D9D7-4B8F-773BC7DBE50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57754" y="4341553"/>
            <a:ext cx="2036884" cy="91940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algn="ctr">
              <a:defRPr sz="2000">
                <a:latin typeface="Arial"/>
                <a:cs typeface="Arial"/>
              </a:defRPr>
            </a:lvl1pPr>
          </a:lstStyle>
          <a:p>
            <a:r>
              <a:rPr lang="fr-CA" sz="1800"/>
              <a:t>Hyperliens vers </a:t>
            </a:r>
            <a:br>
              <a:rPr lang="fr-CA" sz="1800"/>
            </a:br>
            <a:r>
              <a:rPr lang="fr-CA" sz="1800"/>
              <a:t>des explications détaillées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5945C7-14DC-B12D-3964-9F34EDFD01A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65496" y="4397645"/>
            <a:ext cx="1721159" cy="30646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algn="ctr">
              <a:defRPr sz="2000">
                <a:latin typeface="Arial"/>
                <a:cs typeface="Arial"/>
              </a:defRPr>
            </a:lvl1pPr>
          </a:lstStyle>
          <a:p>
            <a:r>
              <a:rPr lang="fr-CA" sz="1800"/>
              <a:t>Cases à cocher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BF3FABB-98C6-F83D-6D70-4FAEFCCD1FE3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8801100" y="4539624"/>
            <a:ext cx="464396" cy="52445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F69CFEF-16B7-5204-1450-E125F88BB76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3156381" y="2026451"/>
            <a:ext cx="880265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216C8D9-4BA4-AF5C-2229-20D9E6E4454B}"/>
              </a:ext>
            </a:extLst>
          </p:cNvPr>
          <p:cNvCxnSpPr>
            <a:cxnSpLocks/>
            <a:stCxn id="10" idx="3"/>
          </p:cNvCxnSpPr>
          <p:nvPr>
            <p:custDataLst>
              <p:tags r:id="rId12"/>
            </p:custDataLst>
          </p:nvPr>
        </p:nvCxnSpPr>
        <p:spPr>
          <a:xfrm flipV="1">
            <a:off x="3194638" y="4373705"/>
            <a:ext cx="842010" cy="42754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422F87B-BD6F-B5BC-5CE8-1C7E340C0CDC}"/>
              </a:ext>
            </a:extLst>
          </p:cNvPr>
          <p:cNvCxnSpPr>
            <a:cxnSpLocks/>
            <a:stCxn id="10" idx="3"/>
          </p:cNvCxnSpPr>
          <p:nvPr>
            <p:custDataLst>
              <p:tags r:id="rId13"/>
            </p:custDataLst>
          </p:nvPr>
        </p:nvCxnSpPr>
        <p:spPr>
          <a:xfrm>
            <a:off x="3194638" y="4801254"/>
            <a:ext cx="842010" cy="62971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36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Thème_Carrefour_2024">
  <a:themeElements>
    <a:clrScheme name="REPTIC">
      <a:dk1>
        <a:sysClr val="windowText" lastClr="000000"/>
      </a:dk1>
      <a:lt1>
        <a:srgbClr val="F2F2F2"/>
      </a:lt1>
      <a:dk2>
        <a:srgbClr val="07344C"/>
      </a:dk2>
      <a:lt2>
        <a:srgbClr val="FFFFFF"/>
      </a:lt2>
      <a:accent1>
        <a:srgbClr val="1A5952"/>
      </a:accent1>
      <a:accent2>
        <a:srgbClr val="9DC26D"/>
      </a:accent2>
      <a:accent3>
        <a:srgbClr val="2B4871"/>
      </a:accent3>
      <a:accent4>
        <a:srgbClr val="50A647"/>
      </a:accent4>
      <a:accent5>
        <a:srgbClr val="E1ECD2"/>
      </a:accent5>
      <a:accent6>
        <a:srgbClr val="128BCC"/>
      </a:accent6>
      <a:hlink>
        <a:srgbClr val="FFC709"/>
      </a:hlink>
      <a:folHlink>
        <a:srgbClr val="2B48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barit_REPTIC.pptx" id="{75A59C93-BA08-4841-9B63-66405AE4981D}" vid="{076BF0F7-5EC8-45CD-AE01-1DB1621779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5013d2-382c-4081-874e-f27f54c9bb6e" xsi:nil="true"/>
    <lcf76f155ced4ddcb4097134ff3c332f xmlns="1ee0bfa4-b792-4de8-8186-e00c7459f019">
      <Terms xmlns="http://schemas.microsoft.com/office/infopath/2007/PartnerControls"/>
    </lcf76f155ced4ddcb4097134ff3c332f>
    <Dateetheure xmlns="1ee0bfa4-b792-4de8-8186-e00c7459f019" xsi:nil="true"/>
    <Animateurs0 xmlns="1ee0bfa4-b792-4de8-8186-e00c7459f019" xsi:nil="true"/>
    <Typedactivit_x00e9_ xmlns="1ee0bfa4-b792-4de8-8186-e00c7459f019" xsi:nil="true"/>
    <Synth_x00e8_ses xmlns="1ee0bfa4-b792-4de8-8186-e00c7459f019" xsi:nil="true"/>
    <Typedatelier xmlns="1ee0bfa4-b792-4de8-8186-e00c7459f019" xsi:nil="true"/>
    <personne_comite_selection xmlns="1ee0bfa4-b792-4de8-8186-e00c7459f019" xsi:nil="true"/>
    <PrixHublo xmlns="1ee0bfa4-b792-4de8-8186-e00c7459f019" xsi:nil="true"/>
    <Prixd_x00e9_quipe xmlns="1ee0bfa4-b792-4de8-8186-e00c7459f019">true</Prixd_x00e9_quipe>
    <Suppl_x00e9_mentdinfo xmlns="1ee0bfa4-b792-4de8-8186-e00c7459f019" xsi:nil="true"/>
    <Cat_x00e9_gories xmlns="1ee0bfa4-b792-4de8-8186-e00c7459f019" xsi:nil="true"/>
    <Cat_x00e9_gorie xmlns="1ee0bfa4-b792-4de8-8186-e00c7459f019" xsi:nil="true"/>
    <Dateetheuredelactivit_x00e9_ xmlns="1ee0bfa4-b792-4de8-8186-e00c7459f019" xsi:nil="true"/>
    <_x00c9_v_x00e9_nement xmlns="1ee0bfa4-b792-4de8-8186-e00c7459f019" xsi:nil="true"/>
    <Mat_x00e9_rielenvoy_x00e9_auxparticipants xmlns="1ee0bfa4-b792-4de8-8186-e00c7459f019">true</Mat_x00e9_rielenvoy_x00e9_auxparticipants>
    <candidature_pdf xmlns="1ee0bfa4-b792-4de8-8186-e00c7459f019">
      <Url xsi:nil="true"/>
      <Description xsi:nil="true"/>
    </candidature_pdf>
    <Ressourcescompl_x00e9_mentairesfournies xmlns="1ee0bfa4-b792-4de8-8186-e00c7459f019" xsi:nil="true"/>
    <Blocdatelier xmlns="1ee0bfa4-b792-4de8-8186-e00c7459f019" xsi:nil="true"/>
    <_x00c9_tablissement xmlns="1ee0bfa4-b792-4de8-8186-e00c7459f019" xsi:nil="true"/>
    <Lienverslaressource xmlns="1ee0bfa4-b792-4de8-8186-e00c7459f019">
      <Url xsi:nil="true"/>
      <Description xsi:nil="true"/>
    </Lienverslaressour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AE83D5E6B45419BFE12D74760FAA4" ma:contentTypeVersion="50" ma:contentTypeDescription="Crée un document." ma:contentTypeScope="" ma:versionID="2f37eaa9474a53e945576029bf7a3c7d">
  <xsd:schema xmlns:xsd="http://www.w3.org/2001/XMLSchema" xmlns:xs="http://www.w3.org/2001/XMLSchema" xmlns:p="http://schemas.microsoft.com/office/2006/metadata/properties" xmlns:ns2="1ee0bfa4-b792-4de8-8186-e00c7459f019" xmlns:ns3="415013d2-382c-4081-874e-f27f54c9bb6e" targetNamespace="http://schemas.microsoft.com/office/2006/metadata/properties" ma:root="true" ma:fieldsID="9a4533ea4b60c23b89f37e82c8ff9084" ns2:_="" ns3:_="">
    <xsd:import namespace="1ee0bfa4-b792-4de8-8186-e00c7459f019"/>
    <xsd:import namespace="415013d2-382c-4081-874e-f27f54c9b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Cat_x00e9_gories" minOccurs="0"/>
                <xsd:element ref="ns2:MediaServiceLocation" minOccurs="0"/>
                <xsd:element ref="ns2:Suppl_x00e9_mentdinfo" minOccurs="0"/>
                <xsd:element ref="ns2:Prixd_x00e9_quipe" minOccurs="0"/>
                <xsd:element ref="ns2:candidature_pdf" minOccurs="0"/>
                <xsd:element ref="ns2:personne_comite_selection" minOccurs="0"/>
                <xsd:element ref="ns2:personne_comite_selection_x003a_Adresses_x0020_courriel" minOccurs="0"/>
                <xsd:element ref="ns2:personne_comite_selection_x003a_Pr_x00e9_nom" minOccurs="0"/>
                <xsd:element ref="ns2:personne_comite_selection_x003a_Nom" minOccurs="0"/>
                <xsd:element ref="ns2:MediaServiceObjectDetectorVersions" minOccurs="0"/>
                <xsd:element ref="ns2:Synth_x00e8_ses" minOccurs="0"/>
                <xsd:element ref="ns2:Cat_x00e9_gorie" minOccurs="0"/>
                <xsd:element ref="ns2:_x00c9_tablissement" minOccurs="0"/>
                <xsd:element ref="ns2:MediaServiceSearchProperties" minOccurs="0"/>
                <xsd:element ref="ns2:MediaServiceBillingMetadata" minOccurs="0"/>
                <xsd:element ref="ns2:Animateurs0" minOccurs="0"/>
                <xsd:element ref="ns2:Dateetheuredelactivit_x00e9_" minOccurs="0"/>
                <xsd:element ref="ns2:Blocdatelier" minOccurs="0"/>
                <xsd:element ref="ns2:Typedatelier" minOccurs="0"/>
                <xsd:element ref="ns2:PrixHublo" minOccurs="0"/>
                <xsd:element ref="ns2:Dateetheure" minOccurs="0"/>
                <xsd:element ref="ns2:_x00c9_v_x00e9_nement" minOccurs="0"/>
                <xsd:element ref="ns2:Ressourcescompl_x00e9_mentairesfournies" minOccurs="0"/>
                <xsd:element ref="ns2:Lienverslaressource" minOccurs="0"/>
                <xsd:element ref="ns2:Typedactivit_x00e9_" minOccurs="0"/>
                <xsd:element ref="ns2:Mat_x00e9_rielenvoy_x00e9_auxparticipa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bfa4-b792-4de8-8186-e00c7459f0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at_x00e9_gories" ma:index="23" nillable="true" ma:displayName="Catégories" ma:format="Dropdown" ma:internalName="Cat_x00e9_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mpagnement"/>
                    <xsd:enumeration value="Civisme"/>
                    <xsd:enumeration value="Collaboration"/>
                    <xsd:enumeration value="Ressources"/>
                    <xsd:enumeration value="Programmes"/>
                    <xsd:enumeration value="Réussite"/>
                    <xsd:enumeration value="Transformation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Suppl_x00e9_mentdinfo" ma:index="25" nillable="true" ma:displayName="Supplément d'info" ma:description="https://crosemont-my.sharepoint.com/:p:/g/personal/gcourcy_crosemont_qc_ca/EU9vMoE7QD1NhUdlqyAK0jEBidj0-WIGXogUrhx4mrIIhw" ma:format="Dropdown" ma:internalName="Suppl_x00e9_mentdinfo">
      <xsd:simpleType>
        <xsd:restriction base="dms:Text">
          <xsd:maxLength value="255"/>
        </xsd:restriction>
      </xsd:simpleType>
    </xsd:element>
    <xsd:element name="Prixd_x00e9_quipe" ma:index="26" nillable="true" ma:displayName="Prix d'équipe" ma:default="1" ma:format="Dropdown" ma:internalName="Prixd_x00e9_quipe">
      <xsd:simpleType>
        <xsd:restriction base="dms:Boolean"/>
      </xsd:simpleType>
    </xsd:element>
    <xsd:element name="candidature_pdf" ma:index="27" nillable="true" ma:displayName="candidature_pdf" ma:format="Hyperlink" ma:internalName="candidature_pdf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ersonne_comite_selection" ma:index="28" nillable="true" ma:displayName="personne_comite_selection" ma:list="{191e3572-7072-48bf-b22e-58b322c54605}" ma:internalName="personne_comite_selection" ma:showField="field_7">
      <xsd:simpleType>
        <xsd:restriction base="dms:Lookup"/>
      </xsd:simpleType>
    </xsd:element>
    <xsd:element name="personne_comite_selection_x003a_Adresses_x0020_courriel" ma:index="29" nillable="true" ma:displayName="personne_comite_selection:Adresses courriel" ma:list="{191e3572-7072-48bf-b22e-58b322c54605}" ma:internalName="personne_comite_selection_x003a_Adresses_x0020_courriel" ma:readOnly="true" ma:showField="field_4" ma:web="415013d2-382c-4081-874e-f27f54c9bb6e">
      <xsd:simpleType>
        <xsd:restriction base="dms:Lookup"/>
      </xsd:simpleType>
    </xsd:element>
    <xsd:element name="personne_comite_selection_x003a_Pr_x00e9_nom" ma:index="30" nillable="true" ma:displayName="personne_comite_selection:Prénom" ma:list="{191e3572-7072-48bf-b22e-58b322c54605}" ma:internalName="personne_comite_selection_x003a_Pr_x00e9_nom" ma:readOnly="true" ma:showField="field_5" ma:web="415013d2-382c-4081-874e-f27f54c9bb6e">
      <xsd:simpleType>
        <xsd:restriction base="dms:Lookup"/>
      </xsd:simpleType>
    </xsd:element>
    <xsd:element name="personne_comite_selection_x003a_Nom" ma:index="31" nillable="true" ma:displayName="personne_comite_selection:Nom" ma:list="{191e3572-7072-48bf-b22e-58b322c54605}" ma:internalName="personne_comite_selection_x003a_Nom" ma:readOnly="true" ma:showField="field_6" ma:web="415013d2-382c-4081-874e-f27f54c9bb6e">
      <xsd:simpleType>
        <xsd:restriction base="dms:Lookup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ynth_x00e8_ses" ma:index="33" nillable="true" ma:displayName="Synthèses" ma:description="Synthèses à réaliser sur ces enregistrements" ma:format="Dropdown" ma:internalName="Synth_x00e8_ses">
      <xsd:simpleType>
        <xsd:restriction base="dms:Choice">
          <xsd:enumeration value="Pas de synthèse prévue"/>
          <xsd:enumeration value="À faire"/>
          <xsd:enumeration value="Fait"/>
          <xsd:enumeration value="En cours"/>
        </xsd:restriction>
      </xsd:simpleType>
    </xsd:element>
    <xsd:element name="Cat_x00e9_gorie" ma:index="34" nillable="true" ma:displayName="Catégorie" ma:format="Dropdown" ma:internalName="Cat_x00e9_gorie">
      <xsd:simpleType>
        <xsd:restriction base="dms:Choice">
          <xsd:enumeration value="Transformation"/>
          <xsd:enumeration value="Égalité des chances"/>
          <xsd:enumeration value="Ressources"/>
          <xsd:enumeration value="Réussite"/>
          <xsd:enumeration value="Éthique numérique"/>
        </xsd:restriction>
      </xsd:simpleType>
    </xsd:element>
    <xsd:element name="_x00c9_tablissement" ma:index="35" nillable="true" ma:displayName="Établissement" ma:format="Dropdown" ma:internalName="_x00c9_tablissem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égep Ste-Foy"/>
                        <xsd:enumeration value="Cégep St-Félicien"/>
                        <xsd:enumeration value="Université Laval"/>
                        <xsd:enumeration value="Institut des technologies agroalimentaires du Qc"/>
                        <xsd:enumeration value="John Abbott"/>
                        <xsd:enumeration value="HEC Mtl"/>
                        <xsd:enumeration value="Cégep de Granby"/>
                        <xsd:enumeration value="UQAT"/>
                        <xsd:enumeration value="Polytechnique Mtl"/>
                        <xsd:enumeration value="UQAM"/>
                        <xsd:enumeration value="Cégep La Pocatière"/>
                        <xsd:enumeration value="Cégep Édouard-Montpetit"/>
                        <xsd:enumeration value="Cegep Lévis"/>
                        <xsd:enumeration value="Cégep de Shawinigan"/>
                        <xsd:enumeration value="Cégep de la Gaspésie et des Îles"/>
                        <xsd:enumeration value="UQTR"/>
                        <xsd:enumeration value="Cégep de La Pocatière"/>
                        <xsd:enumeration value="UQAR"/>
                        <xsd:enumeration value="UQAC"/>
                        <xsd:enumeration value="Cégep à distance"/>
                        <xsd:enumeration value="Collège Montmorenc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7" nillable="true" ma:displayName="MediaServiceBillingMetadata" ma:hidden="true" ma:internalName="MediaServiceBillingMetadata" ma:readOnly="true">
      <xsd:simpleType>
        <xsd:restriction base="dms:Note"/>
      </xsd:simpleType>
    </xsd:element>
    <xsd:element name="Animateurs0" ma:index="38" nillable="true" ma:displayName="Animateurs " ma:format="Dropdown" ma:internalName="Animateurs0">
      <xsd:simpleType>
        <xsd:restriction base="dms:Note">
          <xsd:maxLength value="255"/>
        </xsd:restriction>
      </xsd:simpleType>
    </xsd:element>
    <xsd:element name="Dateetheuredelactivit_x00e9_" ma:index="39" nillable="true" ma:displayName="En ligne Date et heure de l'activité" ma:format="DateTime" ma:internalName="Dateetheuredelactivit_x00e9_">
      <xsd:simpleType>
        <xsd:restriction base="dms:DateTime"/>
      </xsd:simpleType>
    </xsd:element>
    <xsd:element name="Blocdatelier" ma:index="40" nillable="true" ma:displayName="Bloc d'atelier" ma:format="Dropdown" ma:internalName="Blocdatel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loc 1"/>
                    <xsd:enumeration value="Bloc 2"/>
                    <xsd:enumeration value="Bloc 3"/>
                    <xsd:enumeration value="Bloc 4"/>
                    <xsd:enumeration value="Bloc 5"/>
                    <xsd:enumeration value="Bloc 6"/>
                    <xsd:enumeration value="Bloc 7"/>
                    <xsd:enumeration value="Bloc 8"/>
                    <xsd:enumeration value="Annulé"/>
                    <xsd:enumeration value="Non applicable"/>
                  </xsd:restriction>
                </xsd:simpleType>
              </xsd:element>
            </xsd:sequence>
          </xsd:extension>
        </xsd:complexContent>
      </xsd:complexType>
    </xsd:element>
    <xsd:element name="Typedatelier" ma:index="41" nillable="true" ma:displayName="Type d'atelier" ma:format="Dropdown" ma:internalName="Typedatel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 ligne"/>
                    <xsd:enumeration value="En présentiel"/>
                    <xsd:enumeration value="Annulé"/>
                  </xsd:restriction>
                </xsd:simpleType>
              </xsd:element>
            </xsd:sequence>
          </xsd:extension>
        </xsd:complexContent>
      </xsd:complexType>
    </xsd:element>
    <xsd:element name="PrixHublo" ma:index="42" nillable="true" ma:displayName="Prix Hublo" ma:format="Dropdown" ma:internalName="PrixHublo">
      <xsd:simpleType>
        <xsd:restriction base="dms:Choice">
          <xsd:enumeration value="Finaliste"/>
          <xsd:enumeration value="Lauréat"/>
          <xsd:enumeration value="Non"/>
        </xsd:restriction>
      </xsd:simpleType>
    </xsd:element>
    <xsd:element name="Dateetheure" ma:index="43" nillable="true" ma:displayName="Date et heure" ma:format="Dropdown" ma:internalName="Dateetheure">
      <xsd:simpleType>
        <xsd:restriction base="dms:Note">
          <xsd:maxLength value="255"/>
        </xsd:restriction>
      </xsd:simpleType>
    </xsd:element>
    <xsd:element name="_x00c9_v_x00e9_nement" ma:index="44" nillable="true" ma:displayName="Événement" ma:format="Dropdown" ma:internalName="_x00c9_v_x00e9_nement">
      <xsd:simpleType>
        <xsd:restriction base="dms:Choice">
          <xsd:enumeration value="I-mersion CP-Activités"/>
          <xsd:enumeration value="RVCP 2025"/>
          <xsd:enumeration value="RVCP 2024"/>
          <xsd:enumeration value="I-mersion CP 2024-2025"/>
        </xsd:restriction>
      </xsd:simpleType>
    </xsd:element>
    <xsd:element name="Ressourcescompl_x00e9_mentairesfournies" ma:index="45" nillable="true" ma:displayName="Ressources complémentaires fournies" ma:format="Dropdown" ma:indexed="true" ma:internalName="Ressourcescompl_x00e9_mentairesfournies">
      <xsd:simpleType>
        <xsd:restriction base="dms:Choice">
          <xsd:enumeration value="Oui"/>
          <xsd:enumeration value="Non"/>
          <xsd:enumeration value="Non disponible - Droits d'auteur"/>
        </xsd:restriction>
      </xsd:simpleType>
    </xsd:element>
    <xsd:element name="Lienverslaressource" ma:index="46" nillable="true" ma:displayName="Lien vers la ressource" ma:format="Hyperlink" ma:internalName="Lienverslares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ypedactivit_x00e9_" ma:index="47" nillable="true" ma:displayName="Type d'activité" ma:format="Dropdown" ma:internalName="Typedactivit_x00e9_">
      <xsd:simpleType>
        <xsd:restriction base="dms:Choice">
          <xsd:enumeration value="i-mersion CP - Activité"/>
          <xsd:enumeration value="RVCP - Atelier"/>
          <xsd:enumeration value="RVCP - Studio d'expérimentation"/>
          <xsd:enumeration value="RVCP - Table ronde"/>
        </xsd:restriction>
      </xsd:simpleType>
    </xsd:element>
    <xsd:element name="Mat_x00e9_rielenvoy_x00e9_auxparticipants" ma:index="48" nillable="true" ma:displayName="Matériel envoyé aux participants" ma:default="1" ma:format="Dropdown" ma:internalName="Mat_x00e9_rielenvoy_x00e9_auxparticipant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013d2-382c-4081-874e-f27f54c9b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82f733-0c45-415a-95ca-7c183747c32b}" ma:internalName="TaxCatchAll" ma:showField="CatchAllData" ma:web="415013d2-382c-4081-874e-f27f54c9bb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3E8EE-B2A5-41FC-80C5-2996A1F401B3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37a6b9c-4d6e-4c45-a7a0-89e40daf76af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147a87a6-5520-4798-bc07-0ea837d9b85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47C6E4A-9194-420E-87B5-A349BAD94BEE}"/>
</file>

<file path=customXml/itemProps3.xml><?xml version="1.0" encoding="utf-8"?>
<ds:datastoreItem xmlns:ds="http://schemas.openxmlformats.org/officeDocument/2006/customXml" ds:itemID="{8CDB3963-40DF-4EDA-A084-32CB97F4AE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Communautés apprennantes</Template>
  <TotalTime>2108</TotalTime>
  <Words>1687</Words>
  <Application>Microsoft Office PowerPoint</Application>
  <PresentationFormat>Grand écran</PresentationFormat>
  <Paragraphs>259</Paragraphs>
  <Slides>30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Arial</vt:lpstr>
      <vt:lpstr>Wingdings</vt:lpstr>
      <vt:lpstr>Thème_Carrefour_2024</vt:lpstr>
      <vt:lpstr>Présentation PowerPoint</vt:lpstr>
      <vt:lpstr>Objectifs de la rencontre </vt:lpstr>
      <vt:lpstr>Présentation PowerPoint</vt:lpstr>
      <vt:lpstr>Coordination, recherche et rédaction</vt:lpstr>
      <vt:lpstr>Fondements théoriques et expérientiels</vt:lpstr>
      <vt:lpstr>Présentation PowerPoint</vt:lpstr>
      <vt:lpstr>Présentation PowerPoint</vt:lpstr>
      <vt:lpstr>Communauté apprenantes, communauté de pratique et communauté d’apprentissage</vt:lpstr>
      <vt:lpstr>Quinze tableaux </vt:lpstr>
      <vt:lpstr>Annexes et médiagraphie</vt:lpstr>
      <vt:lpstr>Présentation PowerPoint</vt:lpstr>
      <vt:lpstr>Section 3 - Étapes suggérées</vt:lpstr>
      <vt:lpstr>L’analyse des besoins, la planification et la mise en place</vt:lpstr>
      <vt:lpstr>Conditions de succès</vt:lpstr>
      <vt:lpstr>Conditions de succès</vt:lpstr>
      <vt:lpstr>Conditions de succès</vt:lpstr>
      <vt:lpstr>La gestion et l’animation (ou facilitation) de la communauté</vt:lpstr>
      <vt:lpstr>Conditions de succès </vt:lpstr>
      <vt:lpstr>Conditions de succès</vt:lpstr>
      <vt:lpstr>Conditions de succès</vt:lpstr>
      <vt:lpstr>L’évaluation et la diffusion des résultats et des retombées</vt:lpstr>
      <vt:lpstr>Conditions de succès</vt:lpstr>
      <vt:lpstr>Présentation PowerPoint</vt:lpstr>
      <vt:lpstr>L’exemple de la communauté d’apprentissage professionnelle du Cégep de Matane (CAPIÉ)</vt:lpstr>
      <vt:lpstr>L’exemple de la communauté d’apprentissage professionnelle du Cégep de Matane (CAPIÉ)</vt:lpstr>
      <vt:lpstr>L’exemple de la communauté d’apprentissage professionnelle du Cégep de Matane (CAPIÉ)</vt:lpstr>
      <vt:lpstr>Présentation PowerPoint</vt:lpstr>
      <vt:lpstr>Discussion</vt:lpstr>
      <vt:lpstr>Présentation PowerPoint</vt:lpstr>
      <vt:lpstr>Médiagraphie (diaporama)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Guilbault, Marco</dc:creator>
  <cp:keywords/>
  <dc:description/>
  <cp:lastModifiedBy>Guilbault, Marco</cp:lastModifiedBy>
  <cp:revision>9</cp:revision>
  <dcterms:created xsi:type="dcterms:W3CDTF">2026-04-20T17:56:09Z</dcterms:created>
  <dcterms:modified xsi:type="dcterms:W3CDTF">2026-04-24T13:35:45Z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0x0101001D1AE83D5E6B45419BFE12D74760FAA4</vt:lpwstr>
  </property>
  <property fmtid="{D5CDD505-2E9C-101B-9397-08002B2CF9AE}" pid="3" name="MediaServiceImageTags">
    <vt:lpwstr/>
  </property>
</Properties>
</file>