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omments/modernComment_126_8EE6EE91.xml" ContentType="application/vnd.ms-powerpoint.comments+xml"/>
  <Override PartName="/ppt/comments/modernComment_139_FE7AE2B8.xml" ContentType="application/vnd.ms-powerpoint.comments+xml"/>
  <Override PartName="/ppt/comments/modernComment_106_56259BA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sldIdLst>
    <p:sldId id="298" r:id="rId6"/>
    <p:sldId id="277" r:id="rId7"/>
    <p:sldId id="287" r:id="rId8"/>
    <p:sldId id="288" r:id="rId9"/>
    <p:sldId id="290" r:id="rId10"/>
    <p:sldId id="291" r:id="rId11"/>
    <p:sldId id="306" r:id="rId12"/>
    <p:sldId id="307" r:id="rId13"/>
    <p:sldId id="308" r:id="rId14"/>
    <p:sldId id="310" r:id="rId15"/>
    <p:sldId id="311" r:id="rId16"/>
    <p:sldId id="294" r:id="rId17"/>
    <p:sldId id="312" r:id="rId18"/>
    <p:sldId id="299" r:id="rId19"/>
    <p:sldId id="296" r:id="rId20"/>
    <p:sldId id="280" r:id="rId21"/>
    <p:sldId id="297" r:id="rId22"/>
    <p:sldId id="284" r:id="rId23"/>
    <p:sldId id="285" r:id="rId24"/>
    <p:sldId id="279" r:id="rId25"/>
    <p:sldId id="281" r:id="rId26"/>
    <p:sldId id="304" r:id="rId27"/>
    <p:sldId id="305" r:id="rId28"/>
    <p:sldId id="300" r:id="rId29"/>
    <p:sldId id="302" r:id="rId30"/>
    <p:sldId id="303" r:id="rId31"/>
    <p:sldId id="286" r:id="rId32"/>
    <p:sldId id="283" r:id="rId33"/>
    <p:sldId id="313" r:id="rId34"/>
    <p:sldId id="262" r:id="rId35"/>
  </p:sldIdLst>
  <p:sldSz cx="12192000" cy="6858000"/>
  <p:notesSz cx="6858000" cy="9144000"/>
  <p:defaultTextStyle>
    <a:defPPr>
      <a:defRPr lang="fr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FB463C-39AC-425B-DBE1-B5ED9B33BD02}" name="Marianne Morier" initials="MM" userId="S::morm3117@usherbrooke.ca::4eb4e442-a548-4565-b2da-9d5bd8c048e5" providerId="AD"/>
  <p188:author id="{0F20DF54-A44E-389B-8E1E-302212AAD1E5}" name="Félix Arguin" initials="FA" userId="S::argf2601@usherbrooke.ca::bc310a6a-98da-46cf-a388-888402e3de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08E"/>
    <a:srgbClr val="7B318A"/>
    <a:srgbClr val="E9BBF2"/>
    <a:srgbClr val="48C4FC"/>
    <a:srgbClr val="311757"/>
    <a:srgbClr val="00A75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66AAC-A67C-41C2-A560-0A2E759C10C1}" v="3" dt="2026-05-11T17:17:57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e Morier" userId="4eb4e442-a548-4565-b2da-9d5bd8c048e5" providerId="ADAL" clId="{1DC71E53-6DDE-4637-972D-023BEAE1C2C6}"/>
    <pc:docChg chg="undo custSel addSld delSld modSld sldOrd addMainMaster modMainMaster">
      <pc:chgData name="Marianne Morier" userId="4eb4e442-a548-4565-b2da-9d5bd8c048e5" providerId="ADAL" clId="{1DC71E53-6DDE-4637-972D-023BEAE1C2C6}" dt="2026-05-11T17:19:44.659" v="4335" actId="1076"/>
      <pc:docMkLst>
        <pc:docMk/>
      </pc:docMkLst>
      <pc:sldChg chg="modSp mod">
        <pc:chgData name="Marianne Morier" userId="4eb4e442-a548-4565-b2da-9d5bd8c048e5" providerId="ADAL" clId="{1DC71E53-6DDE-4637-972D-023BEAE1C2C6}" dt="2026-05-07T20:48:14.165" v="4169" actId="1076"/>
        <pc:sldMkLst>
          <pc:docMk/>
          <pc:sldMk cId="265872364" sldId="277"/>
        </pc:sldMkLst>
        <pc:spChg chg="mod">
          <ac:chgData name="Marianne Morier" userId="4eb4e442-a548-4565-b2da-9d5bd8c048e5" providerId="ADAL" clId="{1DC71E53-6DDE-4637-972D-023BEAE1C2C6}" dt="2026-05-07T20:48:14.165" v="4169" actId="1076"/>
          <ac:spMkLst>
            <pc:docMk/>
            <pc:sldMk cId="265872364" sldId="277"/>
            <ac:spMk id="3" creationId="{ECCC6C85-88B4-E684-FDE2-5B17CB6F92EF}"/>
          </ac:spMkLst>
        </pc:spChg>
      </pc:sldChg>
      <pc:sldChg chg="modSp mod">
        <pc:chgData name="Marianne Morier" userId="4eb4e442-a548-4565-b2da-9d5bd8c048e5" providerId="ADAL" clId="{1DC71E53-6DDE-4637-972D-023BEAE1C2C6}" dt="2026-05-07T20:47:54.185" v="4167" actId="114"/>
        <pc:sldMkLst>
          <pc:docMk/>
          <pc:sldMk cId="3546588093" sldId="298"/>
        </pc:sldMkLst>
        <pc:spChg chg="mod">
          <ac:chgData name="Marianne Morier" userId="4eb4e442-a548-4565-b2da-9d5bd8c048e5" providerId="ADAL" clId="{1DC71E53-6DDE-4637-972D-023BEAE1C2C6}" dt="2026-05-07T20:47:54.185" v="4167" actId="114"/>
          <ac:spMkLst>
            <pc:docMk/>
            <pc:sldMk cId="3546588093" sldId="298"/>
            <ac:spMk id="15" creationId="{22CEA822-B626-2D30-5F41-0CEDA97083F4}"/>
          </ac:spMkLst>
        </pc:spChg>
      </pc:sldChg>
      <pc:sldChg chg="addSp delSp modSp add mod">
        <pc:chgData name="Marianne Morier" userId="4eb4e442-a548-4565-b2da-9d5bd8c048e5" providerId="ADAL" clId="{1DC71E53-6DDE-4637-972D-023BEAE1C2C6}" dt="2026-05-11T17:19:44.659" v="4335" actId="1076"/>
        <pc:sldMkLst>
          <pc:docMk/>
          <pc:sldMk cId="4269466296" sldId="313"/>
        </pc:sldMkLst>
        <pc:spChg chg="mod">
          <ac:chgData name="Marianne Morier" userId="4eb4e442-a548-4565-b2da-9d5bd8c048e5" providerId="ADAL" clId="{1DC71E53-6DDE-4637-972D-023BEAE1C2C6}" dt="2026-05-07T20:57:36.383" v="4188" actId="20577"/>
          <ac:spMkLst>
            <pc:docMk/>
            <pc:sldMk cId="4269466296" sldId="313"/>
            <ac:spMk id="2" creationId="{B7E52ADB-2F2B-6890-C8A1-2EF32B51CDAF}"/>
          </ac:spMkLst>
        </pc:spChg>
        <pc:spChg chg="del mod">
          <ac:chgData name="Marianne Morier" userId="4eb4e442-a548-4565-b2da-9d5bd8c048e5" providerId="ADAL" clId="{1DC71E53-6DDE-4637-972D-023BEAE1C2C6}" dt="2026-05-11T17:16:19.790" v="4193"/>
          <ac:spMkLst>
            <pc:docMk/>
            <pc:sldMk cId="4269466296" sldId="313"/>
            <ac:spMk id="3" creationId="{15EA00FA-086B-6A4B-6215-3B3DE592C998}"/>
          </ac:spMkLst>
        </pc:spChg>
        <pc:spChg chg="add mod">
          <ac:chgData name="Marianne Morier" userId="4eb4e442-a548-4565-b2da-9d5bd8c048e5" providerId="ADAL" clId="{1DC71E53-6DDE-4637-972D-023BEAE1C2C6}" dt="2026-05-11T17:19:44.659" v="4335" actId="1076"/>
          <ac:spMkLst>
            <pc:docMk/>
            <pc:sldMk cId="4269466296" sldId="313"/>
            <ac:spMk id="6" creationId="{7A2DABB0-404F-8535-0073-FC2C1A770EF0}"/>
          </ac:spMkLst>
        </pc:spChg>
        <pc:spChg chg="add mod">
          <ac:chgData name="Marianne Morier" userId="4eb4e442-a548-4565-b2da-9d5bd8c048e5" providerId="ADAL" clId="{1DC71E53-6DDE-4637-972D-023BEAE1C2C6}" dt="2026-05-11T17:17:35.265" v="4238" actId="1076"/>
          <ac:spMkLst>
            <pc:docMk/>
            <pc:sldMk cId="4269466296" sldId="313"/>
            <ac:spMk id="7" creationId="{E5F03AB5-E371-D90A-3BAD-CB6995622DBC}"/>
          </ac:spMkLst>
        </pc:spChg>
        <pc:picChg chg="add mod ord">
          <ac:chgData name="Marianne Morier" userId="4eb4e442-a548-4565-b2da-9d5bd8c048e5" providerId="ADAL" clId="{1DC71E53-6DDE-4637-972D-023BEAE1C2C6}" dt="2026-05-11T17:16:24.841" v="4195" actId="1076"/>
          <ac:picMkLst>
            <pc:docMk/>
            <pc:sldMk cId="4269466296" sldId="313"/>
            <ac:picMk id="5" creationId="{C34B3F1D-687F-D4A4-4E16-5EEE052AF9D1}"/>
          </ac:picMkLst>
        </pc:picChg>
      </pc:sldChg>
      <pc:sldMasterChg chg="delSldLayout modSldLayout">
        <pc:chgData name="Marianne Morier" userId="4eb4e442-a548-4565-b2da-9d5bd8c048e5" providerId="ADAL" clId="{1DC71E53-6DDE-4637-972D-023BEAE1C2C6}" dt="2026-04-27T12:48:43.799" v="595" actId="14100"/>
        <pc:sldMasterMkLst>
          <pc:docMk/>
          <pc:sldMasterMk cId="1907054791" sldId="2147483648"/>
        </pc:sldMasterMkLst>
        <pc:sldLayoutChg chg="addSp modSp mod">
          <pc:chgData name="Marianne Morier" userId="4eb4e442-a548-4565-b2da-9d5bd8c048e5" providerId="ADAL" clId="{1DC71E53-6DDE-4637-972D-023BEAE1C2C6}" dt="2026-04-27T12:48:43.799" v="595" actId="14100"/>
          <pc:sldLayoutMkLst>
            <pc:docMk/>
            <pc:sldMasterMk cId="1907054791" sldId="2147483648"/>
            <pc:sldLayoutMk cId="2363319522" sldId="2147483650"/>
          </pc:sldLayoutMkLst>
          <pc:picChg chg="add mod">
            <ac:chgData name="Marianne Morier" userId="4eb4e442-a548-4565-b2da-9d5bd8c048e5" providerId="ADAL" clId="{1DC71E53-6DDE-4637-972D-023BEAE1C2C6}" dt="2026-04-27T12:48:43.799" v="595" actId="14100"/>
            <ac:picMkLst>
              <pc:docMk/>
              <pc:sldMasterMk cId="1907054791" sldId="2147483648"/>
              <pc:sldLayoutMk cId="2363319522" sldId="2147483650"/>
              <ac:picMk id="7" creationId="{2FFF863A-1436-A5FD-C195-E1E47BBF9419}"/>
            </ac:picMkLst>
          </pc:picChg>
        </pc:sldLayoutChg>
        <pc:sldLayoutChg chg="modSp mod">
          <pc:chgData name="Marianne Morier" userId="4eb4e442-a548-4565-b2da-9d5bd8c048e5" providerId="ADAL" clId="{1DC71E53-6DDE-4637-972D-023BEAE1C2C6}" dt="2026-04-27T12:44:59.872" v="581" actId="20577"/>
          <pc:sldLayoutMkLst>
            <pc:docMk/>
            <pc:sldMasterMk cId="1907054791" sldId="2147483648"/>
            <pc:sldLayoutMk cId="1096968495" sldId="2147483660"/>
          </pc:sldLayoutMkLst>
          <pc:spChg chg="mod">
            <ac:chgData name="Marianne Morier" userId="4eb4e442-a548-4565-b2da-9d5bd8c048e5" providerId="ADAL" clId="{1DC71E53-6DDE-4637-972D-023BEAE1C2C6}" dt="2026-04-27T12:44:59.872" v="581" actId="20577"/>
            <ac:spMkLst>
              <pc:docMk/>
              <pc:sldMasterMk cId="1907054791" sldId="2147483648"/>
              <pc:sldLayoutMk cId="1096968495" sldId="2147483660"/>
              <ac:spMk id="5" creationId="{300A7B9C-193D-8BAC-D814-3295EF96FE79}"/>
            </ac:spMkLst>
          </pc:spChg>
        </pc:sldLayoutChg>
      </pc:sldMasterChg>
      <pc:sldMasterChg chg="new mod addSldLayout">
        <pc:chgData name="Marianne Morier" userId="4eb4e442-a548-4565-b2da-9d5bd8c048e5" providerId="ADAL" clId="{1DC71E53-6DDE-4637-972D-023BEAE1C2C6}" dt="2026-04-27T12:45:12.505" v="582" actId="6938"/>
        <pc:sldMasterMkLst>
          <pc:docMk/>
          <pc:sldMasterMk cId="778951441" sldId="2147483662"/>
        </pc:sldMasterMkLst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2244496054" sldId="2147483663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2833619103" sldId="2147483664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612207662" sldId="2147483665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2131549351" sldId="2147483666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1459429215" sldId="2147483667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1415648737" sldId="2147483668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1661105353" sldId="2147483669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1794220985" sldId="2147483670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2058649647" sldId="2147483671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2991140672" sldId="2147483672"/>
          </pc:sldLayoutMkLst>
        </pc:sldLayoutChg>
        <pc:sldLayoutChg chg="new replId">
          <pc:chgData name="Marianne Morier" userId="4eb4e442-a548-4565-b2da-9d5bd8c048e5" providerId="ADAL" clId="{1DC71E53-6DDE-4637-972D-023BEAE1C2C6}" dt="2026-04-27T12:45:12.505" v="582" actId="6938"/>
          <pc:sldLayoutMkLst>
            <pc:docMk/>
            <pc:sldMasterMk cId="778951441" sldId="2147483662"/>
            <pc:sldLayoutMk cId="3343727853" sldId="2147483673"/>
          </pc:sldLayoutMkLst>
        </pc:sldLayoutChg>
      </pc:sldMasterChg>
    </pc:docChg>
  </pc:docChgLst>
  <pc:docChgLst>
    <pc:chgData name="Félix Arguin" userId="S::argf2601@usherbrooke.ca::bc310a6a-98da-46cf-a388-888402e3de92" providerId="AD" clId="Web-{C660086E-8AD8-FE64-4B62-9F81EFD0C745}"/>
    <pc:docChg chg="addSld delSld modSld">
      <pc:chgData name="Félix Arguin" userId="S::argf2601@usherbrooke.ca::bc310a6a-98da-46cf-a388-888402e3de92" providerId="AD" clId="Web-{C660086E-8AD8-FE64-4B62-9F81EFD0C745}" dt="2026-05-07T18:06:41.604" v="220" actId="1076"/>
      <pc:docMkLst>
        <pc:docMk/>
      </pc:docMkLst>
      <pc:sldChg chg="delSp modSp">
        <pc:chgData name="Félix Arguin" userId="S::argf2601@usherbrooke.ca::bc310a6a-98da-46cf-a388-888402e3de92" providerId="AD" clId="Web-{C660086E-8AD8-FE64-4B62-9F81EFD0C745}" dt="2026-05-07T14:26:56.110" v="196" actId="1076"/>
        <pc:sldMkLst>
          <pc:docMk/>
          <pc:sldMk cId="1445305259" sldId="262"/>
        </pc:sldMkLst>
        <pc:spChg chg="mod">
          <ac:chgData name="Félix Arguin" userId="S::argf2601@usherbrooke.ca::bc310a6a-98da-46cf-a388-888402e3de92" providerId="AD" clId="Web-{C660086E-8AD8-FE64-4B62-9F81EFD0C745}" dt="2026-05-07T14:26:56.110" v="196" actId="1076"/>
          <ac:spMkLst>
            <pc:docMk/>
            <pc:sldMk cId="1445305259" sldId="262"/>
            <ac:spMk id="2" creationId="{D6733509-0965-0F8D-732D-58EE8920CCA5}"/>
          </ac:spMkLst>
        </pc:spChg>
      </pc:sldChg>
      <pc:sldChg chg="addSp modSp">
        <pc:chgData name="Félix Arguin" userId="S::argf2601@usherbrooke.ca::bc310a6a-98da-46cf-a388-888402e3de92" providerId="AD" clId="Web-{C660086E-8AD8-FE64-4B62-9F81EFD0C745}" dt="2026-05-07T14:29:13.251" v="215" actId="1076"/>
        <pc:sldMkLst>
          <pc:docMk/>
          <pc:sldMk cId="1998936315" sldId="287"/>
        </pc:sldMkLst>
        <pc:spChg chg="mod">
          <ac:chgData name="Félix Arguin" userId="S::argf2601@usherbrooke.ca::bc310a6a-98da-46cf-a388-888402e3de92" providerId="AD" clId="Web-{C660086E-8AD8-FE64-4B62-9F81EFD0C745}" dt="2026-05-07T14:29:13.251" v="215" actId="1076"/>
          <ac:spMkLst>
            <pc:docMk/>
            <pc:sldMk cId="1998936315" sldId="287"/>
            <ac:spMk id="3" creationId="{0030104B-7694-9DE1-15E8-D2BC4EAD4983}"/>
          </ac:spMkLst>
        </pc:spChg>
        <pc:picChg chg="add mod">
          <ac:chgData name="Félix Arguin" userId="S::argf2601@usherbrooke.ca::bc310a6a-98da-46cf-a388-888402e3de92" providerId="AD" clId="Web-{C660086E-8AD8-FE64-4B62-9F81EFD0C745}" dt="2026-05-07T14:29:08.563" v="214" actId="1076"/>
          <ac:picMkLst>
            <pc:docMk/>
            <pc:sldMk cId="1998936315" sldId="287"/>
            <ac:picMk id="4" creationId="{1DB79E40-4490-1737-7201-BD185F203FD2}"/>
          </ac:picMkLst>
        </pc:picChg>
      </pc:sldChg>
      <pc:sldChg chg="modSp">
        <pc:chgData name="Félix Arguin" userId="S::argf2601@usherbrooke.ca::bc310a6a-98da-46cf-a388-888402e3de92" providerId="AD" clId="Web-{C660086E-8AD8-FE64-4B62-9F81EFD0C745}" dt="2026-05-07T14:29:49.704" v="217" actId="20577"/>
        <pc:sldMkLst>
          <pc:docMk/>
          <pc:sldMk cId="3741748948" sldId="288"/>
        </pc:sldMkLst>
        <pc:spChg chg="mod">
          <ac:chgData name="Félix Arguin" userId="S::argf2601@usherbrooke.ca::bc310a6a-98da-46cf-a388-888402e3de92" providerId="AD" clId="Web-{C660086E-8AD8-FE64-4B62-9F81EFD0C745}" dt="2026-05-07T14:29:49.704" v="217" actId="20577"/>
          <ac:spMkLst>
            <pc:docMk/>
            <pc:sldMk cId="3741748948" sldId="288"/>
            <ac:spMk id="10" creationId="{45A4A004-875F-D251-347A-AF60AA57567F}"/>
          </ac:spMkLst>
        </pc:spChg>
      </pc:sldChg>
      <pc:sldChg chg="addSp modSp">
        <pc:chgData name="Félix Arguin" userId="S::argf2601@usherbrooke.ca::bc310a6a-98da-46cf-a388-888402e3de92" providerId="AD" clId="Web-{C660086E-8AD8-FE64-4B62-9F81EFD0C745}" dt="2026-05-07T13:15:35.870" v="112" actId="1076"/>
        <pc:sldMkLst>
          <pc:docMk/>
          <pc:sldMk cId="2110196530" sldId="291"/>
        </pc:sldMkLst>
        <pc:spChg chg="mod">
          <ac:chgData name="Félix Arguin" userId="S::argf2601@usherbrooke.ca::bc310a6a-98da-46cf-a388-888402e3de92" providerId="AD" clId="Web-{C660086E-8AD8-FE64-4B62-9F81EFD0C745}" dt="2026-05-07T12:42:18.898" v="36" actId="14100"/>
          <ac:spMkLst>
            <pc:docMk/>
            <pc:sldMk cId="2110196530" sldId="291"/>
            <ac:spMk id="5" creationId="{EA915EAB-FC38-747B-8014-E763EC08BF5F}"/>
          </ac:spMkLst>
        </pc:spChg>
        <pc:picChg chg="add mod modCrop">
          <ac:chgData name="Félix Arguin" userId="S::argf2601@usherbrooke.ca::bc310a6a-98da-46cf-a388-888402e3de92" providerId="AD" clId="Web-{C660086E-8AD8-FE64-4B62-9F81EFD0C745}" dt="2026-05-07T13:15:35.870" v="112" actId="1076"/>
          <ac:picMkLst>
            <pc:docMk/>
            <pc:sldMk cId="2110196530" sldId="291"/>
            <ac:picMk id="3" creationId="{6C348CD4-0103-ED33-6FB5-49F7D1E702FF}"/>
          </ac:picMkLst>
        </pc:picChg>
      </pc:sldChg>
      <pc:sldChg chg="modSp add del">
        <pc:chgData name="Félix Arguin" userId="S::argf2601@usherbrooke.ca::bc310a6a-98da-46cf-a388-888402e3de92" providerId="AD" clId="Web-{C660086E-8AD8-FE64-4B62-9F81EFD0C745}" dt="2026-05-07T18:06:41.604" v="220" actId="1076"/>
        <pc:sldMkLst>
          <pc:docMk/>
          <pc:sldMk cId="2397499025" sldId="294"/>
        </pc:sldMkLst>
        <pc:graphicFrameChg chg="mod">
          <ac:chgData name="Félix Arguin" userId="S::argf2601@usherbrooke.ca::bc310a6a-98da-46cf-a388-888402e3de92" providerId="AD" clId="Web-{C660086E-8AD8-FE64-4B62-9F81EFD0C745}" dt="2026-05-07T18:06:41.604" v="220" actId="1076"/>
          <ac:graphicFrameMkLst>
            <pc:docMk/>
            <pc:sldMk cId="2397499025" sldId="294"/>
            <ac:graphicFrameMk id="4" creationId="{0866F1E5-303D-4C4E-B7B8-D6F9F5341E14}"/>
          </ac:graphicFrameMkLst>
        </pc:graphicFrameChg>
      </pc:sldChg>
      <pc:sldChg chg="addSp delSp modSp add replId">
        <pc:chgData name="Félix Arguin" userId="S::argf2601@usherbrooke.ca::bc310a6a-98da-46cf-a388-888402e3de92" providerId="AD" clId="Web-{C660086E-8AD8-FE64-4B62-9F81EFD0C745}" dt="2026-05-07T13:15:42.667" v="113"/>
        <pc:sldMkLst>
          <pc:docMk/>
          <pc:sldMk cId="1932511400" sldId="306"/>
        </pc:sldMkLst>
        <pc:spChg chg="mod">
          <ac:chgData name="Félix Arguin" userId="S::argf2601@usherbrooke.ca::bc310a6a-98da-46cf-a388-888402e3de92" providerId="AD" clId="Web-{C660086E-8AD8-FE64-4B62-9F81EFD0C745}" dt="2026-05-07T12:41:47.727" v="25" actId="14100"/>
          <ac:spMkLst>
            <pc:docMk/>
            <pc:sldMk cId="1932511400" sldId="306"/>
            <ac:spMk id="5" creationId="{2C38E225-0EFE-591F-3769-D6FEECE653F4}"/>
          </ac:spMkLst>
        </pc:spChg>
        <pc:picChg chg="add mod">
          <ac:chgData name="Félix Arguin" userId="S::argf2601@usherbrooke.ca::bc310a6a-98da-46cf-a388-888402e3de92" providerId="AD" clId="Web-{C660086E-8AD8-FE64-4B62-9F81EFD0C745}" dt="2026-05-07T13:15:42.667" v="113"/>
          <ac:picMkLst>
            <pc:docMk/>
            <pc:sldMk cId="1932511400" sldId="306"/>
            <ac:picMk id="4" creationId="{9402E9E0-5DDB-5737-C409-514804945038}"/>
          </ac:picMkLst>
        </pc:picChg>
      </pc:sldChg>
      <pc:sldChg chg="addSp modSp add replId">
        <pc:chgData name="Félix Arguin" userId="S::argf2601@usherbrooke.ca::bc310a6a-98da-46cf-a388-888402e3de92" providerId="AD" clId="Web-{C660086E-8AD8-FE64-4B62-9F81EFD0C745}" dt="2026-05-07T13:15:49.198" v="114"/>
        <pc:sldMkLst>
          <pc:docMk/>
          <pc:sldMk cId="4005293089" sldId="307"/>
        </pc:sldMkLst>
        <pc:spChg chg="mod">
          <ac:chgData name="Félix Arguin" userId="S::argf2601@usherbrooke.ca::bc310a6a-98da-46cf-a388-888402e3de92" providerId="AD" clId="Web-{C660086E-8AD8-FE64-4B62-9F81EFD0C745}" dt="2026-05-07T12:50:38.087" v="52" actId="14100"/>
          <ac:spMkLst>
            <pc:docMk/>
            <pc:sldMk cId="4005293089" sldId="307"/>
            <ac:spMk id="5" creationId="{56AB1BBA-6F39-5FFA-24B7-F746C0F0FAA8}"/>
          </ac:spMkLst>
        </pc:spChg>
        <pc:picChg chg="add mod">
          <ac:chgData name="Félix Arguin" userId="S::argf2601@usherbrooke.ca::bc310a6a-98da-46cf-a388-888402e3de92" providerId="AD" clId="Web-{C660086E-8AD8-FE64-4B62-9F81EFD0C745}" dt="2026-05-07T13:15:49.198" v="114"/>
          <ac:picMkLst>
            <pc:docMk/>
            <pc:sldMk cId="4005293089" sldId="307"/>
            <ac:picMk id="3" creationId="{2989074F-1A0D-6F42-A7EF-DC690657761F}"/>
          </ac:picMkLst>
        </pc:picChg>
      </pc:sldChg>
      <pc:sldChg chg="addSp modSp add replId">
        <pc:chgData name="Félix Arguin" userId="S::argf2601@usherbrooke.ca::bc310a6a-98da-46cf-a388-888402e3de92" providerId="AD" clId="Web-{C660086E-8AD8-FE64-4B62-9F81EFD0C745}" dt="2026-05-07T13:15:55.667" v="115"/>
        <pc:sldMkLst>
          <pc:docMk/>
          <pc:sldMk cId="3855561356" sldId="308"/>
        </pc:sldMkLst>
        <pc:spChg chg="mod">
          <ac:chgData name="Félix Arguin" userId="S::argf2601@usherbrooke.ca::bc310a6a-98da-46cf-a388-888402e3de92" providerId="AD" clId="Web-{C660086E-8AD8-FE64-4B62-9F81EFD0C745}" dt="2026-05-07T13:14:56.292" v="107" actId="14100"/>
          <ac:spMkLst>
            <pc:docMk/>
            <pc:sldMk cId="3855561356" sldId="308"/>
            <ac:spMk id="5" creationId="{81BEE3E4-E84F-7B10-2A18-1585814397AE}"/>
          </ac:spMkLst>
        </pc:spChg>
        <pc:picChg chg="add mod">
          <ac:chgData name="Félix Arguin" userId="S::argf2601@usherbrooke.ca::bc310a6a-98da-46cf-a388-888402e3de92" providerId="AD" clId="Web-{C660086E-8AD8-FE64-4B62-9F81EFD0C745}" dt="2026-05-07T13:15:55.667" v="115"/>
          <ac:picMkLst>
            <pc:docMk/>
            <pc:sldMk cId="3855561356" sldId="308"/>
            <ac:picMk id="3" creationId="{0606D37E-D752-2EA1-F13F-EB2AFC46CC9C}"/>
          </ac:picMkLst>
        </pc:picChg>
      </pc:sldChg>
      <pc:sldChg chg="addSp delSp modSp add replId">
        <pc:chgData name="Félix Arguin" userId="S::argf2601@usherbrooke.ca::bc310a6a-98da-46cf-a388-888402e3de92" providerId="AD" clId="Web-{C660086E-8AD8-FE64-4B62-9F81EFD0C745}" dt="2026-05-07T14:20:48.186" v="175" actId="1076"/>
        <pc:sldMkLst>
          <pc:docMk/>
          <pc:sldMk cId="2732973928" sldId="310"/>
        </pc:sldMkLst>
        <pc:spChg chg="mod">
          <ac:chgData name="Félix Arguin" userId="S::argf2601@usherbrooke.ca::bc310a6a-98da-46cf-a388-888402e3de92" providerId="AD" clId="Web-{C660086E-8AD8-FE64-4B62-9F81EFD0C745}" dt="2026-05-07T13:34:28.435" v="142" actId="14100"/>
          <ac:spMkLst>
            <pc:docMk/>
            <pc:sldMk cId="2732973928" sldId="310"/>
            <ac:spMk id="5" creationId="{0175BB29-E902-4D75-66A1-BFA0108382BD}"/>
          </ac:spMkLst>
        </pc:spChg>
        <pc:picChg chg="add mod">
          <ac:chgData name="Félix Arguin" userId="S::argf2601@usherbrooke.ca::bc310a6a-98da-46cf-a388-888402e3de92" providerId="AD" clId="Web-{C660086E-8AD8-FE64-4B62-9F81EFD0C745}" dt="2026-05-07T14:20:48.186" v="175" actId="1076"/>
          <ac:picMkLst>
            <pc:docMk/>
            <pc:sldMk cId="2732973928" sldId="310"/>
            <ac:picMk id="3" creationId="{A18D4B20-A8D7-A82D-405E-F1F6F1D85BBA}"/>
          </ac:picMkLst>
        </pc:picChg>
      </pc:sldChg>
      <pc:sldChg chg="addSp delSp modSp add replId">
        <pc:chgData name="Félix Arguin" userId="S::argf2601@usherbrooke.ca::bc310a6a-98da-46cf-a388-888402e3de92" providerId="AD" clId="Web-{C660086E-8AD8-FE64-4B62-9F81EFD0C745}" dt="2026-05-07T14:21:27.061" v="176" actId="1076"/>
        <pc:sldMkLst>
          <pc:docMk/>
          <pc:sldMk cId="1869728802" sldId="311"/>
        </pc:sldMkLst>
        <pc:spChg chg="mod">
          <ac:chgData name="Félix Arguin" userId="S::argf2601@usherbrooke.ca::bc310a6a-98da-46cf-a388-888402e3de92" providerId="AD" clId="Web-{C660086E-8AD8-FE64-4B62-9F81EFD0C745}" dt="2026-05-07T13:34:05.982" v="139" actId="14100"/>
          <ac:spMkLst>
            <pc:docMk/>
            <pc:sldMk cId="1869728802" sldId="311"/>
            <ac:spMk id="5" creationId="{8F9B6504-ACCA-7029-1237-BAF8A25123C5}"/>
          </ac:spMkLst>
        </pc:spChg>
        <pc:picChg chg="add mod modCrop">
          <ac:chgData name="Félix Arguin" userId="S::argf2601@usherbrooke.ca::bc310a6a-98da-46cf-a388-888402e3de92" providerId="AD" clId="Web-{C660086E-8AD8-FE64-4B62-9F81EFD0C745}" dt="2026-05-07T14:21:27.061" v="176" actId="1076"/>
          <ac:picMkLst>
            <pc:docMk/>
            <pc:sldMk cId="1869728802" sldId="311"/>
            <ac:picMk id="4" creationId="{DC41781C-8DD6-BE3F-C992-5B65DBFB63A4}"/>
          </ac:picMkLst>
        </pc:picChg>
      </pc:sldChg>
      <pc:sldChg chg="modSp add replId">
        <pc:chgData name="Félix Arguin" userId="S::argf2601@usherbrooke.ca::bc310a6a-98da-46cf-a388-888402e3de92" providerId="AD" clId="Web-{C660086E-8AD8-FE64-4B62-9F81EFD0C745}" dt="2026-05-07T14:28:14.579" v="210" actId="20577"/>
        <pc:sldMkLst>
          <pc:docMk/>
          <pc:sldMk cId="106569369" sldId="312"/>
        </pc:sldMkLst>
        <pc:spChg chg="mod">
          <ac:chgData name="Félix Arguin" userId="S::argf2601@usherbrooke.ca::bc310a6a-98da-46cf-a388-888402e3de92" providerId="AD" clId="Web-{C660086E-8AD8-FE64-4B62-9F81EFD0C745}" dt="2026-05-07T14:28:14.579" v="210" actId="20577"/>
          <ac:spMkLst>
            <pc:docMk/>
            <pc:sldMk cId="106569369" sldId="312"/>
            <ac:spMk id="2" creationId="{6FE14A5C-E620-64C7-513D-7A4D53C5CAF1}"/>
          </ac:spMkLst>
        </pc:spChg>
      </pc:sldChg>
    </pc:docChg>
  </pc:docChgLst>
  <pc:docChgLst>
    <pc:chgData name="Félix Arguin" userId="S::argf2601@usherbrooke.ca::bc310a6a-98da-46cf-a388-888402e3de92" providerId="AD" clId="Web-{E67F2290-9E8B-774D-6557-0475C119563B}"/>
    <pc:docChg chg="mod">
      <pc:chgData name="Félix Arguin" userId="S::argf2601@usherbrooke.ca::bc310a6a-98da-46cf-a388-888402e3de92" providerId="AD" clId="Web-{E67F2290-9E8B-774D-6557-0475C119563B}" dt="2026-05-06T13:29:08.248" v="0"/>
      <pc:docMkLst>
        <pc:docMk/>
      </pc:docMkLst>
    </pc:docChg>
  </pc:docChgLst>
  <pc:docChgLst>
    <pc:chgData name="Félix Arguin" userId="S::argf2601@usherbrooke.ca::bc310a6a-98da-46cf-a388-888402e3de92" providerId="AD" clId="Web-{7FCED140-715E-C9A4-BD75-0CA553E113BC}"/>
    <pc:docChg chg="addSld delSld modSld sldOrd modMainMaster">
      <pc:chgData name="Félix Arguin" userId="S::argf2601@usherbrooke.ca::bc310a6a-98da-46cf-a388-888402e3de92" providerId="AD" clId="Web-{7FCED140-715E-C9A4-BD75-0CA553E113BC}" dt="2026-05-06T19:49:09.798" v="2925" actId="1076"/>
      <pc:docMkLst>
        <pc:docMk/>
      </pc:docMkLst>
      <pc:sldChg chg="delSp modSp mod">
        <pc:chgData name="Félix Arguin" userId="S::argf2601@usherbrooke.ca::bc310a6a-98da-46cf-a388-888402e3de92" providerId="AD" clId="Web-{7FCED140-715E-C9A4-BD75-0CA553E113BC}" dt="2026-05-06T19:05:09.647" v="2622"/>
        <pc:sldMkLst>
          <pc:docMk/>
          <pc:sldMk cId="1445305259" sldId="262"/>
        </pc:sldMkLst>
        <pc:spChg chg="mod">
          <ac:chgData name="Félix Arguin" userId="S::argf2601@usherbrooke.ca::bc310a6a-98da-46cf-a388-888402e3de92" providerId="AD" clId="Web-{7FCED140-715E-C9A4-BD75-0CA553E113BC}" dt="2026-05-06T19:05:04.834" v="2620" actId="20577"/>
          <ac:spMkLst>
            <pc:docMk/>
            <pc:sldMk cId="1445305259" sldId="262"/>
            <ac:spMk id="2" creationId="{D6733509-0965-0F8D-732D-58EE8920CCA5}"/>
          </ac:spMkLst>
        </pc:spChg>
      </pc:sldChg>
      <pc:sldChg chg="addSp delSp modSp new mod ord">
        <pc:chgData name="Félix Arguin" userId="S::argf2601@usherbrooke.ca::bc310a6a-98da-46cf-a388-888402e3de92" providerId="AD" clId="Web-{7FCED140-715E-C9A4-BD75-0CA553E113BC}" dt="2026-05-06T18:46:39.079" v="2437" actId="1076"/>
        <pc:sldMkLst>
          <pc:docMk/>
          <pc:sldMk cId="265872364" sldId="277"/>
        </pc:sldMkLst>
        <pc:spChg chg="mod">
          <ac:chgData name="Félix Arguin" userId="S::argf2601@usherbrooke.ca::bc310a6a-98da-46cf-a388-888402e3de92" providerId="AD" clId="Web-{7FCED140-715E-C9A4-BD75-0CA553E113BC}" dt="2026-05-06T18:45:19.829" v="2427" actId="20577"/>
          <ac:spMkLst>
            <pc:docMk/>
            <pc:sldMk cId="265872364" sldId="277"/>
            <ac:spMk id="2" creationId="{8A49E934-2AE8-19CE-8E42-A165AF903D34}"/>
          </ac:spMkLst>
        </pc:spChg>
        <pc:spChg chg="mod">
          <ac:chgData name="Félix Arguin" userId="S::argf2601@usherbrooke.ca::bc310a6a-98da-46cf-a388-888402e3de92" providerId="AD" clId="Web-{7FCED140-715E-C9A4-BD75-0CA553E113BC}" dt="2026-05-06T18:46:39.079" v="2437" actId="1076"/>
          <ac:spMkLst>
            <pc:docMk/>
            <pc:sldMk cId="265872364" sldId="277"/>
            <ac:spMk id="3" creationId="{ECCC6C85-88B4-E684-FDE2-5B17CB6F92EF}"/>
          </ac:spMkLst>
        </pc:spChg>
      </pc:sldChg>
      <pc:sldChg chg="addSp modSp new mod">
        <pc:chgData name="Félix Arguin" userId="S::argf2601@usherbrooke.ca::bc310a6a-98da-46cf-a388-888402e3de92" providerId="AD" clId="Web-{7FCED140-715E-C9A4-BD75-0CA553E113BC}" dt="2026-05-06T19:22:51.785" v="2771" actId="1076"/>
        <pc:sldMkLst>
          <pc:docMk/>
          <pc:sldMk cId="1181226669" sldId="279"/>
        </pc:sldMkLst>
        <pc:spChg chg="mod">
          <ac:chgData name="Félix Arguin" userId="S::argf2601@usherbrooke.ca::bc310a6a-98da-46cf-a388-888402e3de92" providerId="AD" clId="Web-{7FCED140-715E-C9A4-BD75-0CA553E113BC}" dt="2026-05-06T18:51:43.393" v="2468" actId="20577"/>
          <ac:spMkLst>
            <pc:docMk/>
            <pc:sldMk cId="1181226669" sldId="279"/>
            <ac:spMk id="2" creationId="{273D37DF-72C4-F4E6-FEC4-226F677965BE}"/>
          </ac:spMkLst>
        </pc:spChg>
        <pc:spChg chg="mod">
          <ac:chgData name="Félix Arguin" userId="S::argf2601@usherbrooke.ca::bc310a6a-98da-46cf-a388-888402e3de92" providerId="AD" clId="Web-{7FCED140-715E-C9A4-BD75-0CA553E113BC}" dt="2026-05-06T19:22:44.644" v="2768" actId="14100"/>
          <ac:spMkLst>
            <pc:docMk/>
            <pc:sldMk cId="1181226669" sldId="279"/>
            <ac:spMk id="3" creationId="{AC2C73D5-EF7B-E1FD-1C8A-0347B4C1D2A4}"/>
          </ac:spMkLst>
        </pc:spChg>
        <pc:picChg chg="add mod modCrop">
          <ac:chgData name="Félix Arguin" userId="S::argf2601@usherbrooke.ca::bc310a6a-98da-46cf-a388-888402e3de92" providerId="AD" clId="Web-{7FCED140-715E-C9A4-BD75-0CA553E113BC}" dt="2026-05-06T19:22:51.785" v="2771" actId="1076"/>
          <ac:picMkLst>
            <pc:docMk/>
            <pc:sldMk cId="1181226669" sldId="279"/>
            <ac:picMk id="4" creationId="{50F03EDF-CA60-2029-9CE5-0CB637BED1E0}"/>
          </ac:picMkLst>
        </pc:picChg>
      </pc:sldChg>
      <pc:sldChg chg="addSp modSp new mod ord">
        <pc:chgData name="Félix Arguin" userId="S::argf2601@usherbrooke.ca::bc310a6a-98da-46cf-a388-888402e3de92" providerId="AD" clId="Web-{7FCED140-715E-C9A4-BD75-0CA553E113BC}" dt="2026-05-06T18:54:02.582" v="2501"/>
        <pc:sldMkLst>
          <pc:docMk/>
          <pc:sldMk cId="4156500169" sldId="280"/>
        </pc:sldMkLst>
        <pc:spChg chg="mod">
          <ac:chgData name="Félix Arguin" userId="S::argf2601@usherbrooke.ca::bc310a6a-98da-46cf-a388-888402e3de92" providerId="AD" clId="Web-{7FCED140-715E-C9A4-BD75-0CA553E113BC}" dt="2026-05-06T18:51:12.737" v="2465" actId="20577"/>
          <ac:spMkLst>
            <pc:docMk/>
            <pc:sldMk cId="4156500169" sldId="280"/>
            <ac:spMk id="2" creationId="{23657E45-C0B7-ECF9-C60F-5A798F964479}"/>
          </ac:spMkLst>
        </pc:spChg>
        <pc:spChg chg="mod">
          <ac:chgData name="Félix Arguin" userId="S::argf2601@usherbrooke.ca::bc310a6a-98da-46cf-a388-888402e3de92" providerId="AD" clId="Web-{7FCED140-715E-C9A4-BD75-0CA553E113BC}" dt="2026-05-06T18:51:05.112" v="2462" actId="20577"/>
          <ac:spMkLst>
            <pc:docMk/>
            <pc:sldMk cId="4156500169" sldId="280"/>
            <ac:spMk id="3" creationId="{C3D50BD2-FE0F-D216-08D1-768BFCABB0B5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53:45.847" v="2500" actId="20577"/>
          <ac:spMkLst>
            <pc:docMk/>
            <pc:sldMk cId="4156500169" sldId="280"/>
            <ac:spMk id="6" creationId="{685440F6-84BF-FDCD-0B5B-64BB042F5410}"/>
          </ac:spMkLst>
        </pc:spChg>
        <pc:picChg chg="add ord">
          <ac:chgData name="Félix Arguin" userId="S::argf2601@usherbrooke.ca::bc310a6a-98da-46cf-a388-888402e3de92" providerId="AD" clId="Web-{7FCED140-715E-C9A4-BD75-0CA553E113BC}" dt="2026-05-06T18:07:52.478" v="1979"/>
          <ac:picMkLst>
            <pc:docMk/>
            <pc:sldMk cId="4156500169" sldId="280"/>
            <ac:picMk id="5" creationId="{F54A6EE6-FF42-3252-33B4-01109D73A263}"/>
          </ac:picMkLst>
        </pc:picChg>
      </pc:sldChg>
      <pc:sldChg chg="addSp delSp modSp new mod">
        <pc:chgData name="Félix Arguin" userId="S::argf2601@usherbrooke.ca::bc310a6a-98da-46cf-a388-888402e3de92" providerId="AD" clId="Web-{7FCED140-715E-C9A4-BD75-0CA553E113BC}" dt="2026-05-06T19:23:05.441" v="2774"/>
        <pc:sldMkLst>
          <pc:docMk/>
          <pc:sldMk cId="1748794194" sldId="281"/>
        </pc:sldMkLst>
        <pc:spChg chg="mod">
          <ac:chgData name="Félix Arguin" userId="S::argf2601@usherbrooke.ca::bc310a6a-98da-46cf-a388-888402e3de92" providerId="AD" clId="Web-{7FCED140-715E-C9A4-BD75-0CA553E113BC}" dt="2026-05-06T18:51:57.378" v="2472" actId="20577"/>
          <ac:spMkLst>
            <pc:docMk/>
            <pc:sldMk cId="1748794194" sldId="281"/>
            <ac:spMk id="2" creationId="{354CC8C6-B980-D9B8-2BA2-B2C042B7A356}"/>
          </ac:spMkLst>
        </pc:spChg>
        <pc:spChg chg="mod">
          <ac:chgData name="Félix Arguin" userId="S::argf2601@usherbrooke.ca::bc310a6a-98da-46cf-a388-888402e3de92" providerId="AD" clId="Web-{7FCED140-715E-C9A4-BD75-0CA553E113BC}" dt="2026-05-06T19:14:15.813" v="2719" actId="1076"/>
          <ac:spMkLst>
            <pc:docMk/>
            <pc:sldMk cId="1748794194" sldId="281"/>
            <ac:spMk id="3" creationId="{EA3DDB6D-4F73-9653-1126-3FE814B7ACD9}"/>
          </ac:spMkLst>
        </pc:spChg>
        <pc:picChg chg="add mod">
          <ac:chgData name="Félix Arguin" userId="S::argf2601@usherbrooke.ca::bc310a6a-98da-46cf-a388-888402e3de92" providerId="AD" clId="Web-{7FCED140-715E-C9A4-BD75-0CA553E113BC}" dt="2026-05-06T19:23:02.128" v="2773" actId="1076"/>
          <ac:picMkLst>
            <pc:docMk/>
            <pc:sldMk cId="1748794194" sldId="281"/>
            <ac:picMk id="8" creationId="{FDE10A58-E4DB-BC9F-05BE-7B3A76A808B3}"/>
          </ac:picMkLst>
        </pc:picChg>
      </pc:sldChg>
      <pc:sldChg chg="addSp modSp new mod">
        <pc:chgData name="Félix Arguin" userId="S::argf2601@usherbrooke.ca::bc310a6a-98da-46cf-a388-888402e3de92" providerId="AD" clId="Web-{7FCED140-715E-C9A4-BD75-0CA553E113BC}" dt="2026-05-06T19:42:54.260" v="2909" actId="1076"/>
        <pc:sldMkLst>
          <pc:docMk/>
          <pc:sldMk cId="694717321" sldId="283"/>
        </pc:sldMkLst>
        <pc:spChg chg="mod">
          <ac:chgData name="Félix Arguin" userId="S::argf2601@usherbrooke.ca::bc310a6a-98da-46cf-a388-888402e3de92" providerId="AD" clId="Web-{7FCED140-715E-C9A4-BD75-0CA553E113BC}" dt="2026-05-06T19:02:02.443" v="2584" actId="20577"/>
          <ac:spMkLst>
            <pc:docMk/>
            <pc:sldMk cId="694717321" sldId="283"/>
            <ac:spMk id="2" creationId="{6DA6BBD5-CB04-300C-34E0-B1C0CA6FCC18}"/>
          </ac:spMkLst>
        </pc:spChg>
        <pc:spChg chg="mod">
          <ac:chgData name="Félix Arguin" userId="S::argf2601@usherbrooke.ca::bc310a6a-98da-46cf-a388-888402e3de92" providerId="AD" clId="Web-{7FCED140-715E-C9A4-BD75-0CA553E113BC}" dt="2026-05-06T19:42:42.604" v="2908" actId="20577"/>
          <ac:spMkLst>
            <pc:docMk/>
            <pc:sldMk cId="694717321" sldId="283"/>
            <ac:spMk id="3" creationId="{A0B0E99F-59E5-48A3-858E-BB0D83EC1420}"/>
          </ac:spMkLst>
        </pc:spChg>
        <pc:picChg chg="add mod">
          <ac:chgData name="Félix Arguin" userId="S::argf2601@usherbrooke.ca::bc310a6a-98da-46cf-a388-888402e3de92" providerId="AD" clId="Web-{7FCED140-715E-C9A4-BD75-0CA553E113BC}" dt="2026-05-06T19:42:54.260" v="2909" actId="1076"/>
          <ac:picMkLst>
            <pc:docMk/>
            <pc:sldMk cId="694717321" sldId="283"/>
            <ac:picMk id="4" creationId="{95E85C54-B18C-5C17-9154-47891C2D7797}"/>
          </ac:picMkLst>
        </pc:picChg>
      </pc:sldChg>
      <pc:sldChg chg="modSp add mod">
        <pc:chgData name="Félix Arguin" userId="S::argf2601@usherbrooke.ca::bc310a6a-98da-46cf-a388-888402e3de92" providerId="AD" clId="Web-{7FCED140-715E-C9A4-BD75-0CA553E113BC}" dt="2026-05-06T18:54:24.597" v="2512" actId="20577"/>
        <pc:sldMkLst>
          <pc:docMk/>
          <pc:sldMk cId="333303628" sldId="284"/>
        </pc:sldMkLst>
        <pc:spChg chg="mod">
          <ac:chgData name="Félix Arguin" userId="S::argf2601@usherbrooke.ca::bc310a6a-98da-46cf-a388-888402e3de92" providerId="AD" clId="Web-{7FCED140-715E-C9A4-BD75-0CA553E113BC}" dt="2026-05-06T18:54:24.597" v="2512" actId="20577"/>
          <ac:spMkLst>
            <pc:docMk/>
            <pc:sldMk cId="333303628" sldId="284"/>
            <ac:spMk id="2" creationId="{4CA7B88F-390D-2910-3ADD-38A0DE34B22F}"/>
          </ac:spMkLst>
        </pc:spChg>
        <pc:spChg chg="mod">
          <ac:chgData name="Félix Arguin" userId="S::argf2601@usherbrooke.ca::bc310a6a-98da-46cf-a388-888402e3de92" providerId="AD" clId="Web-{7FCED140-715E-C9A4-BD75-0CA553E113BC}" dt="2026-05-06T18:50:05.206" v="2450" actId="20577"/>
          <ac:spMkLst>
            <pc:docMk/>
            <pc:sldMk cId="333303628" sldId="284"/>
            <ac:spMk id="3" creationId="{95DA183B-0166-111C-E5AA-CE6320EB3487}"/>
          </ac:spMkLst>
        </pc:spChg>
      </pc:sldChg>
      <pc:sldChg chg="modSp add mod">
        <pc:chgData name="Félix Arguin" userId="S::argf2601@usherbrooke.ca::bc310a6a-98da-46cf-a388-888402e3de92" providerId="AD" clId="Web-{7FCED140-715E-C9A4-BD75-0CA553E113BC}" dt="2026-05-06T19:05:48.944" v="2630"/>
        <pc:sldMkLst>
          <pc:docMk/>
          <pc:sldMk cId="4145819937" sldId="285"/>
        </pc:sldMkLst>
        <pc:spChg chg="mod">
          <ac:chgData name="Félix Arguin" userId="S::argf2601@usherbrooke.ca::bc310a6a-98da-46cf-a388-888402e3de92" providerId="AD" clId="Web-{7FCED140-715E-C9A4-BD75-0CA553E113BC}" dt="2026-05-06T18:11:43.635" v="2058" actId="1076"/>
          <ac:spMkLst>
            <pc:docMk/>
            <pc:sldMk cId="4145819937" sldId="285"/>
            <ac:spMk id="2" creationId="{15F09DC3-45E0-BAF0-71DF-1547CF5639B7}"/>
          </ac:spMkLst>
        </pc:spChg>
        <pc:spChg chg="mod">
          <ac:chgData name="Félix Arguin" userId="S::argf2601@usherbrooke.ca::bc310a6a-98da-46cf-a388-888402e3de92" providerId="AD" clId="Web-{7FCED140-715E-C9A4-BD75-0CA553E113BC}" dt="2026-05-06T18:12:29.697" v="2068" actId="1076"/>
          <ac:spMkLst>
            <pc:docMk/>
            <pc:sldMk cId="4145819937" sldId="285"/>
            <ac:spMk id="4" creationId="{5103EB92-839C-2867-9D3F-56C474440794}"/>
          </ac:spMkLst>
        </pc:spChg>
        <pc:spChg chg="mod">
          <ac:chgData name="Félix Arguin" userId="S::argf2601@usherbrooke.ca::bc310a6a-98da-46cf-a388-888402e3de92" providerId="AD" clId="Web-{7FCED140-715E-C9A4-BD75-0CA553E113BC}" dt="2026-05-06T18:12:52.839" v="2071" actId="1076"/>
          <ac:spMkLst>
            <pc:docMk/>
            <pc:sldMk cId="4145819937" sldId="285"/>
            <ac:spMk id="7" creationId="{674557B6-C601-7F5D-F312-755FA992BD61}"/>
          </ac:spMkLst>
        </pc:spChg>
        <pc:picChg chg="mod">
          <ac:chgData name="Félix Arguin" userId="S::argf2601@usherbrooke.ca::bc310a6a-98da-46cf-a388-888402e3de92" providerId="AD" clId="Web-{7FCED140-715E-C9A4-BD75-0CA553E113BC}" dt="2026-05-06T19:05:44.428" v="2628"/>
          <ac:picMkLst>
            <pc:docMk/>
            <pc:sldMk cId="4145819937" sldId="285"/>
            <ac:picMk id="3" creationId="{5B1DD71E-C29F-B7E8-CE88-50BDF4377586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12:01.744" v="2062" actId="1076"/>
          <ac:picMkLst>
            <pc:docMk/>
            <pc:sldMk cId="4145819937" sldId="285"/>
            <ac:picMk id="5" creationId="{C408A1B4-1818-C3A3-2DA6-18A11512D81B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12:52.854" v="2072" actId="1076"/>
          <ac:picMkLst>
            <pc:docMk/>
            <pc:sldMk cId="4145819937" sldId="285"/>
            <ac:picMk id="9" creationId="{8B06B335-55B2-0EB0-43D3-370B63DAEE62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05:48.944" v="2630"/>
          <ac:picMkLst>
            <pc:docMk/>
            <pc:sldMk cId="4145819937" sldId="285"/>
            <ac:picMk id="13" creationId="{40251A7B-262D-3CAE-F106-D5A9E8D96EBC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05:46.397" v="2629"/>
          <ac:picMkLst>
            <pc:docMk/>
            <pc:sldMk cId="4145819937" sldId="285"/>
            <ac:picMk id="15" creationId="{AD87DB5C-6327-17F4-42A9-447915D16369}"/>
          </ac:picMkLst>
        </pc:picChg>
      </pc:sldChg>
      <pc:sldChg chg="addSp delSp modSp new mod">
        <pc:chgData name="Félix Arguin" userId="S::argf2601@usherbrooke.ca::bc310a6a-98da-46cf-a388-888402e3de92" providerId="AD" clId="Web-{7FCED140-715E-C9A4-BD75-0CA553E113BC}" dt="2026-05-06T19:49:09.798" v="2925" actId="1076"/>
        <pc:sldMkLst>
          <pc:docMk/>
          <pc:sldMk cId="1528689112" sldId="286"/>
        </pc:sldMkLst>
        <pc:spChg chg="mod">
          <ac:chgData name="Félix Arguin" userId="S::argf2601@usherbrooke.ca::bc310a6a-98da-46cf-a388-888402e3de92" providerId="AD" clId="Web-{7FCED140-715E-C9A4-BD75-0CA553E113BC}" dt="2026-05-06T19:01:35.350" v="2576" actId="20577"/>
          <ac:spMkLst>
            <pc:docMk/>
            <pc:sldMk cId="1528689112" sldId="286"/>
            <ac:spMk id="2" creationId="{9DE32712-E3E1-B09D-8D0C-145658666074}"/>
          </ac:spMkLst>
        </pc:spChg>
        <pc:spChg chg="mod">
          <ac:chgData name="Félix Arguin" userId="S::argf2601@usherbrooke.ca::bc310a6a-98da-46cf-a388-888402e3de92" providerId="AD" clId="Web-{7FCED140-715E-C9A4-BD75-0CA553E113BC}" dt="2026-05-06T19:05:33.631" v="2627" actId="20577"/>
          <ac:spMkLst>
            <pc:docMk/>
            <pc:sldMk cId="1528689112" sldId="286"/>
            <ac:spMk id="3" creationId="{83205A33-03F6-E5E3-EF0F-1795F59E2068}"/>
          </ac:spMkLst>
        </pc:spChg>
        <pc:picChg chg="add mod modCrop">
          <ac:chgData name="Félix Arguin" userId="S::argf2601@usherbrooke.ca::bc310a6a-98da-46cf-a388-888402e3de92" providerId="AD" clId="Web-{7FCED140-715E-C9A4-BD75-0CA553E113BC}" dt="2026-05-06T19:49:09.798" v="2925" actId="1076"/>
          <ac:picMkLst>
            <pc:docMk/>
            <pc:sldMk cId="1528689112" sldId="286"/>
            <ac:picMk id="5" creationId="{D46C223E-DE3D-34E1-B48B-D5819B894FE2}"/>
          </ac:picMkLst>
        </pc:picChg>
      </pc:sldChg>
      <pc:sldChg chg="modSp new mod ord">
        <pc:chgData name="Félix Arguin" userId="S::argf2601@usherbrooke.ca::bc310a6a-98da-46cf-a388-888402e3de92" providerId="AD" clId="Web-{7FCED140-715E-C9A4-BD75-0CA553E113BC}" dt="2026-05-06T19:18:42.908" v="2751" actId="14100"/>
        <pc:sldMkLst>
          <pc:docMk/>
          <pc:sldMk cId="1998936315" sldId="287"/>
        </pc:sldMkLst>
        <pc:spChg chg="mod">
          <ac:chgData name="Félix Arguin" userId="S::argf2601@usherbrooke.ca::bc310a6a-98da-46cf-a388-888402e3de92" providerId="AD" clId="Web-{7FCED140-715E-C9A4-BD75-0CA553E113BC}" dt="2026-05-06T18:46:03.297" v="2432" actId="20577"/>
          <ac:spMkLst>
            <pc:docMk/>
            <pc:sldMk cId="1998936315" sldId="287"/>
            <ac:spMk id="2" creationId="{63116045-0C43-6690-B25E-CD385C032170}"/>
          </ac:spMkLst>
        </pc:spChg>
        <pc:spChg chg="mod">
          <ac:chgData name="Félix Arguin" userId="S::argf2601@usherbrooke.ca::bc310a6a-98da-46cf-a388-888402e3de92" providerId="AD" clId="Web-{7FCED140-715E-C9A4-BD75-0CA553E113BC}" dt="2026-05-06T19:18:42.908" v="2751" actId="14100"/>
          <ac:spMkLst>
            <pc:docMk/>
            <pc:sldMk cId="1998936315" sldId="287"/>
            <ac:spMk id="3" creationId="{0030104B-7694-9DE1-15E8-D2BC4EAD4983}"/>
          </ac:spMkLst>
        </pc:spChg>
      </pc:sldChg>
      <pc:sldChg chg="addSp delSp modSp add del mod">
        <pc:chgData name="Félix Arguin" userId="S::argf2601@usherbrooke.ca::bc310a6a-98da-46cf-a388-888402e3de92" providerId="AD" clId="Web-{7FCED140-715E-C9A4-BD75-0CA553E113BC}" dt="2026-05-06T19:18:29.721" v="2750" actId="20577"/>
        <pc:sldMkLst>
          <pc:docMk/>
          <pc:sldMk cId="3741748948" sldId="288"/>
        </pc:sldMkLst>
        <pc:spChg chg="mod">
          <ac:chgData name="Félix Arguin" userId="S::argf2601@usherbrooke.ca::bc310a6a-98da-46cf-a388-888402e3de92" providerId="AD" clId="Web-{7FCED140-715E-C9A4-BD75-0CA553E113BC}" dt="2026-05-06T19:18:29.721" v="2750" actId="20577"/>
          <ac:spMkLst>
            <pc:docMk/>
            <pc:sldMk cId="3741748948" sldId="288"/>
            <ac:spMk id="2" creationId="{2BDEBD4F-D887-7AF1-C574-85393D9C2A81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2:32.032" v="2405" actId="1076"/>
          <ac:spMkLst>
            <pc:docMk/>
            <pc:sldMk cId="3741748948" sldId="288"/>
            <ac:spMk id="3" creationId="{F2E5D50D-9756-DFCE-5E09-A4CFB2FF4352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2:53.391" v="2410" actId="1076"/>
          <ac:spMkLst>
            <pc:docMk/>
            <pc:sldMk cId="3741748948" sldId="288"/>
            <ac:spMk id="4" creationId="{70C9663A-8A38-7798-6D1D-B6583030F80C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2:53.407" v="2411" actId="1076"/>
          <ac:spMkLst>
            <pc:docMk/>
            <pc:sldMk cId="3741748948" sldId="288"/>
            <ac:spMk id="5" creationId="{B9E311A1-A2A8-FB84-F847-252881757C6E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2:53.422" v="2412" actId="1076"/>
          <ac:spMkLst>
            <pc:docMk/>
            <pc:sldMk cId="3741748948" sldId="288"/>
            <ac:spMk id="6" creationId="{607F5363-35EC-EF52-E1F5-294C6C75E949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3:04.969" v="2415" actId="1076"/>
          <ac:spMkLst>
            <pc:docMk/>
            <pc:sldMk cId="3741748948" sldId="288"/>
            <ac:spMk id="7" creationId="{C038767C-B6C3-41DD-77CA-B01FBDC356F9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3:04.985" v="2416" actId="1076"/>
          <ac:spMkLst>
            <pc:docMk/>
            <pc:sldMk cId="3741748948" sldId="288"/>
            <ac:spMk id="8" creationId="{30F5D447-E098-EF8E-4F06-B664A43CC823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3:04.985" v="2417" actId="1076"/>
          <ac:spMkLst>
            <pc:docMk/>
            <pc:sldMk cId="3741748948" sldId="288"/>
            <ac:spMk id="9" creationId="{EEFA1DB8-04CD-0708-77F1-22B4AFB943D6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3:19.938" v="2419" actId="1076"/>
          <ac:spMkLst>
            <pc:docMk/>
            <pc:sldMk cId="3741748948" sldId="288"/>
            <ac:spMk id="10" creationId="{45A4A004-875F-D251-347A-AF60AA57567F}"/>
          </ac:spMkLst>
        </pc:spChg>
        <pc:spChg chg="add del mod">
          <ac:chgData name="Félix Arguin" userId="S::argf2601@usherbrooke.ca::bc310a6a-98da-46cf-a388-888402e3de92" providerId="AD" clId="Web-{7FCED140-715E-C9A4-BD75-0CA553E113BC}" dt="2026-05-06T18:42:53.375" v="2407" actId="1076"/>
          <ac:spMkLst>
            <pc:docMk/>
            <pc:sldMk cId="3741748948" sldId="288"/>
            <ac:spMk id="11" creationId="{133D982B-7BF5-C14F-6DC9-F84105453D6F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2:53.375" v="2408" actId="1076"/>
          <ac:spMkLst>
            <pc:docMk/>
            <pc:sldMk cId="3741748948" sldId="288"/>
            <ac:spMk id="12" creationId="{AF15B89A-13A0-9F72-015E-01C25CE976E5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2:53.391" v="2409" actId="1076"/>
          <ac:spMkLst>
            <pc:docMk/>
            <pc:sldMk cId="3741748948" sldId="288"/>
            <ac:spMk id="13" creationId="{0BE2C7CC-B197-70A8-959D-B1AD4A651BF7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0:48.734" v="2380"/>
          <ac:spMkLst>
            <pc:docMk/>
            <pc:sldMk cId="3741748948" sldId="288"/>
            <ac:spMk id="14" creationId="{FE9F13DA-F0D2-E72D-AED9-9DD9ECA04A47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2:55.313" v="2413" actId="1076"/>
          <ac:spMkLst>
            <pc:docMk/>
            <pc:sldMk cId="3741748948" sldId="288"/>
            <ac:spMk id="15" creationId="{2AAB0BD3-B000-A8F9-E836-87CB055B573E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2:57.922" v="2414" actId="1076"/>
          <ac:spMkLst>
            <pc:docMk/>
            <pc:sldMk cId="3741748948" sldId="288"/>
            <ac:spMk id="17" creationId="{F2D20B55-6DAA-E0A6-E82F-29699F052268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3:15.563" v="2418" actId="1076"/>
          <ac:spMkLst>
            <pc:docMk/>
            <pc:sldMk cId="3741748948" sldId="288"/>
            <ac:spMk id="18" creationId="{CA0002E0-0269-83C4-542C-4B3959D3020E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42:36.188" v="2406" actId="1076"/>
          <ac:spMkLst>
            <pc:docMk/>
            <pc:sldMk cId="3741748948" sldId="288"/>
            <ac:spMk id="19" creationId="{63C0B5D5-77EC-AFEE-92EE-E43A8B5EE5E8}"/>
          </ac:spMkLst>
        </pc:spChg>
      </pc:sldChg>
      <pc:sldChg chg="addSp delSp modSp add mod replId">
        <pc:chgData name="Félix Arguin" userId="S::argf2601@usherbrooke.ca::bc310a6a-98da-46cf-a388-888402e3de92" providerId="AD" clId="Web-{7FCED140-715E-C9A4-BD75-0CA553E113BC}" dt="2026-05-06T18:47:29.516" v="2442" actId="20577"/>
        <pc:sldMkLst>
          <pc:docMk/>
          <pc:sldMk cId="3633747376" sldId="290"/>
        </pc:sldMkLst>
        <pc:spChg chg="mod">
          <ac:chgData name="Félix Arguin" userId="S::argf2601@usherbrooke.ca::bc310a6a-98da-46cf-a388-888402e3de92" providerId="AD" clId="Web-{7FCED140-715E-C9A4-BD75-0CA553E113BC}" dt="2026-05-06T18:46:58.391" v="2439" actId="20577"/>
          <ac:spMkLst>
            <pc:docMk/>
            <pc:sldMk cId="3633747376" sldId="290"/>
            <ac:spMk id="2" creationId="{985F4AFD-F053-48FC-C062-1A92D79C29CD}"/>
          </ac:spMkLst>
        </pc:spChg>
        <pc:spChg chg="mod">
          <ac:chgData name="Félix Arguin" userId="S::argf2601@usherbrooke.ca::bc310a6a-98da-46cf-a388-888402e3de92" providerId="AD" clId="Web-{7FCED140-715E-C9A4-BD75-0CA553E113BC}" dt="2026-05-06T18:47:29.516" v="2442" actId="20577"/>
          <ac:spMkLst>
            <pc:docMk/>
            <pc:sldMk cId="3633747376" sldId="290"/>
            <ac:spMk id="3" creationId="{C2309F25-0BBD-C429-259B-E4F641885C63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4:52:25.608" v="756" actId="688"/>
          <ac:spMkLst>
            <pc:docMk/>
            <pc:sldMk cId="3633747376" sldId="290"/>
            <ac:spMk id="15" creationId="{EBA8753C-9D83-31EC-6D89-2A2F65CDF7D1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4:52:46.342" v="761" actId="1076"/>
          <ac:spMkLst>
            <pc:docMk/>
            <pc:sldMk cId="3633747376" sldId="290"/>
            <ac:spMk id="16" creationId="{C346F8A0-206D-E780-24AD-B99561B95491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4:52:53.483" v="763" actId="1076"/>
          <ac:spMkLst>
            <pc:docMk/>
            <pc:sldMk cId="3633747376" sldId="290"/>
            <ac:spMk id="17" creationId="{50E32286-3409-FA61-9809-8CDE9527B776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4:53:24.186" v="767" actId="1076"/>
          <ac:spMkLst>
            <pc:docMk/>
            <pc:sldMk cId="3633747376" sldId="290"/>
            <ac:spMk id="18" creationId="{213B0EA9-49CD-048F-EDF0-3D2E2E05FA6D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4:53:33.514" v="770" actId="1076"/>
          <ac:spMkLst>
            <pc:docMk/>
            <pc:sldMk cId="3633747376" sldId="290"/>
            <ac:spMk id="19" creationId="{DE4424E2-962D-1062-784F-56FC2454DC6B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4:53:40.030" v="772" actId="1076"/>
          <ac:spMkLst>
            <pc:docMk/>
            <pc:sldMk cId="3633747376" sldId="290"/>
            <ac:spMk id="20" creationId="{C747939E-D727-5A54-2B7E-38EE604704FE}"/>
          </ac:spMkLst>
        </pc:spChg>
        <pc:picChg chg="add mod">
          <ac:chgData name="Félix Arguin" userId="S::argf2601@usherbrooke.ca::bc310a6a-98da-46cf-a388-888402e3de92" providerId="AD" clId="Web-{7FCED140-715E-C9A4-BD75-0CA553E113BC}" dt="2026-05-06T18:47:14.954" v="2440" actId="1076"/>
          <ac:picMkLst>
            <pc:docMk/>
            <pc:sldMk cId="3633747376" sldId="290"/>
            <ac:picMk id="5" creationId="{D5F541CC-B07D-AAD6-DAF8-F68D28BDA6C8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4:52:48.545" v="762" actId="1076"/>
          <ac:picMkLst>
            <pc:docMk/>
            <pc:sldMk cId="3633747376" sldId="290"/>
            <ac:picMk id="6" creationId="{2C988A68-AE7E-221C-4E16-017F2F4CAAF3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8:47:21.344" v="2441" actId="1076"/>
          <ac:picMkLst>
            <pc:docMk/>
            <pc:sldMk cId="3633747376" sldId="290"/>
            <ac:picMk id="7" creationId="{8099FD3F-09CB-7FC9-EFD5-2FFB1791A01B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4:51:32.186" v="747" actId="1076"/>
          <ac:picMkLst>
            <pc:docMk/>
            <pc:sldMk cId="3633747376" sldId="290"/>
            <ac:picMk id="10" creationId="{A92A045A-341E-0366-280B-7A2DCEA45CDA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8:44:05.547" v="2423"/>
          <ac:picMkLst>
            <pc:docMk/>
            <pc:sldMk cId="3633747376" sldId="290"/>
            <ac:picMk id="12" creationId="{17A57826-143B-BF44-0609-A96A03CB6644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4:53:27.483" v="768" actId="1076"/>
          <ac:picMkLst>
            <pc:docMk/>
            <pc:sldMk cId="3633747376" sldId="290"/>
            <ac:picMk id="13" creationId="{3E5E4F30-E7A1-A8A4-E929-099AF157F176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4:53:46.311" v="773" actId="1076"/>
          <ac:picMkLst>
            <pc:docMk/>
            <pc:sldMk cId="3633747376" sldId="290"/>
            <ac:picMk id="14" creationId="{27DF13C7-BD49-530C-19B3-D4261BBE5159}"/>
          </ac:picMkLst>
        </pc:picChg>
      </pc:sldChg>
      <pc:sldChg chg="addSp delSp modSp new mod ord">
        <pc:chgData name="Félix Arguin" userId="S::argf2601@usherbrooke.ca::bc310a6a-98da-46cf-a388-888402e3de92" providerId="AD" clId="Web-{7FCED140-715E-C9A4-BD75-0CA553E113BC}" dt="2026-05-06T19:19:15.221" v="2752" actId="14100"/>
        <pc:sldMkLst>
          <pc:docMk/>
          <pc:sldMk cId="2110196530" sldId="291"/>
        </pc:sldMkLst>
        <pc:spChg chg="mod">
          <ac:chgData name="Félix Arguin" userId="S::argf2601@usherbrooke.ca::bc310a6a-98da-46cf-a388-888402e3de92" providerId="AD" clId="Web-{7FCED140-715E-C9A4-BD75-0CA553E113BC}" dt="2026-05-06T18:56:43.661" v="2558" actId="20577"/>
          <ac:spMkLst>
            <pc:docMk/>
            <pc:sldMk cId="2110196530" sldId="291"/>
            <ac:spMk id="2" creationId="{6BB52EFF-DA83-9C88-2069-9AC22C1EBFFA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9:19:15.221" v="2752" actId="14100"/>
          <ac:spMkLst>
            <pc:docMk/>
            <pc:sldMk cId="2110196530" sldId="291"/>
            <ac:spMk id="5" creationId="{EA915EAB-FC38-747B-8014-E763EC08BF5F}"/>
          </ac:spMkLst>
        </pc:spChg>
      </pc:sldChg>
      <pc:sldChg chg="addSp delSp modSp new mod">
        <pc:chgData name="Félix Arguin" userId="S::argf2601@usherbrooke.ca::bc310a6a-98da-46cf-a388-888402e3de92" providerId="AD" clId="Web-{7FCED140-715E-C9A4-BD75-0CA553E113BC}" dt="2026-05-06T18:48:12.814" v="2446" actId="20577"/>
        <pc:sldMkLst>
          <pc:docMk/>
          <pc:sldMk cId="2397499025" sldId="294"/>
        </pc:sldMkLst>
        <pc:spChg chg="mod">
          <ac:chgData name="Félix Arguin" userId="S::argf2601@usherbrooke.ca::bc310a6a-98da-46cf-a388-888402e3de92" providerId="AD" clId="Web-{7FCED140-715E-C9A4-BD75-0CA553E113BC}" dt="2026-05-06T18:48:12.814" v="2446" actId="20577"/>
          <ac:spMkLst>
            <pc:docMk/>
            <pc:sldMk cId="2397499025" sldId="294"/>
            <ac:spMk id="2" creationId="{A6603DC5-7485-7DC8-9921-0B9BCF60BEF0}"/>
          </ac:spMkLst>
        </pc:spChg>
        <pc:graphicFrameChg chg="add mod modGraphic">
          <ac:chgData name="Félix Arguin" userId="S::argf2601@usherbrooke.ca::bc310a6a-98da-46cf-a388-888402e3de92" providerId="AD" clId="Web-{7FCED140-715E-C9A4-BD75-0CA553E113BC}" dt="2026-05-06T18:40:20.015" v="2375"/>
          <ac:graphicFrameMkLst>
            <pc:docMk/>
            <pc:sldMk cId="2397499025" sldId="294"/>
            <ac:graphicFrameMk id="4" creationId="{0866F1E5-303D-4C4E-B7B8-D6F9F5341E14}"/>
          </ac:graphicFrameMkLst>
        </pc:graphicFrameChg>
      </pc:sldChg>
      <pc:sldChg chg="addSp delSp modSp add mod delAnim">
        <pc:chgData name="Félix Arguin" userId="S::argf2601@usherbrooke.ca::bc310a6a-98da-46cf-a388-888402e3de92" providerId="AD" clId="Web-{7FCED140-715E-C9A4-BD75-0CA553E113BC}" dt="2026-05-06T18:53:26.394" v="2493"/>
        <pc:sldMkLst>
          <pc:docMk/>
          <pc:sldMk cId="4069248322" sldId="296"/>
        </pc:sldMkLst>
        <pc:spChg chg="mod">
          <ac:chgData name="Félix Arguin" userId="S::argf2601@usherbrooke.ca::bc310a6a-98da-46cf-a388-888402e3de92" providerId="AD" clId="Web-{7FCED140-715E-C9A4-BD75-0CA553E113BC}" dt="2026-05-06T18:13:26.496" v="2075" actId="20577"/>
          <ac:spMkLst>
            <pc:docMk/>
            <pc:sldMk cId="4069248322" sldId="296"/>
            <ac:spMk id="2" creationId="{25CE2357-BAF0-9EB1-076B-EC957C7C656F}"/>
          </ac:spMkLst>
        </pc:spChg>
        <pc:spChg chg="mod">
          <ac:chgData name="Félix Arguin" userId="S::argf2601@usherbrooke.ca::bc310a6a-98da-46cf-a388-888402e3de92" providerId="AD" clId="Web-{7FCED140-715E-C9A4-BD75-0CA553E113BC}" dt="2026-05-06T18:52:42.847" v="2478" actId="20577"/>
          <ac:spMkLst>
            <pc:docMk/>
            <pc:sldMk cId="4069248322" sldId="296"/>
            <ac:spMk id="4" creationId="{91B6FFA5-C402-8EC7-0820-F7293C416616}"/>
          </ac:spMkLst>
        </pc:spChg>
        <pc:picChg chg="add ord">
          <ac:chgData name="Félix Arguin" userId="S::argf2601@usherbrooke.ca::bc310a6a-98da-46cf-a388-888402e3de92" providerId="AD" clId="Web-{7FCED140-715E-C9A4-BD75-0CA553E113BC}" dt="2026-05-06T18:13:21.668" v="2074"/>
          <ac:picMkLst>
            <pc:docMk/>
            <pc:sldMk cId="4069248322" sldId="296"/>
            <ac:picMk id="6" creationId="{2849DB83-D1E7-CCD3-0C11-3310D996C2D3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39:55.077" v="2363" actId="1076"/>
          <ac:picMkLst>
            <pc:docMk/>
            <pc:sldMk cId="4069248322" sldId="296"/>
            <ac:picMk id="9" creationId="{313DA215-32BD-B943-E446-D669043A4F86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49:49.925" v="2449"/>
          <ac:picMkLst>
            <pc:docMk/>
            <pc:sldMk cId="4069248322" sldId="296"/>
            <ac:picMk id="13" creationId="{77FF7FAD-2091-442C-21B7-D2E99ABF2CD7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49:46.987" v="2448"/>
          <ac:picMkLst>
            <pc:docMk/>
            <pc:sldMk cId="4069248322" sldId="296"/>
            <ac:picMk id="15" creationId="{0430C768-E9B9-DBD6-396E-4BC98265C603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49:44.347" v="2447"/>
          <ac:picMkLst>
            <pc:docMk/>
            <pc:sldMk cId="4069248322" sldId="296"/>
            <ac:picMk id="17" creationId="{EE2E35DB-EEB6-B1CC-E54B-AEAC7E40398B}"/>
          </ac:picMkLst>
        </pc:picChg>
      </pc:sldChg>
      <pc:sldChg chg="addSp modSp add mod">
        <pc:chgData name="Félix Arguin" userId="S::argf2601@usherbrooke.ca::bc310a6a-98da-46cf-a388-888402e3de92" providerId="AD" clId="Web-{7FCED140-715E-C9A4-BD75-0CA553E113BC}" dt="2026-05-06T18:50:35.018" v="2461" actId="20577"/>
        <pc:sldMkLst>
          <pc:docMk/>
          <pc:sldMk cId="322999481" sldId="297"/>
        </pc:sldMkLst>
        <pc:spChg chg="mod">
          <ac:chgData name="Félix Arguin" userId="S::argf2601@usherbrooke.ca::bc310a6a-98da-46cf-a388-888402e3de92" providerId="AD" clId="Web-{7FCED140-715E-C9A4-BD75-0CA553E113BC}" dt="2026-05-06T18:32:05.913" v="2268" actId="20577"/>
          <ac:spMkLst>
            <pc:docMk/>
            <pc:sldMk cId="322999481" sldId="297"/>
            <ac:spMk id="2" creationId="{82109977-AF0F-E2BF-C0B2-56402B0F6BC6}"/>
          </ac:spMkLst>
        </pc:spChg>
        <pc:spChg chg="mod">
          <ac:chgData name="Félix Arguin" userId="S::argf2601@usherbrooke.ca::bc310a6a-98da-46cf-a388-888402e3de92" providerId="AD" clId="Web-{7FCED140-715E-C9A4-BD75-0CA553E113BC}" dt="2026-05-06T18:50:35.018" v="2461" actId="20577"/>
          <ac:spMkLst>
            <pc:docMk/>
            <pc:sldMk cId="322999481" sldId="297"/>
            <ac:spMk id="4" creationId="{15FDB0B1-E708-8B35-A685-C48F06C27578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2:54.227" v="2307" actId="1076"/>
          <ac:spMkLst>
            <pc:docMk/>
            <pc:sldMk cId="322999481" sldId="297"/>
            <ac:spMk id="33" creationId="{9C7ED078-15E2-F735-3346-596008E6729E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2:54.242" v="2308" actId="1076"/>
          <ac:spMkLst>
            <pc:docMk/>
            <pc:sldMk cId="322999481" sldId="297"/>
            <ac:spMk id="34" creationId="{A4F8C4B5-27BF-510A-188A-B3E1B1FFFE73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2:54.242" v="2309" actId="1076"/>
          <ac:spMkLst>
            <pc:docMk/>
            <pc:sldMk cId="322999481" sldId="297"/>
            <ac:spMk id="35" creationId="{EB7E11FD-62F3-9D60-4217-27C2C32D669F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2:54.258" v="2310" actId="1076"/>
          <ac:spMkLst>
            <pc:docMk/>
            <pc:sldMk cId="322999481" sldId="297"/>
            <ac:spMk id="36" creationId="{42D32888-7664-3AA8-AB30-068E3529EEAD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2:54.258" v="2311" actId="1076"/>
          <ac:spMkLst>
            <pc:docMk/>
            <pc:sldMk cId="322999481" sldId="297"/>
            <ac:spMk id="37" creationId="{040CB270-BED2-14A6-EE8E-F77395255F4B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2:54.273" v="2312" actId="1076"/>
          <ac:spMkLst>
            <pc:docMk/>
            <pc:sldMk cId="322999481" sldId="297"/>
            <ac:spMk id="38" creationId="{997F1B03-4059-3786-52C5-CAEEDE82FAF6}"/>
          </ac:spMkLst>
        </pc:spChg>
        <pc:picChg chg="add mod ord">
          <ac:chgData name="Félix Arguin" userId="S::argf2601@usherbrooke.ca::bc310a6a-98da-46cf-a388-888402e3de92" providerId="AD" clId="Web-{7FCED140-715E-C9A4-BD75-0CA553E113BC}" dt="2026-05-06T18:32:44.851" v="2300" actId="1076"/>
          <ac:picMkLst>
            <pc:docMk/>
            <pc:sldMk cId="322999481" sldId="297"/>
            <ac:picMk id="5" creationId="{56F19F74-B536-AC25-FF31-966755D3AD74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33:40.821" v="2315"/>
          <ac:picMkLst>
            <pc:docMk/>
            <pc:sldMk cId="322999481" sldId="297"/>
            <ac:picMk id="16" creationId="{AF416CC0-A691-2CB3-1BA5-7337162E5EAB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33:34.774" v="2314"/>
          <ac:picMkLst>
            <pc:docMk/>
            <pc:sldMk cId="322999481" sldId="297"/>
            <ac:picMk id="20" creationId="{03BDD024-0962-0E73-5D71-068B64F794C3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33:27.024" v="2313"/>
          <ac:picMkLst>
            <pc:docMk/>
            <pc:sldMk cId="322999481" sldId="297"/>
            <ac:picMk id="24" creationId="{F35B5C0E-BB82-47CF-4B4B-0494EF11C537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33:46.649" v="2317"/>
          <ac:picMkLst>
            <pc:docMk/>
            <pc:sldMk cId="322999481" sldId="297"/>
            <ac:picMk id="28" creationId="{35E1B5A4-3F9E-7D21-9D57-AEBE37CFDA97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33:44.680" v="2316"/>
          <ac:picMkLst>
            <pc:docMk/>
            <pc:sldMk cId="322999481" sldId="297"/>
            <ac:picMk id="30" creationId="{579C8210-F0B4-A55E-24F6-D7260A33E060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8:33:49.212" v="2318"/>
          <ac:picMkLst>
            <pc:docMk/>
            <pc:sldMk cId="322999481" sldId="297"/>
            <ac:picMk id="32" creationId="{8048BBC0-7B48-1716-8D98-58850C4FC9E6}"/>
          </ac:picMkLst>
        </pc:picChg>
      </pc:sldChg>
      <pc:sldChg chg="addSp delSp modSp new mod ord">
        <pc:chgData name="Félix Arguin" userId="S::argf2601@usherbrooke.ca::bc310a6a-98da-46cf-a388-888402e3de92" providerId="AD" clId="Web-{7FCED140-715E-C9A4-BD75-0CA553E113BC}" dt="2026-05-06T19:18:10.283" v="2747" actId="1076"/>
        <pc:sldMkLst>
          <pc:docMk/>
          <pc:sldMk cId="3546588093" sldId="298"/>
        </pc:sldMkLst>
        <pc:spChg chg="add mod">
          <ac:chgData name="Félix Arguin" userId="S::argf2601@usherbrooke.ca::bc310a6a-98da-46cf-a388-888402e3de92" providerId="AD" clId="Web-{7FCED140-715E-C9A4-BD75-0CA553E113BC}" dt="2026-05-06T18:35:33.338" v="2337" actId="1076"/>
          <ac:spMkLst>
            <pc:docMk/>
            <pc:sldMk cId="3546588093" sldId="298"/>
            <ac:spMk id="7" creationId="{E704CFA8-F4B8-0DC0-06A7-F4FA7E2FC199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35:33.338" v="2336" actId="1076"/>
          <ac:spMkLst>
            <pc:docMk/>
            <pc:sldMk cId="3546588093" sldId="298"/>
            <ac:spMk id="9" creationId="{4A57BFC9-3DE5-DBAE-8909-B7C161672C04}"/>
          </ac:spMkLst>
        </pc:spChg>
        <pc:spChg chg="add mod">
          <ac:chgData name="Félix Arguin" userId="S::argf2601@usherbrooke.ca::bc310a6a-98da-46cf-a388-888402e3de92" providerId="AD" clId="Web-{7FCED140-715E-C9A4-BD75-0CA553E113BC}" dt="2026-05-06T18:23:26.206" v="2219" actId="1076"/>
          <ac:spMkLst>
            <pc:docMk/>
            <pc:sldMk cId="3546588093" sldId="298"/>
            <ac:spMk id="15" creationId="{22CEA822-B626-2D30-5F41-0CEDA97083F4}"/>
          </ac:spMkLst>
        </pc:spChg>
        <pc:picChg chg="add del mod ord">
          <ac:chgData name="Félix Arguin" userId="S::argf2601@usherbrooke.ca::bc310a6a-98da-46cf-a388-888402e3de92" providerId="AD" clId="Web-{7FCED140-715E-C9A4-BD75-0CA553E113BC}" dt="2026-05-06T18:18:38.375" v="2129" actId="1076"/>
          <ac:picMkLst>
            <pc:docMk/>
            <pc:sldMk cId="3546588093" sldId="298"/>
            <ac:picMk id="5" creationId="{BC6F6FCF-DC41-A788-0DBF-A698EC25468F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8:29:22.535" v="2240" actId="1076"/>
          <ac:picMkLst>
            <pc:docMk/>
            <pc:sldMk cId="3546588093" sldId="298"/>
            <ac:picMk id="12" creationId="{A88C0630-F246-D4FA-05CA-789095B6B3FF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8:29:29.644" v="2241" actId="1076"/>
          <ac:picMkLst>
            <pc:docMk/>
            <pc:sldMk cId="3546588093" sldId="298"/>
            <ac:picMk id="16" creationId="{E7B1D941-CD85-2A60-8E38-BDB38157BF14}"/>
          </ac:picMkLst>
        </pc:picChg>
        <pc:picChg chg="add mod modCrop">
          <ac:chgData name="Félix Arguin" userId="S::argf2601@usherbrooke.ca::bc310a6a-98da-46cf-a388-888402e3de92" providerId="AD" clId="Web-{7FCED140-715E-C9A4-BD75-0CA553E113BC}" dt="2026-05-06T18:29:14.191" v="2239" actId="1076"/>
          <ac:picMkLst>
            <pc:docMk/>
            <pc:sldMk cId="3546588093" sldId="298"/>
            <ac:picMk id="17" creationId="{B070AEA7-E02B-C924-ED01-0D16C102C4D7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9:18:10.283" v="2747" actId="1076"/>
          <ac:picMkLst>
            <pc:docMk/>
            <pc:sldMk cId="3546588093" sldId="298"/>
            <ac:picMk id="19" creationId="{0E0E624A-72C5-B9BB-87EF-AF2E110289A7}"/>
          </ac:picMkLst>
        </pc:picChg>
      </pc:sldChg>
      <pc:sldChg chg="delSp modSp add mod">
        <pc:chgData name="Félix Arguin" userId="S::argf2601@usherbrooke.ca::bc310a6a-98da-46cf-a388-888402e3de92" providerId="AD" clId="Web-{7FCED140-715E-C9A4-BD75-0CA553E113BC}" dt="2026-05-06T18:39:42.107" v="2361" actId="20577"/>
        <pc:sldMkLst>
          <pc:docMk/>
          <pc:sldMk cId="3987741585" sldId="299"/>
        </pc:sldMkLst>
        <pc:spChg chg="mod">
          <ac:chgData name="Félix Arguin" userId="S::argf2601@usherbrooke.ca::bc310a6a-98da-46cf-a388-888402e3de92" providerId="AD" clId="Web-{7FCED140-715E-C9A4-BD75-0CA553E113BC}" dt="2026-05-06T18:39:42.107" v="2361" actId="20577"/>
          <ac:spMkLst>
            <pc:docMk/>
            <pc:sldMk cId="3987741585" sldId="299"/>
            <ac:spMk id="2" creationId="{81734C86-E05F-BB4D-6B5B-BD1027D60E76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9:17.308" v="2355"/>
          <ac:spMkLst>
            <pc:docMk/>
            <pc:sldMk cId="3987741585" sldId="299"/>
            <ac:spMk id="13" creationId="{305D6474-DF47-DB97-2487-663E832C5AA2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9:22.292" v="2356"/>
          <ac:spMkLst>
            <pc:docMk/>
            <pc:sldMk cId="3987741585" sldId="299"/>
            <ac:spMk id="16" creationId="{CFD6741E-0B13-AE18-BFB2-85A700F3D06D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9:26.245" v="2357"/>
          <ac:spMkLst>
            <pc:docMk/>
            <pc:sldMk cId="3987741585" sldId="299"/>
            <ac:spMk id="17" creationId="{F0BD1F17-9034-CE88-A0F2-AEACCCA242CE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9:28.402" v="2358"/>
          <ac:spMkLst>
            <pc:docMk/>
            <pc:sldMk cId="3987741585" sldId="299"/>
            <ac:spMk id="18" creationId="{91963898-837D-BF72-BC8C-874CA4BFD7CE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9:31.590" v="2359"/>
          <ac:spMkLst>
            <pc:docMk/>
            <pc:sldMk cId="3987741585" sldId="299"/>
            <ac:spMk id="19" creationId="{ACEA66DA-1E08-C56F-DCBD-C6266DA7DE23}"/>
          </ac:spMkLst>
        </pc:spChg>
        <pc:spChg chg="mod">
          <ac:chgData name="Félix Arguin" userId="S::argf2601@usherbrooke.ca::bc310a6a-98da-46cf-a388-888402e3de92" providerId="AD" clId="Web-{7FCED140-715E-C9A4-BD75-0CA553E113BC}" dt="2026-05-06T18:39:35.762" v="2360"/>
          <ac:spMkLst>
            <pc:docMk/>
            <pc:sldMk cId="3987741585" sldId="299"/>
            <ac:spMk id="20" creationId="{117F3443-BB43-B903-F12F-E2659F1D6E5D}"/>
          </ac:spMkLst>
        </pc:spChg>
      </pc:sldChg>
      <pc:sldChg chg="modSp add">
        <pc:chgData name="Félix Arguin" userId="S::argf2601@usherbrooke.ca::bc310a6a-98da-46cf-a388-888402e3de92" providerId="AD" clId="Web-{7FCED140-715E-C9A4-BD75-0CA553E113BC}" dt="2026-05-06T19:30:56.988" v="2814" actId="1076"/>
        <pc:sldMkLst>
          <pc:docMk/>
          <pc:sldMk cId="2995699140" sldId="300"/>
        </pc:sldMkLst>
        <pc:spChg chg="mod">
          <ac:chgData name="Félix Arguin" userId="S::argf2601@usherbrooke.ca::bc310a6a-98da-46cf-a388-888402e3de92" providerId="AD" clId="Web-{7FCED140-715E-C9A4-BD75-0CA553E113BC}" dt="2026-05-06T19:09:14.038" v="2669" actId="1076"/>
          <ac:spMkLst>
            <pc:docMk/>
            <pc:sldMk cId="2995699140" sldId="300"/>
            <ac:spMk id="2" creationId="{B2B6F196-D612-E1D7-B7AA-428DF29F01BA}"/>
          </ac:spMkLst>
        </pc:spChg>
        <pc:spChg chg="mod">
          <ac:chgData name="Félix Arguin" userId="S::argf2601@usherbrooke.ca::bc310a6a-98da-46cf-a388-888402e3de92" providerId="AD" clId="Web-{7FCED140-715E-C9A4-BD75-0CA553E113BC}" dt="2026-05-06T19:30:44.973" v="2811" actId="1076"/>
          <ac:spMkLst>
            <pc:docMk/>
            <pc:sldMk cId="2995699140" sldId="300"/>
            <ac:spMk id="4" creationId="{4311E911-04DB-A905-7230-4C83329F9CCF}"/>
          </ac:spMkLst>
        </pc:spChg>
        <pc:spChg chg="mod">
          <ac:chgData name="Félix Arguin" userId="S::argf2601@usherbrooke.ca::bc310a6a-98da-46cf-a388-888402e3de92" providerId="AD" clId="Web-{7FCED140-715E-C9A4-BD75-0CA553E113BC}" dt="2026-05-06T19:09:01.054" v="2667" actId="1076"/>
          <ac:spMkLst>
            <pc:docMk/>
            <pc:sldMk cId="2995699140" sldId="300"/>
            <ac:spMk id="7" creationId="{EC765F48-5B6F-3B9B-45E3-7764314CC454}"/>
          </ac:spMkLst>
        </pc:spChg>
        <pc:picChg chg="mod">
          <ac:chgData name="Félix Arguin" userId="S::argf2601@usherbrooke.ca::bc310a6a-98da-46cf-a388-888402e3de92" providerId="AD" clId="Web-{7FCED140-715E-C9A4-BD75-0CA553E113BC}" dt="2026-05-06T19:06:36.616" v="2639" actId="1076"/>
          <ac:picMkLst>
            <pc:docMk/>
            <pc:sldMk cId="2995699140" sldId="300"/>
            <ac:picMk id="3" creationId="{5AB6FE7D-45BC-9D13-A69F-0034B8351488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09:20.945" v="2672"/>
          <ac:picMkLst>
            <pc:docMk/>
            <pc:sldMk cId="2995699140" sldId="300"/>
            <ac:picMk id="9" creationId="{F639F4E7-8833-7350-3FF8-E07552973186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09:05.898" v="2668" actId="1076"/>
          <ac:picMkLst>
            <pc:docMk/>
            <pc:sldMk cId="2995699140" sldId="300"/>
            <ac:picMk id="13" creationId="{DAFA9BFF-EBE4-6FF1-9792-0F80D4BB036F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08:36.445" v="2662" actId="1076"/>
          <ac:picMkLst>
            <pc:docMk/>
            <pc:sldMk cId="2995699140" sldId="300"/>
            <ac:picMk id="16" creationId="{7E935590-4155-0296-40B6-1F0FE9A09886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30:56.988" v="2814" actId="1076"/>
          <ac:picMkLst>
            <pc:docMk/>
            <pc:sldMk cId="2995699140" sldId="300"/>
            <ac:picMk id="17" creationId="{B1174603-7DB8-46F2-ABD5-F52D3ECB78A5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09:23.679" v="2673"/>
          <ac:picMkLst>
            <pc:docMk/>
            <pc:sldMk cId="2995699140" sldId="300"/>
            <ac:picMk id="19" creationId="{D55305AF-C4FD-D7BE-147F-1BB82BD4E1A0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08:42.304" v="2664" actId="14100"/>
          <ac:picMkLst>
            <pc:docMk/>
            <pc:sldMk cId="2995699140" sldId="300"/>
            <ac:picMk id="21" creationId="{48466FA8-BF11-679C-7D99-33A893FE7662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08:04.663" v="2653" actId="1076"/>
          <ac:picMkLst>
            <pc:docMk/>
            <pc:sldMk cId="2995699140" sldId="300"/>
            <ac:picMk id="23" creationId="{232EEB44-7DA4-8836-5DF8-6289F3E3748D}"/>
          </ac:picMkLst>
        </pc:picChg>
        <pc:picChg chg="mod modCrop">
          <ac:chgData name="Félix Arguin" userId="S::argf2601@usherbrooke.ca::bc310a6a-98da-46cf-a388-888402e3de92" providerId="AD" clId="Web-{7FCED140-715E-C9A4-BD75-0CA553E113BC}" dt="2026-05-06T19:08:30.320" v="2660" actId="1076"/>
          <ac:picMkLst>
            <pc:docMk/>
            <pc:sldMk cId="2995699140" sldId="300"/>
            <ac:picMk id="1026" creationId="{A0EC9584-36C0-0AE9-952B-E24B41139525}"/>
          </ac:picMkLst>
        </pc:picChg>
      </pc:sldChg>
      <pc:sldChg chg="modSp add">
        <pc:chgData name="Félix Arguin" userId="S::argf2601@usherbrooke.ca::bc310a6a-98da-46cf-a388-888402e3de92" providerId="AD" clId="Web-{7FCED140-715E-C9A4-BD75-0CA553E113BC}" dt="2026-05-06T19:12:58.671" v="2705" actId="20577"/>
        <pc:sldMkLst>
          <pc:docMk/>
          <pc:sldMk cId="1870409321" sldId="302"/>
        </pc:sldMkLst>
        <pc:spChg chg="mod">
          <ac:chgData name="Félix Arguin" userId="S::argf2601@usherbrooke.ca::bc310a6a-98da-46cf-a388-888402e3de92" providerId="AD" clId="Web-{7FCED140-715E-C9A4-BD75-0CA553E113BC}" dt="2026-05-06T19:12:45.749" v="2701" actId="1076"/>
          <ac:spMkLst>
            <pc:docMk/>
            <pc:sldMk cId="1870409321" sldId="302"/>
            <ac:spMk id="2" creationId="{D6B1BC8C-8B3D-0B27-CC76-BD95EDF55F54}"/>
          </ac:spMkLst>
        </pc:spChg>
        <pc:spChg chg="mod">
          <ac:chgData name="Félix Arguin" userId="S::argf2601@usherbrooke.ca::bc310a6a-98da-46cf-a388-888402e3de92" providerId="AD" clId="Web-{7FCED140-715E-C9A4-BD75-0CA553E113BC}" dt="2026-05-06T19:12:58.671" v="2705" actId="20577"/>
          <ac:spMkLst>
            <pc:docMk/>
            <pc:sldMk cId="1870409321" sldId="302"/>
            <ac:spMk id="9" creationId="{3706D216-E20F-B85A-F780-D55517C70D22}"/>
          </ac:spMkLst>
        </pc:spChg>
        <pc:picChg chg="mod">
          <ac:chgData name="Félix Arguin" userId="S::argf2601@usherbrooke.ca::bc310a6a-98da-46cf-a388-888402e3de92" providerId="AD" clId="Web-{7FCED140-715E-C9A4-BD75-0CA553E113BC}" dt="2026-05-06T19:12:50.124" v="2703"/>
          <ac:picMkLst>
            <pc:docMk/>
            <pc:sldMk cId="1870409321" sldId="302"/>
            <ac:picMk id="6" creationId="{043180B1-9782-5995-B56F-AE896CABF049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12:23.405" v="2696"/>
          <ac:picMkLst>
            <pc:docMk/>
            <pc:sldMk cId="1870409321" sldId="302"/>
            <ac:picMk id="11" creationId="{53DC3FDE-2A98-AD16-8381-8DF35236FBED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12:26.093" v="2697"/>
          <ac:picMkLst>
            <pc:docMk/>
            <pc:sldMk cId="1870409321" sldId="302"/>
            <ac:picMk id="17" creationId="{2D160DF7-7937-D4A8-1996-94C8A6C890F1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12:13.811" v="2693" actId="1076"/>
          <ac:picMkLst>
            <pc:docMk/>
            <pc:sldMk cId="1870409321" sldId="302"/>
            <ac:picMk id="19" creationId="{3AABB760-0FC8-EAD3-3740-95B487DAFF9B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12:08.108" v="2691" actId="1076"/>
          <ac:picMkLst>
            <pc:docMk/>
            <pc:sldMk cId="1870409321" sldId="302"/>
            <ac:picMk id="21" creationId="{C577750B-E5A9-4A62-3A4A-CDA1AFC780C8}"/>
          </ac:picMkLst>
        </pc:picChg>
      </pc:sldChg>
      <pc:sldChg chg="modSp add">
        <pc:chgData name="Félix Arguin" userId="S::argf2601@usherbrooke.ca::bc310a6a-98da-46cf-a388-888402e3de92" providerId="AD" clId="Web-{7FCED140-715E-C9A4-BD75-0CA553E113BC}" dt="2026-05-06T19:44:21.778" v="2915" actId="1076"/>
        <pc:sldMkLst>
          <pc:docMk/>
          <pc:sldMk cId="696461413" sldId="303"/>
        </pc:sldMkLst>
        <pc:spChg chg="mod">
          <ac:chgData name="Félix Arguin" userId="S::argf2601@usherbrooke.ca::bc310a6a-98da-46cf-a388-888402e3de92" providerId="AD" clId="Web-{7FCED140-715E-C9A4-BD75-0CA553E113BC}" dt="2026-05-06T19:40:42.541" v="2894" actId="1076"/>
          <ac:spMkLst>
            <pc:docMk/>
            <pc:sldMk cId="696461413" sldId="303"/>
            <ac:spMk id="2" creationId="{625C2375-B1C9-2D61-7FC8-ACAF5380ED8B}"/>
          </ac:spMkLst>
        </pc:spChg>
        <pc:spChg chg="mod">
          <ac:chgData name="Félix Arguin" userId="S::argf2601@usherbrooke.ca::bc310a6a-98da-46cf-a388-888402e3de92" providerId="AD" clId="Web-{7FCED140-715E-C9A4-BD75-0CA553E113BC}" dt="2026-05-06T19:40:20.338" v="2888" actId="1076"/>
          <ac:spMkLst>
            <pc:docMk/>
            <pc:sldMk cId="696461413" sldId="303"/>
            <ac:spMk id="8" creationId="{7EEA37AC-5738-0121-7274-6007C29AFA4B}"/>
          </ac:spMkLst>
        </pc:spChg>
        <pc:spChg chg="mod">
          <ac:chgData name="Félix Arguin" userId="S::argf2601@usherbrooke.ca::bc310a6a-98da-46cf-a388-888402e3de92" providerId="AD" clId="Web-{7FCED140-715E-C9A4-BD75-0CA553E113BC}" dt="2026-05-06T19:41:01.431" v="2901" actId="14100"/>
          <ac:spMkLst>
            <pc:docMk/>
            <pc:sldMk cId="696461413" sldId="303"/>
            <ac:spMk id="10" creationId="{0F14146E-B13A-26FF-1F1A-2BFDE1C01546}"/>
          </ac:spMkLst>
        </pc:spChg>
        <pc:picChg chg="mod">
          <ac:chgData name="Félix Arguin" userId="S::argf2601@usherbrooke.ca::bc310a6a-98da-46cf-a388-888402e3de92" providerId="AD" clId="Web-{7FCED140-715E-C9A4-BD75-0CA553E113BC}" dt="2026-05-06T19:40:39.181" v="2893" actId="1076"/>
          <ac:picMkLst>
            <pc:docMk/>
            <pc:sldMk cId="696461413" sldId="303"/>
            <ac:picMk id="5" creationId="{06A40DD8-C49D-F8EE-F7DB-5C1B07C8851C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40:46.978" v="2896"/>
          <ac:picMkLst>
            <pc:docMk/>
            <pc:sldMk cId="696461413" sldId="303"/>
            <ac:picMk id="6" creationId="{2230891D-983D-D043-B83B-3CFA2F3ED5E9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44:21.778" v="2915" actId="1076"/>
          <ac:picMkLst>
            <pc:docMk/>
            <pc:sldMk cId="696461413" sldId="303"/>
            <ac:picMk id="7" creationId="{76B7A4F6-0404-053C-FE62-E744AA7B0EF8}"/>
          </ac:picMkLst>
        </pc:picChg>
        <pc:picChg chg="mod">
          <ac:chgData name="Félix Arguin" userId="S::argf2601@usherbrooke.ca::bc310a6a-98da-46cf-a388-888402e3de92" providerId="AD" clId="Web-{7FCED140-715E-C9A4-BD75-0CA553E113BC}" dt="2026-05-06T19:41:06.603" v="2902" actId="1076"/>
          <ac:picMkLst>
            <pc:docMk/>
            <pc:sldMk cId="696461413" sldId="303"/>
            <ac:picMk id="12" creationId="{64921A08-67EB-F22C-B335-B40D9C6A3B14}"/>
          </ac:picMkLst>
        </pc:picChg>
      </pc:sldChg>
      <pc:sldChg chg="addSp delSp modSp add replId">
        <pc:chgData name="Félix Arguin" userId="S::argf2601@usherbrooke.ca::bc310a6a-98da-46cf-a388-888402e3de92" providerId="AD" clId="Web-{7FCED140-715E-C9A4-BD75-0CA553E113BC}" dt="2026-05-06T19:33:58.160" v="2834" actId="1076"/>
        <pc:sldMkLst>
          <pc:docMk/>
          <pc:sldMk cId="873846969" sldId="304"/>
        </pc:sldMkLst>
        <pc:spChg chg="mod">
          <ac:chgData name="Félix Arguin" userId="S::argf2601@usherbrooke.ca::bc310a6a-98da-46cf-a388-888402e3de92" providerId="AD" clId="Web-{7FCED140-715E-C9A4-BD75-0CA553E113BC}" dt="2026-05-06T19:31:56.629" v="2821" actId="14100"/>
          <ac:spMkLst>
            <pc:docMk/>
            <pc:sldMk cId="873846969" sldId="304"/>
            <ac:spMk id="7" creationId="{9373ABF8-F1A5-D16D-F846-8D03493A4419}"/>
          </ac:spMkLst>
        </pc:spChg>
        <pc:picChg chg="mod">
          <ac:chgData name="Félix Arguin" userId="S::argf2601@usherbrooke.ca::bc310a6a-98da-46cf-a388-888402e3de92" providerId="AD" clId="Web-{7FCED140-715E-C9A4-BD75-0CA553E113BC}" dt="2026-05-06T19:33:56.332" v="2833" actId="1076"/>
          <ac:picMkLst>
            <pc:docMk/>
            <pc:sldMk cId="873846969" sldId="304"/>
            <ac:picMk id="5" creationId="{3DFBDEDF-DD99-FEE8-F94E-66309D3E5B7F}"/>
          </ac:picMkLst>
        </pc:picChg>
        <pc:picChg chg="add mod modCrop">
          <ac:chgData name="Félix Arguin" userId="S::argf2601@usherbrooke.ca::bc310a6a-98da-46cf-a388-888402e3de92" providerId="AD" clId="Web-{7FCED140-715E-C9A4-BD75-0CA553E113BC}" dt="2026-05-06T19:33:58.160" v="2834" actId="1076"/>
          <ac:picMkLst>
            <pc:docMk/>
            <pc:sldMk cId="873846969" sldId="304"/>
            <ac:picMk id="9" creationId="{D9A853A2-5D6A-A4AC-CF61-CD7A5577360D}"/>
          </ac:picMkLst>
        </pc:picChg>
      </pc:sldChg>
      <pc:sldChg chg="addSp delSp modSp add replId">
        <pc:chgData name="Félix Arguin" userId="S::argf2601@usherbrooke.ca::bc310a6a-98da-46cf-a388-888402e3de92" providerId="AD" clId="Web-{7FCED140-715E-C9A4-BD75-0CA553E113BC}" dt="2026-05-06T19:43:45.433" v="2911" actId="1076"/>
        <pc:sldMkLst>
          <pc:docMk/>
          <pc:sldMk cId="3767386128" sldId="305"/>
        </pc:sldMkLst>
        <pc:spChg chg="mod">
          <ac:chgData name="Félix Arguin" userId="S::argf2601@usherbrooke.ca::bc310a6a-98da-46cf-a388-888402e3de92" providerId="AD" clId="Web-{7FCED140-715E-C9A4-BD75-0CA553E113BC}" dt="2026-05-06T19:17:41.767" v="2743" actId="14100"/>
          <ac:spMkLst>
            <pc:docMk/>
            <pc:sldMk cId="3767386128" sldId="305"/>
            <ac:spMk id="7" creationId="{BC556016-0C37-3FB3-FBD7-6DB19CAAB17E}"/>
          </ac:spMkLst>
        </pc:spChg>
        <pc:picChg chg="add mod">
          <ac:chgData name="Félix Arguin" userId="S::argf2601@usherbrooke.ca::bc310a6a-98da-46cf-a388-888402e3de92" providerId="AD" clId="Web-{7FCED140-715E-C9A4-BD75-0CA553E113BC}" dt="2026-05-06T19:29:40.051" v="2805" actId="688"/>
          <ac:picMkLst>
            <pc:docMk/>
            <pc:sldMk cId="3767386128" sldId="305"/>
            <ac:picMk id="3" creationId="{E52D8E8B-7D9B-A83D-AA20-06EC9B2B324A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9:29:51.504" v="2809" actId="14100"/>
          <ac:picMkLst>
            <pc:docMk/>
            <pc:sldMk cId="3767386128" sldId="305"/>
            <ac:picMk id="4" creationId="{3A90DAC2-95CE-47F4-21D5-FC53702BA98A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9:29:21.535" v="2802" actId="1076"/>
          <ac:picMkLst>
            <pc:docMk/>
            <pc:sldMk cId="3767386128" sldId="305"/>
            <ac:picMk id="6" creationId="{D0ABCE43-B6FE-633C-2ABA-210A55AF9023}"/>
          </ac:picMkLst>
        </pc:picChg>
        <pc:picChg chg="add mod">
          <ac:chgData name="Félix Arguin" userId="S::argf2601@usherbrooke.ca::bc310a6a-98da-46cf-a388-888402e3de92" providerId="AD" clId="Web-{7FCED140-715E-C9A4-BD75-0CA553E113BC}" dt="2026-05-06T19:43:45.433" v="2911" actId="1076"/>
          <ac:picMkLst>
            <pc:docMk/>
            <pc:sldMk cId="3767386128" sldId="305"/>
            <ac:picMk id="9" creationId="{FD629F9F-0D47-5D04-C602-8FCE0ED432B0}"/>
          </ac:picMkLst>
        </pc:picChg>
      </pc:sldChg>
      <pc:sldMasterChg chg="mod setBg modSldLayout">
        <pc:chgData name="Félix Arguin" userId="S::argf2601@usherbrooke.ca::bc310a6a-98da-46cf-a388-888402e3de92" providerId="AD" clId="Web-{7FCED140-715E-C9A4-BD75-0CA553E113BC}" dt="2026-05-06T18:36:57.229" v="2344"/>
        <pc:sldMasterMkLst>
          <pc:docMk/>
          <pc:sldMasterMk cId="1907054791" sldId="2147483648"/>
        </pc:sldMasterMkLst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2624365256" sldId="2147483649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2363319522" sldId="2147483650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1960066306" sldId="2147483651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47612043" sldId="2147483652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1939761192" sldId="2147483653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1664520978" sldId="2147483654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318158482" sldId="2147483655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3671627952" sldId="2147483656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3923216927" sldId="2147483657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1711805064" sldId="2147483658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3687445973" sldId="2147483659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1907054791" sldId="2147483648"/>
            <pc:sldLayoutMk cId="1096968495" sldId="2147483660"/>
          </pc:sldLayoutMkLst>
        </pc:sldLayoutChg>
      </pc:sldMasterChg>
      <pc:sldMasterChg chg="mod setBg modSldLayout">
        <pc:chgData name="Félix Arguin" userId="S::argf2601@usherbrooke.ca::bc310a6a-98da-46cf-a388-888402e3de92" providerId="AD" clId="Web-{7FCED140-715E-C9A4-BD75-0CA553E113BC}" dt="2026-05-06T18:36:57.229" v="2344"/>
        <pc:sldMasterMkLst>
          <pc:docMk/>
          <pc:sldMasterMk cId="778951441" sldId="2147483662"/>
        </pc:sldMasterMkLst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2244496054" sldId="2147483663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2833619103" sldId="2147483664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612207662" sldId="2147483665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2131549351" sldId="2147483666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1459429215" sldId="2147483667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1415648737" sldId="2147483668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1661105353" sldId="2147483669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1794220985" sldId="2147483670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2058649647" sldId="2147483671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2991140672" sldId="2147483672"/>
          </pc:sldLayoutMkLst>
        </pc:sldLayoutChg>
        <pc:sldLayoutChg chg="mod">
          <pc:chgData name="Félix Arguin" userId="S::argf2601@usherbrooke.ca::bc310a6a-98da-46cf-a388-888402e3de92" providerId="AD" clId="Web-{7FCED140-715E-C9A4-BD75-0CA553E113BC}" dt="2026-05-06T18:36:57.229" v="2344"/>
          <pc:sldLayoutMkLst>
            <pc:docMk/>
            <pc:sldMasterMk cId="778951441" sldId="2147483662"/>
            <pc:sldLayoutMk cId="3343727853" sldId="2147483673"/>
          </pc:sldLayoutMkLst>
        </pc:sldLayoutChg>
      </pc:sldMasterChg>
    </pc:docChg>
  </pc:docChgLst>
  <pc:docChgLst>
    <pc:chgData name="Félix Arguin" userId="S::argf2601@usherbrooke.ca::bc310a6a-98da-46cf-a388-888402e3de92" providerId="AD" clId="Web-{90DC4E6A-2A7E-5367-0404-A1AEEDFA1E99}"/>
    <pc:docChg chg="modSld">
      <pc:chgData name="Félix Arguin" userId="S::argf2601@usherbrooke.ca::bc310a6a-98da-46cf-a388-888402e3de92" providerId="AD" clId="Web-{90DC4E6A-2A7E-5367-0404-A1AEEDFA1E99}" dt="2026-05-06T12:49:52.490" v="3" actId="20577"/>
      <pc:docMkLst>
        <pc:docMk/>
      </pc:docMkLst>
    </pc:docChg>
  </pc:docChgLst>
</pc:chgInfo>
</file>

<file path=ppt/comments/modernComment_106_56259B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2519CB-48D9-4268-94C9-55431E3A6DA6}" authorId="{D2FB463C-39AC-425B-DBE1-B5ED9B33BD02}" created="2026-05-07T20:59:32.931">
    <pc:sldMkLst xmlns:pc="http://schemas.microsoft.com/office/powerpoint/2013/main/command">
      <pc:docMk/>
      <pc:sldMk cId="1445305259" sldId="262"/>
    </pc:sldMkLst>
    <p188:txBody>
      <a:bodyPr/>
      <a:lstStyle/>
      <a:p>
        <a:r>
          <a:rPr lang="fr-CA"/>
          <a:t>On pourrait se préparer des questions pour faire monter la mousse. Quel sujet pour une Foire? Choisir un thème et imaginer le format qui met en valeur le produit….</a:t>
        </a:r>
      </a:p>
    </p188:txBody>
  </p188:cm>
</p188:cmLst>
</file>

<file path=ppt/comments/modernComment_126_8EE6EE9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EC91FB2-FAEA-4E84-9AE9-1E3018C6A4D4}" authorId="{D2FB463C-39AC-425B-DBE1-B5ED9B33BD02}" created="2026-05-07T20:51:50.38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97499025" sldId="294"/>
      <ac:graphicFrameMk id="4" creationId="{0866F1E5-303D-4C4E-B7B8-D6F9F5341E14}"/>
    </ac:deMkLst>
    <p188:txBody>
      <a:bodyPr/>
      <a:lstStyle/>
      <a:p>
        <a:r>
          <a:rPr lang="fr-CA"/>
          <a:t>Ici, je mettrais plus Écouter pour connaitre?</a:t>
        </a:r>
      </a:p>
    </p188:txBody>
  </p188:cm>
</p188:cmLst>
</file>

<file path=ppt/comments/modernComment_139_FE7AE2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B3ECF9-92BE-4BA5-8859-DC260EC5CCAF}" authorId="{D2FB463C-39AC-425B-DBE1-B5ED9B33BD02}" created="2026-05-07T20:58:24.88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69466296" sldId="313"/>
      <ac:spMk id="3" creationId="{15EA00FA-086B-6A4B-6215-3B3DE592C998}"/>
    </ac:deMkLst>
    <p188:txBody>
      <a:bodyPr/>
      <a:lstStyle/>
      <a:p>
        <a:r>
          <a:rPr lang="fr-CA"/>
          <a:t>Je vais mettre le code QR et lister ici les outils. [@Félix Arguin] Je me suis dégagée du temps demain matin finalement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fr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https://www.usherbrooke.ca/ssf/" TargetMode="Externa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usherbrooke.ca/ssf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4A8DC-C4AF-4652-AC32-ADFAD1738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47FE07-1509-4618-BFDD-2F2A07A12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83199F-26E1-4DB1-9CA8-7E8CED47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8972CB-BD9A-4995-92F2-5CC190BF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0CFE87-B16B-4990-9241-968139C6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43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405F9-9DFF-4742-9857-F192A455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7E0B7C-2D83-463E-8FBF-B5C189680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8AF828-D8A2-445A-9F05-B6C6E20E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E58E7C-83BF-4AD8-9C5D-C6119982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E92182-C482-4E0F-B08D-1366FDD1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18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E969EE-D58A-4102-801C-5E0126DD9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D73470-3533-4D82-9B78-D347A794D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558D78-E782-4B90-BA62-E390635F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380A4C-292A-49BF-8242-23B985FB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B678AC-A9FC-4025-A2BA-C102B4D1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74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6E720D-9D2F-F946-A19F-24FF2DD1F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672064" y="1196752"/>
            <a:ext cx="5088565" cy="2520280"/>
          </a:xfrm>
        </p:spPr>
        <p:txBody>
          <a:bodyPr/>
          <a:lstStyle>
            <a:lvl1pPr algn="l">
              <a:defRPr sz="5333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/>
              <a:t>Titre</a:t>
            </a:r>
            <a:endParaRPr lang="fr-FR" noProof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6672625" y="4389107"/>
            <a:ext cx="5088004" cy="1344149"/>
          </a:xfrm>
        </p:spPr>
        <p:txBody>
          <a:bodyPr/>
          <a:lstStyle>
            <a:lvl1pPr marL="0" indent="0">
              <a:spcBef>
                <a:spcPts val="667"/>
              </a:spcBef>
              <a:buFontTx/>
              <a:buNone/>
              <a:defRPr sz="24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304784" indent="0">
              <a:buFontTx/>
              <a:buNone/>
              <a:defRPr>
                <a:solidFill>
                  <a:srgbClr val="FFFFFF"/>
                </a:solidFill>
              </a:defRPr>
            </a:lvl2pPr>
            <a:lvl3pPr marL="670950" indent="0">
              <a:buFontTx/>
              <a:buNone/>
              <a:defRPr>
                <a:solidFill>
                  <a:srgbClr val="FFFFFF"/>
                </a:solidFill>
              </a:defRPr>
            </a:lvl3pPr>
            <a:lvl4pPr marL="952452" indent="0">
              <a:buFontTx/>
              <a:buNone/>
              <a:defRPr>
                <a:solidFill>
                  <a:srgbClr val="FFFFFF"/>
                </a:solidFill>
              </a:defRPr>
            </a:lvl4pPr>
            <a:lvl5pPr marL="1257237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CA"/>
              <a:t>Par Prénom Nom</a:t>
            </a:r>
            <a:br>
              <a:rPr lang="fr-CA"/>
            </a:br>
            <a:r>
              <a:rPr lang="fr-CA"/>
              <a:t>Titre professionnel</a:t>
            </a:r>
          </a:p>
        </p:txBody>
      </p:sp>
      <p:pic>
        <p:nvPicPr>
          <p:cNvPr id="3" name="Image 2" descr="Image de la licence CC BY">
            <a:hlinkClick r:id="rId3"/>
            <a:extLst>
              <a:ext uri="{FF2B5EF4-FFF2-40B4-BE49-F238E27FC236}">
                <a16:creationId xmlns:a16="http://schemas.microsoft.com/office/drawing/2014/main" id="{6EF2A695-3A49-B8A9-A810-C3B303868B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3508" y="6303487"/>
            <a:ext cx="657312" cy="2649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00A7B9C-193D-8BAC-D814-3295EF96FE79}"/>
              </a:ext>
            </a:extLst>
          </p:cNvPr>
          <p:cNvSpPr txBox="1"/>
          <p:nvPr userDrawn="1"/>
        </p:nvSpPr>
        <p:spPr>
          <a:xfrm>
            <a:off x="4100423" y="6048694"/>
            <a:ext cx="50056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/>
              <a:t>Arguin, F. et Morier, M. (2026). </a:t>
            </a:r>
            <a:r>
              <a:rPr lang="fr-CA" sz="1400" i="1"/>
              <a:t>L’événementiel pédagogique : un dispositif social de transformation</a:t>
            </a:r>
            <a:r>
              <a:rPr lang="fr-CA" sz="1400"/>
              <a:t>. Université de Sherbrooke, Service de soutien à la formation. Sous licence CC BY.</a:t>
            </a:r>
          </a:p>
        </p:txBody>
      </p:sp>
      <p:pic>
        <p:nvPicPr>
          <p:cNvPr id="2" name="Image 1" descr="Logo du Service de soutien à la formation de  l'Université de Sherbrooke ">
            <a:hlinkClick r:id="rId5"/>
            <a:extLst>
              <a:ext uri="{FF2B5EF4-FFF2-40B4-BE49-F238E27FC236}">
                <a16:creationId xmlns:a16="http://schemas.microsoft.com/office/drawing/2014/main" id="{912D5CB7-692A-6FB2-5C9F-87454CCF9F8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106046" y="6116631"/>
            <a:ext cx="2465540" cy="56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8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A3F76-B385-CF59-385A-D160E538C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D5AFA4-D609-D4B9-24FB-044911921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484C28-5B75-4AB2-24F5-036C90600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67709D-B635-C508-9031-7E208E03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72E933-07E6-98D1-EEA8-DBC03F52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4496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77778-01B1-58C6-2783-C7364FB21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B84974-5F60-9213-92F2-CF4CB6378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A4FA6A-142D-76B1-F8D1-BE5E7ADE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D8DE50-5A19-58A1-1668-7207DA08F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AADED2-5A11-A45A-83B1-CF2931AA9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3619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5682D2-2E22-6B86-8DF0-BBD72D48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D1868-F854-ABC2-51DD-C780DA9BB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DA5270-B11D-FD91-6E5B-FC2CABB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5096E3-EE3E-3344-302B-3485A79E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15825A-BB0D-E296-3B1A-0FD34F06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2207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94BDC6-FFEB-C21E-D004-29539C1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E8FE2D-B1E0-80DC-7ED7-72E60D5F1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AEBB6F2-72E7-D2FC-9D77-6E79DFE60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3C85A9-5AB3-A4A9-8A3F-1BFF65C0F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E98B82-A722-7C7C-C4C4-036C9481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7B1958-985D-4509-41BB-F3AC5DC9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1549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07A05-0781-3811-1CF7-F3E9F495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D7F102-A38D-D6D6-DCA0-0AEF19C70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0DD044-DF7E-2471-E416-289646CB2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E206BA1-342F-AEEA-FF63-1B9B3A0E9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93163A-8BD3-3B78-7792-632D4FDE9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7DECBCC-FFF8-DBEA-B211-6328E78C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351F39-6085-4533-93CD-51641F82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75C26C-7623-633C-84B6-790B5205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9429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AB3998-C82C-C7A8-54AF-16D329AE8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4A8CE62-9BDF-9237-A820-58A57C3E6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B237F5-0E23-0A65-A310-EA1D8D98F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C0CE1B-0883-AB38-7437-4CC17122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5648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D967E3-FA1F-C856-377D-0D48B798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990B2C-948F-716E-F40F-8891CE3D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F5B391-D6AA-8544-38B1-D0AB0EA2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110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E0A43-A785-43F0-8AA7-AC17391A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85E074-1D09-47C4-A46B-064D1B3C8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640D95-E024-4ACF-95D4-78E3288C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D43D00-AD54-43BB-8A14-13A12C3F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467E55-6C86-4043-BBFB-E556A28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  <p:pic>
        <p:nvPicPr>
          <p:cNvPr id="7" name="Image 6" descr="Logo du Service de soutien à la formation de  l'Université de Sherbrooke ">
            <a:hlinkClick r:id="rId2"/>
            <a:extLst>
              <a:ext uri="{FF2B5EF4-FFF2-40B4-BE49-F238E27FC236}">
                <a16:creationId xmlns:a16="http://schemas.microsoft.com/office/drawing/2014/main" id="{2FFF863A-1436-A5FD-C195-E1E47BBF9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6131698"/>
            <a:ext cx="2095919" cy="4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91BE89-3587-C9D4-9CFA-BD1E31C5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663BB5-DB72-751E-1DC0-FA3296508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060C0C-9C40-AA46-4077-6764830EE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B63616-3186-F8FB-5CB3-5F4E34452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7EABCE-8AD4-C599-35B3-0A56E44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603D98-1D00-909E-731A-5974FC95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4220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BB7EFF-08A5-DD7A-C3E1-75B432A8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12833D4-CD11-C304-8345-EC6E29F8DC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3A1E69-2940-50E1-8F96-3D726B9C7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20FDC5-6ACD-10AA-F799-9A69202E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8D69BD1-F75B-B033-ED72-4782F783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CBD673-E610-3D59-F024-BF59FAB4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8649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B9AA1-E2D8-AEEA-67F8-6F67AD20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2920AE-C921-212D-FFC1-897673388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CC1450-FF0C-AA16-A76B-EB15097C2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20F4A3-56EE-90EB-CD7D-BA7A427EB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954A1D-3DCF-FD1A-8BE0-9950E78F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1140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810AAA5-E2CF-07E0-D4E9-AB4AB164F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226665-7E0F-7DC4-F2AF-BB4C0A44C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AE2AD1-2A67-CEF5-F11C-7DF2B212D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2137AD-6C3C-FA44-9B8D-B3930A37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AF1C26-44BD-B966-0EF1-57931FDC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4372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3D82C-E584-4782-931A-D51D73EA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127DEC-569E-438D-9D27-57F5BA6D4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2A6EAB-7978-428A-BCCC-2035D003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D8126A-EF0E-41E0-8629-D6C6B7CB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CCED88-001B-4D14-BB72-1D848781A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00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8DA14-A54C-4B6C-8BFD-6480D448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EBBF4F-1C1D-4B75-BCF6-827B12EBB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3D5836-D4AE-4771-B4E8-FA427937C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A8E883-F68A-46FF-A17F-BE871585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A726C6-D85A-4303-B69F-95C43747B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20E401-FF19-4C9C-938F-23874992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6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CED65-165B-4F21-9346-DEEA150F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C55C23-F218-4028-82D4-26506EB7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AA1FE5-6935-46E4-BAB5-F2102BA9D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925E6B-CC53-42AE-ABD6-24F6728E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A9E9DA-B1D6-4260-82D4-5DD51912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EF37AF-B11E-4861-8F3F-E7167F1D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1A84F1-A5F7-4393-BD31-E7FFCC74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9911845-779A-4E9B-AA29-E6688FDC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976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9417A0-29EC-4C25-ACD7-F57E45BF9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55530-F545-40DA-B995-C8736F63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4A9854-DB18-4952-8D69-4FC903BB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A72ACA-943A-4870-9C84-070A0070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45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7955530-F545-40DA-B995-C8736F63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4A9854-DB18-4952-8D69-4FC903BB7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A72ACA-943A-4870-9C84-070A0070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1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3CFBE-0450-4DCB-A2A4-33530269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B87E0F-6A58-4F4B-8701-85A38AF3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D191F1-2C4A-4163-9CFC-9E355CBB2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D4F01F-3C8D-4081-A8D6-1080982C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8FC714-3204-4BCF-BE19-1C5F41D31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748F61-7DCD-44C1-B55E-46842A45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16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A1516-2FDA-4214-AD7B-304867BCF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1AB3FAF-630F-42F3-ACC3-86572AF5E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350950-C105-41DC-AE5B-8FD1234C5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119FC2-C928-42DD-8C06-688C404BF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25B4E9-BA30-4571-AB97-93CF700A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EA017F-EFBE-433E-A23D-28DB8298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32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D239FE0-7C23-49D6-9493-47D4D11FD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032DBC-96EA-4E25-A233-66395E3D7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442B95-01A5-48D3-BC5F-4DF713F26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83F41A-0AC9-46AE-80E5-213A985D2FBC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89C65C-841D-41BE-BA1A-DCEA6F77C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D1C6A3-3E42-4155-8258-05F0292F3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48EC9D-5697-4E5B-8ED7-1432B59ABEA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705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C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670B21-BC38-41F5-0E92-1CED6A78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B23D46-E2ED-577D-8E65-994F088CE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EF7948-3C3F-F6D9-7496-FF11B961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878B4A-97DB-4607-A2BC-7CA60C965728}" type="datetimeFigureOut">
              <a:rPr lang="fr-CA" smtClean="0"/>
              <a:t>2026-05-11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3A5AD3-ADB6-A752-F56B-3A8B62CB7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8DE528-1711-9150-7227-D50D3350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18CFDE-A4D9-49A8-A10D-F074E26A3CA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895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6_8EE6EE9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9.png"/><Relationship Id="rId3" Type="http://schemas.openxmlformats.org/officeDocument/2006/relationships/audio" Target="../media/media1.mp3"/><Relationship Id="rId7" Type="http://schemas.openxmlformats.org/officeDocument/2006/relationships/image" Target="../media/image44.svg"/><Relationship Id="rId12" Type="http://schemas.openxmlformats.org/officeDocument/2006/relationships/image" Target="../media/image48.svg"/><Relationship Id="rId2" Type="http://schemas.microsoft.com/office/2007/relationships/media" Target="../media/media1.mp3"/><Relationship Id="rId1" Type="http://schemas.openxmlformats.org/officeDocument/2006/relationships/video" Target="https://www.youtube.com/embed/nAhZ8aX0VRM?feature=oembed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0" Type="http://schemas.openxmlformats.org/officeDocument/2006/relationships/image" Target="../media/image4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sv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microsoft.com/office/2018/10/relationships/comments" Target="../comments/modernComment_139_FE7AE2B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6_56259BAB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C6F6FCF-DC41-A788-0DBF-A698EC254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9" y="0"/>
            <a:ext cx="12202297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04CFA8-F4B8-0DC0-06A7-F4FA7E2FC199}"/>
              </a:ext>
            </a:extLst>
          </p:cNvPr>
          <p:cNvSpPr txBox="1"/>
          <p:nvPr/>
        </p:nvSpPr>
        <p:spPr>
          <a:xfrm>
            <a:off x="4566967" y="1061940"/>
            <a:ext cx="872445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CA" sz="4000" b="1" i="0">
                <a:solidFill>
                  <a:schemeClr val="bg1"/>
                </a:solidFill>
                <a:effectLst/>
                <a:latin typeface="Biome" panose="020B0503030204020804" pitchFamily="34" charset="0"/>
                <a:cs typeface="Biome" panose="020B0503030204020804" pitchFamily="34" charset="0"/>
              </a:rPr>
              <a:t>L’événementiel </a:t>
            </a:r>
          </a:p>
          <a:p>
            <a:pPr algn="ctr">
              <a:buNone/>
            </a:pPr>
            <a:r>
              <a:rPr lang="fr-CA" sz="4000" b="1" i="0">
                <a:solidFill>
                  <a:schemeClr val="bg1"/>
                </a:solidFill>
                <a:effectLst/>
                <a:latin typeface="Biome" panose="020B0503030204020804" pitchFamily="34" charset="0"/>
                <a:cs typeface="Biome" panose="020B0503030204020804" pitchFamily="34" charset="0"/>
              </a:rPr>
              <a:t>pédagogique :</a:t>
            </a:r>
          </a:p>
          <a:p>
            <a:pPr algn="ctr">
              <a:buNone/>
            </a:pPr>
            <a:r>
              <a:rPr lang="fr-CA" sz="4000" b="1" i="0">
                <a:solidFill>
                  <a:schemeClr val="bg1"/>
                </a:solidFill>
                <a:effectLst/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</a:p>
          <a:p>
            <a:pPr algn="ctr">
              <a:buNone/>
            </a:pPr>
            <a:r>
              <a:rPr lang="fr-CA" sz="4000" b="1" i="0">
                <a:solidFill>
                  <a:schemeClr val="bg1"/>
                </a:solidFill>
                <a:effectLst/>
                <a:latin typeface="Biome" panose="020B0503030204020804" pitchFamily="34" charset="0"/>
                <a:cs typeface="Biome" panose="020B0503030204020804" pitchFamily="34" charset="0"/>
              </a:rPr>
              <a:t>un dispositif social de transformation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57BFC9-3DE5-DBAE-8909-B7C161672C04}"/>
              </a:ext>
            </a:extLst>
          </p:cNvPr>
          <p:cNvSpPr txBox="1"/>
          <p:nvPr/>
        </p:nvSpPr>
        <p:spPr>
          <a:xfrm>
            <a:off x="6596091" y="4588043"/>
            <a:ext cx="48438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Par Félix Arguin et Marianne Morier</a:t>
            </a:r>
            <a:endParaRPr lang="fr-FR">
              <a:solidFill>
                <a:schemeClr val="bg1"/>
              </a:solidFill>
              <a:latin typeface="Aptos" panose="020B0004020202020204"/>
              <a:cs typeface="Biome"/>
            </a:endParaRPr>
          </a:p>
          <a:p>
            <a:pPr algn="ctr"/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13 mai 2026</a:t>
            </a:r>
            <a:endParaRPr lang="fr-FR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88C0630-F246-D4FA-05CA-789095B6B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52" y="6070734"/>
            <a:ext cx="2043315" cy="411587"/>
          </a:xfrm>
          <a:prstGeom prst="rect">
            <a:avLst/>
          </a:prstGeom>
        </p:spPr>
      </p:pic>
      <p:sp>
        <p:nvSpPr>
          <p:cNvPr id="15" name="ZoneTexte 12">
            <a:extLst>
              <a:ext uri="{FF2B5EF4-FFF2-40B4-BE49-F238E27FC236}">
                <a16:creationId xmlns:a16="http://schemas.microsoft.com/office/drawing/2014/main" id="{22CEA822-B626-2D30-5F41-0CEDA97083F4}"/>
              </a:ext>
            </a:extLst>
          </p:cNvPr>
          <p:cNvSpPr txBox="1"/>
          <p:nvPr/>
        </p:nvSpPr>
        <p:spPr>
          <a:xfrm>
            <a:off x="3917324" y="5961845"/>
            <a:ext cx="5012029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C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400" dirty="0">
                <a:solidFill>
                  <a:srgbClr val="FFFFFF"/>
                </a:solidFill>
                <a:latin typeface="Aptos"/>
              </a:rPr>
              <a:t>Arguin, F. et Morier, M. (2026). </a:t>
            </a:r>
            <a:r>
              <a:rPr lang="fr-CA" sz="1400" i="1" dirty="0">
                <a:solidFill>
                  <a:srgbClr val="FFFFFF"/>
                </a:solidFill>
                <a:latin typeface="Aptos"/>
              </a:rPr>
              <a:t>L'événementiel pédagogique : un dispositif social de transformation</a:t>
            </a:r>
            <a:r>
              <a:rPr lang="fr-CA" sz="1400" dirty="0">
                <a:solidFill>
                  <a:srgbClr val="FFFFFF"/>
                </a:solidFill>
                <a:latin typeface="Aptos"/>
              </a:rPr>
              <a:t>. Université de Sherbrooke, Service de soutien à la formation. Sous licence CC BY.</a:t>
            </a:r>
            <a:endParaRPr lang="fr-CA" sz="1400" dirty="0">
              <a:solidFill>
                <a:srgbClr val="FFFFFF"/>
              </a:solidFill>
            </a:endParaRPr>
          </a:p>
          <a:p>
            <a:pPr algn="ctr"/>
            <a:endParaRPr lang="fr-C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7B1D941-CD85-2A60-8E38-BDB38157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141" y="6109002"/>
            <a:ext cx="2522113" cy="378385"/>
          </a:xfrm>
          <a:prstGeom prst="rect">
            <a:avLst/>
          </a:prstGeom>
        </p:spPr>
      </p:pic>
      <p:pic>
        <p:nvPicPr>
          <p:cNvPr id="17" name="Image 16" descr="Creative Commons Licenses - TU Berlin">
            <a:extLst>
              <a:ext uri="{FF2B5EF4-FFF2-40B4-BE49-F238E27FC236}">
                <a16:creationId xmlns:a16="http://schemas.microsoft.com/office/drawing/2014/main" id="{B070AEA7-E02B-C924-ED01-0D16C102C4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26" t="26692" r="11887" b="26076"/>
          <a:stretch>
            <a:fillRect/>
          </a:stretch>
        </p:blipFill>
        <p:spPr>
          <a:xfrm>
            <a:off x="2835241" y="6121161"/>
            <a:ext cx="1071705" cy="38459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E0E624A-72C5-B9BB-87EF-AF2E11028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90" y="1711615"/>
            <a:ext cx="5295364" cy="26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2CFB5-11C3-DC40-75C8-23F544E7D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D301F-BBB8-D502-CFA4-CC235F6E4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Risques de l'homogénéisation des expériences d'apprentissage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175BB29-E902-4D75-66A1-BFA010838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71461" cy="46625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>
                <a:solidFill>
                  <a:schemeClr val="bg1"/>
                </a:solidFill>
              </a:rPr>
              <a:t>Érosion de la curiosité et de l'innovation</a:t>
            </a:r>
            <a:endParaRPr lang="fr-CA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CA" sz="1200">
                <a:solidFill>
                  <a:schemeClr val="bg1"/>
                </a:solidFill>
                <a:ea typeface="+mn-lt"/>
                <a:cs typeface="+mn-lt"/>
              </a:rPr>
              <a:t>Réduction de la capacité collective d’inventer de nouvelles formes d’apprentissage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fr-CA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8D4B20-A8D7-A82D-405E-F1F6F1D85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29" y="1720644"/>
            <a:ext cx="6998787" cy="46580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3EFD4-85EF-29AC-AE3F-01F3BF942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A41F9-041A-A366-8A59-BF3E6646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Risques de l'homogénéisation des expériences d'apprentissage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F9B6504-ACCA-7029-1237-BAF8A2512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18945" cy="46625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Difficulté à promouvoir une idée </a:t>
            </a:r>
            <a:r>
              <a:rPr lang="fr-CA">
                <a:solidFill>
                  <a:schemeClr val="bg1"/>
                </a:solidFill>
                <a:ea typeface="+mn-lt"/>
                <a:cs typeface="+mn-lt"/>
              </a:rPr>
              <a:t>jamais incarnée</a:t>
            </a:r>
            <a:endParaRPr lang="fr-CA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CA" sz="1200">
                <a:solidFill>
                  <a:schemeClr val="bg1"/>
                </a:solidFill>
                <a:ea typeface="+mn-lt"/>
                <a:cs typeface="+mn-lt"/>
              </a:rPr>
              <a:t>Les apprentissages demeurent souvent déclaratifs plutôt qu’opérationnels.</a:t>
            </a:r>
            <a:endParaRPr lang="fr-CA" sz="1200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fr-CA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41781C-8DD6-BE3F-C992-5B65DBFB6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22" t="-160" r="25216" b="42468"/>
          <a:stretch>
            <a:fillRect/>
          </a:stretch>
        </p:blipFill>
        <p:spPr>
          <a:xfrm>
            <a:off x="4450889" y="1927775"/>
            <a:ext cx="6990599" cy="42565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03DC5-7485-7DC8-9921-0B9BCF60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8557" cy="1347027"/>
          </a:xfrm>
        </p:spPr>
        <p:txBody>
          <a:bodyPr/>
          <a:lstStyle/>
          <a:p>
            <a:r>
              <a:rPr lang="fr-CA" b="1" dirty="0">
                <a:solidFill>
                  <a:schemeClr val="bg1"/>
                </a:solidFill>
                <a:latin typeface="Biome"/>
                <a:cs typeface="Biome"/>
              </a:rPr>
              <a:t>La </a:t>
            </a:r>
            <a:r>
              <a:rPr lang="fr-CA" b="1" dirty="0" err="1">
                <a:solidFill>
                  <a:schemeClr val="bg1"/>
                </a:solidFill>
                <a:latin typeface="Biome"/>
                <a:cs typeface="Biome"/>
              </a:rPr>
              <a:t>dissonnance</a:t>
            </a:r>
            <a:r>
              <a:rPr lang="fr-CA" b="1" dirty="0">
                <a:solidFill>
                  <a:schemeClr val="bg1"/>
                </a:solidFill>
                <a:latin typeface="Biome"/>
                <a:cs typeface="Biome"/>
              </a:rPr>
              <a:t> pédagogique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866F1E5-303D-4C4E-B7B8-D6F9F5341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210304"/>
              </p:ext>
            </p:extLst>
          </p:nvPr>
        </p:nvGraphicFramePr>
        <p:xfrm>
          <a:off x="1084687" y="1838545"/>
          <a:ext cx="10029710" cy="40360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014855">
                  <a:extLst>
                    <a:ext uri="{9D8B030D-6E8A-4147-A177-3AD203B41FA5}">
                      <a16:colId xmlns:a16="http://schemas.microsoft.com/office/drawing/2014/main" val="1021497674"/>
                    </a:ext>
                  </a:extLst>
                </a:gridCol>
                <a:gridCol w="5014855">
                  <a:extLst>
                    <a:ext uri="{9D8B030D-6E8A-4147-A177-3AD203B41FA5}">
                      <a16:colId xmlns:a16="http://schemas.microsoft.com/office/drawing/2014/main" val="1332899661"/>
                    </a:ext>
                  </a:extLst>
                </a:gridCol>
              </a:tblGrid>
              <a:tr h="52894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Contenu explicite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800" u="none" strike="noStrike" noProof="0">
                          <a:solidFill>
                            <a:srgbClr val="FFFFFF"/>
                          </a:solidFill>
                        </a:rPr>
                        <a:t>Message implicite du dispositif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07523"/>
                  </a:ext>
                </a:extLst>
              </a:tr>
              <a:tr h="52894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« Soyez créatifs »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800" u="none" strike="noStrike" noProof="0">
                          <a:solidFill>
                            <a:srgbClr val="000000"/>
                          </a:solidFill>
                        </a:rPr>
                        <a:t>« Respectez le cadre prévu »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669352"/>
                  </a:ext>
                </a:extLst>
              </a:tr>
              <a:tr h="52894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« L’apprenant doit rester actif »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800" u="none" strike="noStrike" noProof="0" dirty="0">
                          <a:solidFill>
                            <a:srgbClr val="000000"/>
                          </a:solidFill>
                        </a:rPr>
                        <a:t>« Écoutez jusqu’à la fin »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368625"/>
                  </a:ext>
                </a:extLst>
              </a:tr>
              <a:tr h="52894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« La collaboration est essentielle »</a:t>
                      </a:r>
                      <a:endParaRPr lang="fr-FR"/>
                    </a:p>
                    <a:p>
                      <a:pPr lvl="0">
                        <a:buNone/>
                      </a:pPr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800" u="none" strike="noStrike" noProof="0">
                          <a:solidFill>
                            <a:srgbClr val="000000"/>
                          </a:solidFill>
                        </a:rPr>
                        <a:t>« Restez assis pendant la présentation »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64791"/>
                  </a:ext>
                </a:extLst>
              </a:tr>
              <a:tr h="52894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« Développez votre jugement »</a:t>
                      </a:r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800" u="none" strike="noStrike" noProof="0">
                          <a:solidFill>
                            <a:srgbClr val="000000"/>
                          </a:solidFill>
                        </a:rPr>
                        <a:t>« Voici la bonne réponse »</a:t>
                      </a:r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841286"/>
                  </a:ext>
                </a:extLst>
              </a:tr>
              <a:tr h="52894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« L’empathie est centrale »</a:t>
                      </a:r>
                      <a:endParaRPr lang="fr-FR"/>
                    </a:p>
                    <a:p>
                      <a:pPr lvl="0">
                        <a:buNone/>
                      </a:pPr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800" u="none" strike="noStrike" noProof="0">
                          <a:solidFill>
                            <a:srgbClr val="000000"/>
                          </a:solidFill>
                        </a:rPr>
                        <a:t>« Pas de temps pour écouter votre vécu »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693554"/>
                  </a:ext>
                </a:extLst>
              </a:tr>
              <a:tr h="52894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/>
                        <a:t>« Prenez soin de votre charge cognitive »</a:t>
                      </a:r>
                      <a:endParaRPr lang="fr-FR"/>
                    </a:p>
                    <a:p>
                      <a:pPr lvl="0">
                        <a:buNone/>
                      </a:pPr>
                      <a:endParaRPr lang="fr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dirty="0"/>
                        <a:t>« Voici 127 diapositives »</a:t>
                      </a:r>
                      <a:endParaRPr lang="fr-FR" dirty="0"/>
                    </a:p>
                    <a:p>
                      <a:pPr lvl="0">
                        <a:buNone/>
                      </a:pP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231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4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37008-35C7-C4F3-B6AB-9C315AFDF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14A5C-E620-64C7-513D-7A4D53C5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62" y="2749448"/>
            <a:ext cx="7369279" cy="1350143"/>
          </a:xfrm>
        </p:spPr>
        <p:txBody>
          <a:bodyPr/>
          <a:lstStyle/>
          <a:p>
            <a:r>
              <a:rPr lang="fr-CA" b="1">
                <a:solidFill>
                  <a:srgbClr val="FFFFFF"/>
                </a:solidFill>
                <a:latin typeface="Biome"/>
                <a:cs typeface="Biome"/>
              </a:rPr>
              <a:t>Comment sortir des ornières pédagogiques ?</a:t>
            </a:r>
            <a:endParaRPr lang="fr-CA" b="1" dirty="0">
              <a:solidFill>
                <a:srgbClr val="FFFFFF"/>
              </a:solidFill>
              <a:latin typeface="Biome"/>
              <a:cs typeface="Biome"/>
            </a:endParaRPr>
          </a:p>
        </p:txBody>
      </p:sp>
    </p:spTree>
    <p:extLst>
      <p:ext uri="{BB962C8B-B14F-4D97-AF65-F5344CB8AC3E}">
        <p14:creationId xmlns:p14="http://schemas.microsoft.com/office/powerpoint/2010/main" val="1065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FA666-C54A-F8A9-0DCE-0E720934C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734C86-E05F-BB4D-6B5B-BD1027D6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Notre vision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62C5B8-ACDD-BB3C-A16D-B528CB8EF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682" y="2710712"/>
            <a:ext cx="1629002" cy="14765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4CC253-8BFB-7BAA-B474-9016AE5C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57" y="2672425"/>
            <a:ext cx="1667108" cy="1486107"/>
          </a:xfrm>
          <a:prstGeom prst="rect">
            <a:avLst/>
          </a:prstGeom>
        </p:spPr>
      </p:pic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305D6474-DF47-DB97-2487-663E832C5AA2}"/>
              </a:ext>
            </a:extLst>
          </p:cNvPr>
          <p:cNvSpPr/>
          <p:nvPr/>
        </p:nvSpPr>
        <p:spPr>
          <a:xfrm>
            <a:off x="605521" y="1981778"/>
            <a:ext cx="2076268" cy="1118366"/>
          </a:xfrm>
          <a:prstGeom prst="wedgeRoundRectCallout">
            <a:avLst>
              <a:gd name="adj1" fmla="val 62585"/>
              <a:gd name="adj2" fmla="val 38453"/>
              <a:gd name="adj3" fmla="val 16667"/>
            </a:avLst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>
                <a:solidFill>
                  <a:schemeClr val="bg1"/>
                </a:solidFill>
              </a:rPr>
              <a:t>Repérer l’innovation pour la retransmettre</a:t>
            </a:r>
          </a:p>
        </p:txBody>
      </p:sp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CFD6741E-0B13-AE18-BFB2-85A700F3D06D}"/>
              </a:ext>
            </a:extLst>
          </p:cNvPr>
          <p:cNvSpPr/>
          <p:nvPr/>
        </p:nvSpPr>
        <p:spPr>
          <a:xfrm>
            <a:off x="564271" y="3892589"/>
            <a:ext cx="2076268" cy="1692547"/>
          </a:xfrm>
          <a:prstGeom prst="wedgeRoundRectCallout">
            <a:avLst>
              <a:gd name="adj1" fmla="val 71393"/>
              <a:gd name="adj2" fmla="val -40289"/>
              <a:gd name="adj3" fmla="val 16667"/>
            </a:avLst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/>
              <a:t>Respecter le produit : trouver la meilleure façon de mettre en valeur le produit</a:t>
            </a: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F0BD1F17-9034-CE88-A0F2-AEACCCA242CE}"/>
              </a:ext>
            </a:extLst>
          </p:cNvPr>
          <p:cNvSpPr/>
          <p:nvPr/>
        </p:nvSpPr>
        <p:spPr>
          <a:xfrm>
            <a:off x="4241319" y="3790792"/>
            <a:ext cx="2076268" cy="1692547"/>
          </a:xfrm>
          <a:prstGeom prst="wedgeRoundRectCallout">
            <a:avLst>
              <a:gd name="adj1" fmla="val -45702"/>
              <a:gd name="adj2" fmla="val -66348"/>
              <a:gd name="adj3" fmla="val 16667"/>
            </a:avLst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/>
              <a:t>Pratique transférable lorsqu’elle est expérimentée</a:t>
            </a:r>
          </a:p>
        </p:txBody>
      </p:sp>
      <p:sp>
        <p:nvSpPr>
          <p:cNvPr id="18" name="Bulle narrative : rectangle à coins arrondis 17">
            <a:extLst>
              <a:ext uri="{FF2B5EF4-FFF2-40B4-BE49-F238E27FC236}">
                <a16:creationId xmlns:a16="http://schemas.microsoft.com/office/drawing/2014/main" id="{91963898-837D-BF72-BC8C-874CA4BFD7CE}"/>
              </a:ext>
            </a:extLst>
          </p:cNvPr>
          <p:cNvSpPr/>
          <p:nvPr/>
        </p:nvSpPr>
        <p:spPr>
          <a:xfrm>
            <a:off x="5832930" y="1774147"/>
            <a:ext cx="2076268" cy="1118367"/>
          </a:xfrm>
          <a:prstGeom prst="wedgeRoundRectCallout">
            <a:avLst>
              <a:gd name="adj1" fmla="val 65175"/>
              <a:gd name="adj2" fmla="val 45978"/>
              <a:gd name="adj3" fmla="val 16667"/>
            </a:avLst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/>
              <a:t>Avoir un radar à innovation pour les faire connaitre</a:t>
            </a:r>
          </a:p>
        </p:txBody>
      </p:sp>
      <p:sp>
        <p:nvSpPr>
          <p:cNvPr id="19" name="Bulle narrative : rectangle à coins arrondis 18">
            <a:extLst>
              <a:ext uri="{FF2B5EF4-FFF2-40B4-BE49-F238E27FC236}">
                <a16:creationId xmlns:a16="http://schemas.microsoft.com/office/drawing/2014/main" id="{ACEA66DA-1E08-C56F-DCBD-C6266DA7DE23}"/>
              </a:ext>
            </a:extLst>
          </p:cNvPr>
          <p:cNvSpPr/>
          <p:nvPr/>
        </p:nvSpPr>
        <p:spPr>
          <a:xfrm>
            <a:off x="9662652" y="1713512"/>
            <a:ext cx="2076268" cy="1118367"/>
          </a:xfrm>
          <a:prstGeom prst="wedgeRoundRectCallout">
            <a:avLst>
              <a:gd name="adj1" fmla="val -61765"/>
              <a:gd name="adj2" fmla="val 56559"/>
              <a:gd name="adj3" fmla="val 16667"/>
            </a:avLst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/>
              <a:t>L’apprentissage par le jeu a des bienfaits exponentiels</a:t>
            </a:r>
          </a:p>
        </p:txBody>
      </p:sp>
      <p:sp>
        <p:nvSpPr>
          <p:cNvPr id="20" name="Bulle narrative : rectangle à coins arrondis 19">
            <a:extLst>
              <a:ext uri="{FF2B5EF4-FFF2-40B4-BE49-F238E27FC236}">
                <a16:creationId xmlns:a16="http://schemas.microsoft.com/office/drawing/2014/main" id="{117F3443-BB43-B903-F12F-E2659F1D6E5D}"/>
              </a:ext>
            </a:extLst>
          </p:cNvPr>
          <p:cNvSpPr/>
          <p:nvPr/>
        </p:nvSpPr>
        <p:spPr>
          <a:xfrm>
            <a:off x="8956501" y="4466135"/>
            <a:ext cx="2076268" cy="1118367"/>
          </a:xfrm>
          <a:prstGeom prst="wedgeRoundRectCallout">
            <a:avLst>
              <a:gd name="adj1" fmla="val -37412"/>
              <a:gd name="adj2" fmla="val -85803"/>
              <a:gd name="adj3" fmla="val 16667"/>
            </a:avLst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/>
              <a:t>Être le levier et le traducteur pédagogique</a:t>
            </a:r>
          </a:p>
        </p:txBody>
      </p:sp>
    </p:spTree>
    <p:extLst>
      <p:ext uri="{BB962C8B-B14F-4D97-AF65-F5344CB8AC3E}">
        <p14:creationId xmlns:p14="http://schemas.microsoft.com/office/powerpoint/2010/main" val="39877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849DB83-D1E7-CCD3-0C11-3310D996C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9" y="0"/>
            <a:ext cx="1220229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5CE2357-BAF0-9EB1-076B-EC957C7C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La naissance d’une idée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1B6FFA5-C402-8EC7-0820-F7293C416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547" y="1700438"/>
            <a:ext cx="8287110" cy="491160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20000"/>
              </a:lnSpc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Collaboration sur un autre projet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pPr>
              <a:lnSpc>
                <a:spcPct val="220000"/>
              </a:lnSpc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Discussion sur une problématique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pPr>
              <a:lnSpc>
                <a:spcPct val="220000"/>
              </a:lnSpc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Solution :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pPr marL="0" indent="0">
              <a:lnSpc>
                <a:spcPct val="220000"/>
              </a:lnSpc>
              <a:buNone/>
            </a:pPr>
            <a:endParaRPr lang="fr-CA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lnSpc>
                <a:spcPct val="220000"/>
              </a:lnSpc>
            </a:pPr>
            <a:endParaRPr lang="fr-CA" u="sng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3DA215-32BD-B943-E446-D669043A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15" y="3644660"/>
            <a:ext cx="5073344" cy="3387022"/>
          </a:xfrm>
          <a:prstGeom prst="rect">
            <a:avLst/>
          </a:prstGeom>
        </p:spPr>
      </p:pic>
      <p:pic>
        <p:nvPicPr>
          <p:cNvPr id="13" name="Graphique 12" descr="Lumières allumées avec un remplissage uni">
            <a:extLst>
              <a:ext uri="{FF2B5EF4-FFF2-40B4-BE49-F238E27FC236}">
                <a16:creationId xmlns:a16="http://schemas.microsoft.com/office/drawing/2014/main" id="{77FF7FAD-2091-442C-21B7-D2E99ABF2C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9392" y="3985204"/>
            <a:ext cx="914400" cy="914400"/>
          </a:xfrm>
          <a:prstGeom prst="rect">
            <a:avLst/>
          </a:prstGeom>
        </p:spPr>
      </p:pic>
      <p:pic>
        <p:nvPicPr>
          <p:cNvPr id="15" name="Graphique 14" descr="Chat avec un remplissage uni">
            <a:extLst>
              <a:ext uri="{FF2B5EF4-FFF2-40B4-BE49-F238E27FC236}">
                <a16:creationId xmlns:a16="http://schemas.microsoft.com/office/drawing/2014/main" id="{0430C768-E9B9-DBD6-396E-4BC98265C6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8218" y="2963490"/>
            <a:ext cx="914400" cy="914400"/>
          </a:xfrm>
          <a:prstGeom prst="rect">
            <a:avLst/>
          </a:prstGeom>
        </p:spPr>
      </p:pic>
      <p:pic>
        <p:nvPicPr>
          <p:cNvPr id="17" name="Graphique 16" descr="Vivats avec un remplissage uni">
            <a:extLst>
              <a:ext uri="{FF2B5EF4-FFF2-40B4-BE49-F238E27FC236}">
                <a16:creationId xmlns:a16="http://schemas.microsoft.com/office/drawing/2014/main" id="{EE2E35DB-EEB6-B1CC-E54B-AEAC7E4039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8218" y="19417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54A6EE6-FF42-3252-33B4-01109D73A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9" y="0"/>
            <a:ext cx="1220229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3657E45-C0B7-ECF9-C60F-5A798F96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Cibler le besoin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D50BD2-FE0F-D216-08D1-768BFCABB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683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sz="4000">
                <a:solidFill>
                  <a:schemeClr val="bg1"/>
                </a:solidFill>
              </a:rPr>
              <a:t>Promouvoir l'innovation en matière de ludification pédagogique</a:t>
            </a:r>
          </a:p>
        </p:txBody>
      </p: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685440F6-84BF-FDCD-0B5B-64BB042F5410}"/>
              </a:ext>
            </a:extLst>
          </p:cNvPr>
          <p:cNvSpPr/>
          <p:nvPr/>
        </p:nvSpPr>
        <p:spPr>
          <a:xfrm>
            <a:off x="4662537" y="3539127"/>
            <a:ext cx="5796282" cy="2861781"/>
          </a:xfrm>
          <a:prstGeom prst="wedgeEllipseCallout">
            <a:avLst>
              <a:gd name="adj1" fmla="val -59750"/>
              <a:gd name="adj2" fmla="val -16271"/>
            </a:avLst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C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>
                <a:solidFill>
                  <a:srgbClr val="311757"/>
                </a:solidFill>
                <a:latin typeface="Biome"/>
                <a:cs typeface="Biome"/>
              </a:rPr>
              <a:t>Les jeux sont là, l'expertise est là, mais personne ne le </a:t>
            </a:r>
            <a:r>
              <a:rPr lang="fr-CA" sz="3200" b="1" dirty="0">
                <a:solidFill>
                  <a:srgbClr val="311757"/>
                </a:solidFill>
                <a:latin typeface="Biome"/>
                <a:cs typeface="Biome"/>
              </a:rPr>
              <a:t>sait!</a:t>
            </a:r>
          </a:p>
        </p:txBody>
      </p:sp>
    </p:spTree>
    <p:extLst>
      <p:ext uri="{BB962C8B-B14F-4D97-AF65-F5344CB8AC3E}">
        <p14:creationId xmlns:p14="http://schemas.microsoft.com/office/powerpoint/2010/main" val="41565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077C3-6991-6D46-30B1-ED6D2F299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6F19F74-B536-AC25-FF31-966755D3A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9" y="0"/>
            <a:ext cx="1220229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2109977-AF0F-E2BF-C0B2-56402B0F6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Contexte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5FDB0B1-E708-8B35-A685-C48F06C27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962" y="1556664"/>
            <a:ext cx="10515600" cy="430625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Mois de la pédagogique universitaire (février 2026)</a:t>
            </a:r>
            <a:endParaRPr lang="fr-FR">
              <a:solidFill>
                <a:schemeClr val="bg1"/>
              </a:solidFill>
              <a:latin typeface="Biome"/>
              <a:cs typeface="Biome"/>
            </a:endParaRPr>
          </a:p>
          <a:p>
            <a:pPr>
              <a:lnSpc>
                <a:spcPct val="100000"/>
              </a:lnSpc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Format « foire » expérimenté l’année précédente</a:t>
            </a:r>
          </a:p>
          <a:p>
            <a:pPr>
              <a:lnSpc>
                <a:spcPct val="100000"/>
              </a:lnSpc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Ingrédients nécessaires:</a:t>
            </a:r>
          </a:p>
        </p:txBody>
      </p:sp>
      <p:pic>
        <p:nvPicPr>
          <p:cNvPr id="16" name="Graphique 15" descr="Part de gâteau avec un remplissage uni">
            <a:extLst>
              <a:ext uri="{FF2B5EF4-FFF2-40B4-BE49-F238E27FC236}">
                <a16:creationId xmlns:a16="http://schemas.microsoft.com/office/drawing/2014/main" id="{AF416CC0-A691-2CB3-1BA5-7337162E5E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4868" y="3610368"/>
            <a:ext cx="914400" cy="914400"/>
          </a:xfrm>
          <a:prstGeom prst="rect">
            <a:avLst/>
          </a:prstGeom>
        </p:spPr>
      </p:pic>
      <p:pic>
        <p:nvPicPr>
          <p:cNvPr id="20" name="Graphique 19" descr="Toque de chef cuisinier avec un remplissage uni">
            <a:extLst>
              <a:ext uri="{FF2B5EF4-FFF2-40B4-BE49-F238E27FC236}">
                <a16:creationId xmlns:a16="http://schemas.microsoft.com/office/drawing/2014/main" id="{03BDD024-0962-0E73-5D71-068B64F794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6662" y="3528557"/>
            <a:ext cx="914400" cy="914400"/>
          </a:xfrm>
          <a:prstGeom prst="rect">
            <a:avLst/>
          </a:prstGeom>
        </p:spPr>
      </p:pic>
      <p:pic>
        <p:nvPicPr>
          <p:cNvPr id="24" name="Graphique 23" descr="Livraison de nourriture avec un remplissage uni">
            <a:extLst>
              <a:ext uri="{FF2B5EF4-FFF2-40B4-BE49-F238E27FC236}">
                <a16:creationId xmlns:a16="http://schemas.microsoft.com/office/drawing/2014/main" id="{F35B5C0E-BB82-47CF-4B4B-0494EF11C5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4221" y="3526971"/>
            <a:ext cx="914400" cy="914400"/>
          </a:xfrm>
          <a:prstGeom prst="rect">
            <a:avLst/>
          </a:prstGeom>
        </p:spPr>
      </p:pic>
      <p:pic>
        <p:nvPicPr>
          <p:cNvPr id="28" name="Graphique 27" descr="Menu avec un remplissage uni">
            <a:extLst>
              <a:ext uri="{FF2B5EF4-FFF2-40B4-BE49-F238E27FC236}">
                <a16:creationId xmlns:a16="http://schemas.microsoft.com/office/drawing/2014/main" id="{35E1B5A4-3F9E-7D21-9D57-AEBE37CFDA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4204" y="4772708"/>
            <a:ext cx="914400" cy="914400"/>
          </a:xfrm>
          <a:prstGeom prst="rect">
            <a:avLst/>
          </a:prstGeom>
        </p:spPr>
      </p:pic>
      <p:pic>
        <p:nvPicPr>
          <p:cNvPr id="30" name="Graphique 29" descr="Restaurant avec un remplissage uni">
            <a:extLst>
              <a:ext uri="{FF2B5EF4-FFF2-40B4-BE49-F238E27FC236}">
                <a16:creationId xmlns:a16="http://schemas.microsoft.com/office/drawing/2014/main" id="{579C8210-F0B4-A55E-24F6-D7260A33E0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21060" y="4772594"/>
            <a:ext cx="914400" cy="914400"/>
          </a:xfrm>
          <a:prstGeom prst="rect">
            <a:avLst/>
          </a:prstGeom>
        </p:spPr>
      </p:pic>
      <p:pic>
        <p:nvPicPr>
          <p:cNvPr id="32" name="Graphique 31" descr="Couverts de table  avec un remplissage uni">
            <a:extLst>
              <a:ext uri="{FF2B5EF4-FFF2-40B4-BE49-F238E27FC236}">
                <a16:creationId xmlns:a16="http://schemas.microsoft.com/office/drawing/2014/main" id="{8048BBC0-7B48-1716-8D98-58850C4FC9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56245" y="4785364"/>
            <a:ext cx="914400" cy="9144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9C7ED078-15E2-F735-3346-596008E6729E}"/>
              </a:ext>
            </a:extLst>
          </p:cNvPr>
          <p:cNvSpPr txBox="1"/>
          <p:nvPr/>
        </p:nvSpPr>
        <p:spPr>
          <a:xfrm>
            <a:off x="1830138" y="4910730"/>
            <a:ext cx="142618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>
                <a:solidFill>
                  <a:schemeClr val="bg1"/>
                </a:solidFill>
              </a:rPr>
              <a:t>Lieu (restaurant)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4F8C4B5-27BF-510A-188A-B3E1B1FFFE73}"/>
              </a:ext>
            </a:extLst>
          </p:cNvPr>
          <p:cNvSpPr txBox="1"/>
          <p:nvPr/>
        </p:nvSpPr>
        <p:spPr>
          <a:xfrm>
            <a:off x="5456008" y="5052862"/>
            <a:ext cx="142618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>
                <a:solidFill>
                  <a:schemeClr val="bg1"/>
                </a:solidFill>
              </a:rPr>
              <a:t>Planification</a:t>
            </a:r>
          </a:p>
          <a:p>
            <a:pPr algn="ctr"/>
            <a:r>
              <a:rPr lang="fr-CA">
                <a:solidFill>
                  <a:schemeClr val="bg1"/>
                </a:solidFill>
              </a:rPr>
              <a:t>(au menu)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B7E11FD-62F3-9D60-4217-27C2C32D669F}"/>
              </a:ext>
            </a:extLst>
          </p:cNvPr>
          <p:cNvSpPr txBox="1"/>
          <p:nvPr/>
        </p:nvSpPr>
        <p:spPr>
          <a:xfrm>
            <a:off x="5627416" y="3806091"/>
            <a:ext cx="12558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>
                <a:solidFill>
                  <a:schemeClr val="bg1"/>
                </a:solidFill>
              </a:rPr>
              <a:t>Exposants (chefs)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2D32888-7664-3AA8-AB30-068E3529EEAD}"/>
              </a:ext>
            </a:extLst>
          </p:cNvPr>
          <p:cNvSpPr txBox="1"/>
          <p:nvPr/>
        </p:nvSpPr>
        <p:spPr>
          <a:xfrm>
            <a:off x="8417900" y="4918421"/>
            <a:ext cx="194817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>
                <a:solidFill>
                  <a:schemeClr val="bg1"/>
                </a:solidFill>
              </a:rPr>
              <a:t>Matériel</a:t>
            </a:r>
          </a:p>
          <a:p>
            <a:pPr algn="ctr"/>
            <a:r>
              <a:rPr lang="fr-CA">
                <a:solidFill>
                  <a:schemeClr val="bg1"/>
                </a:solidFill>
              </a:rPr>
              <a:t>(aide à la dégustation)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40CB270-BED2-14A6-EE8E-F77395255F4B}"/>
              </a:ext>
            </a:extLst>
          </p:cNvPr>
          <p:cNvSpPr txBox="1"/>
          <p:nvPr/>
        </p:nvSpPr>
        <p:spPr>
          <a:xfrm>
            <a:off x="8598997" y="3751622"/>
            <a:ext cx="194817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>
                <a:solidFill>
                  <a:schemeClr val="bg1"/>
                </a:solidFill>
              </a:rPr>
              <a:t>Activités ludiques</a:t>
            </a:r>
          </a:p>
          <a:p>
            <a:pPr algn="ctr"/>
            <a:r>
              <a:rPr lang="fr-CA">
                <a:solidFill>
                  <a:schemeClr val="bg1"/>
                </a:solidFill>
              </a:rPr>
              <a:t>(nourriture)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97F1B03-4059-3786-52C5-CAEEDE82FAF6}"/>
              </a:ext>
            </a:extLst>
          </p:cNvPr>
          <p:cNvSpPr txBox="1"/>
          <p:nvPr/>
        </p:nvSpPr>
        <p:spPr>
          <a:xfrm>
            <a:off x="1241618" y="3734204"/>
            <a:ext cx="25840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>
                <a:solidFill>
                  <a:schemeClr val="bg1"/>
                </a:solidFill>
              </a:rPr>
              <a:t>Thème porteur (transport des saveurs)</a:t>
            </a:r>
          </a:p>
        </p:txBody>
      </p:sp>
    </p:spTree>
    <p:extLst>
      <p:ext uri="{BB962C8B-B14F-4D97-AF65-F5344CB8AC3E}">
        <p14:creationId xmlns:p14="http://schemas.microsoft.com/office/powerpoint/2010/main" val="3229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2F56DC-8383-FBC3-EC68-D7B62E277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9" y="0"/>
            <a:ext cx="1220229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CA7B88F-390D-2910-3ADD-38A0DE34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rgbClr val="FFFFFF"/>
                </a:solidFill>
                <a:latin typeface="Biome"/>
                <a:cs typeface="Biome"/>
              </a:rPr>
              <a:t>Définir les 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DA183B-0166-111C-E5AA-CE6320EB3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688" y="1690688"/>
            <a:ext cx="11093973" cy="49947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Aft>
                <a:spcPts val="1200"/>
              </a:spcAft>
            </a:pPr>
            <a:r>
              <a:rPr lang="fr-CA" sz="2400" b="1">
                <a:solidFill>
                  <a:schemeClr val="bg1"/>
                </a:solidFill>
                <a:latin typeface="Biome"/>
                <a:cs typeface="Biome"/>
              </a:rPr>
              <a:t>Mettre à l’avant-plan </a:t>
            </a: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les initiatives et les réalisations en matière de ludification des apprentissages.</a:t>
            </a:r>
          </a:p>
          <a:p>
            <a:pPr lvl="0">
              <a:spcAft>
                <a:spcPts val="1200"/>
              </a:spcAft>
            </a:pPr>
            <a:r>
              <a:rPr lang="fr-CA" sz="2400" b="1">
                <a:solidFill>
                  <a:schemeClr val="bg1"/>
                </a:solidFill>
                <a:latin typeface="Biome"/>
                <a:cs typeface="Biome"/>
              </a:rPr>
              <a:t>Célébrer</a:t>
            </a: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 le travail et l’investissement des professeurs, chargés de cours et conseillers pédagogique issus de 10 facultés et services.</a:t>
            </a:r>
          </a:p>
          <a:p>
            <a:pPr lvl="0">
              <a:spcAft>
                <a:spcPts val="1200"/>
              </a:spcAft>
            </a:pP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Permettre la </a:t>
            </a:r>
            <a:r>
              <a:rPr lang="fr-CA" sz="2400" b="1">
                <a:solidFill>
                  <a:schemeClr val="bg1"/>
                </a:solidFill>
                <a:latin typeface="Biome"/>
                <a:cs typeface="Biome"/>
              </a:rPr>
              <a:t>découverte et l’inspiration </a:t>
            </a: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par les pratiques pédagogiques qui suscitent l’engagement par le jeu.  </a:t>
            </a:r>
          </a:p>
          <a:p>
            <a:pPr lvl="0">
              <a:spcAft>
                <a:spcPts val="1200"/>
              </a:spcAft>
            </a:pPr>
            <a:r>
              <a:rPr lang="fr-CA" sz="2400" b="1">
                <a:solidFill>
                  <a:schemeClr val="bg1"/>
                </a:solidFill>
                <a:latin typeface="Biome"/>
                <a:cs typeface="Biome"/>
              </a:rPr>
              <a:t>Briser l’isolement </a:t>
            </a: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autour de la création d’un jeu  </a:t>
            </a:r>
          </a:p>
          <a:p>
            <a:pPr lvl="0">
              <a:spcAft>
                <a:spcPts val="1200"/>
              </a:spcAft>
            </a:pPr>
            <a:r>
              <a:rPr lang="fr-CA" sz="2400" b="1">
                <a:solidFill>
                  <a:schemeClr val="bg1"/>
                </a:solidFill>
                <a:latin typeface="Biome"/>
                <a:cs typeface="Biome"/>
              </a:rPr>
              <a:t>Échanger </a:t>
            </a: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entre personnes enseignantes, professionnelles et étudiantes autour de la richesse de sens qu’apporte le jeu.  </a:t>
            </a:r>
          </a:p>
          <a:p>
            <a:pPr>
              <a:spcAft>
                <a:spcPts val="600"/>
              </a:spcAft>
            </a:pPr>
            <a:endParaRPr lang="fr-CA" sz="2400">
              <a:solidFill>
                <a:schemeClr val="bg1"/>
              </a:solidFill>
              <a:latin typeface="Biome"/>
              <a:cs typeface="Biome"/>
            </a:endParaRPr>
          </a:p>
        </p:txBody>
      </p:sp>
    </p:spTree>
    <p:extLst>
      <p:ext uri="{BB962C8B-B14F-4D97-AF65-F5344CB8AC3E}">
        <p14:creationId xmlns:p14="http://schemas.microsoft.com/office/powerpoint/2010/main" val="33330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16813-BB29-18F2-45EC-BE6E08E58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408A1B4-1818-C3A3-2DA6-18A11512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29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F09DC3-45E0-BAF0-71DF-1547CF56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51389"/>
            <a:ext cx="6691224" cy="1253676"/>
          </a:xfrm>
        </p:spPr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Repérer l’innovation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103EB92-839C-2867-9D3F-56C474440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377" y="2347419"/>
            <a:ext cx="6087374" cy="307130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fr-CA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CP dans tous les centres et facultés : nos antennes d’innovation</a:t>
            </a:r>
            <a:endParaRPr lang="fr-FR"/>
          </a:p>
          <a:p>
            <a:pPr>
              <a:lnSpc>
                <a:spcPct val="110000"/>
              </a:lnSpc>
            </a:pPr>
            <a:r>
              <a:rPr lang="fr-CA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Récipiendaires du Fond d’innovation pédagogique</a:t>
            </a:r>
          </a:p>
        </p:txBody>
      </p:sp>
      <p:pic>
        <p:nvPicPr>
          <p:cNvPr id="3" name="Graphique 2" descr="Toque de chef cuisinier avec un remplissage uni">
            <a:extLst>
              <a:ext uri="{FF2B5EF4-FFF2-40B4-BE49-F238E27FC236}">
                <a16:creationId xmlns:a16="http://schemas.microsoft.com/office/drawing/2014/main" id="{5B1DD71E-C29F-B7E8-CE88-50BDF43775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736" y="488830"/>
            <a:ext cx="914400" cy="914400"/>
          </a:xfrm>
          <a:prstGeom prst="rect">
            <a:avLst/>
          </a:prstGeom>
        </p:spPr>
      </p:pic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674557B6-C601-7F5D-F312-755FA992BD61}"/>
              </a:ext>
            </a:extLst>
          </p:cNvPr>
          <p:cNvSpPr/>
          <p:nvPr/>
        </p:nvSpPr>
        <p:spPr>
          <a:xfrm>
            <a:off x="8537038" y="5181540"/>
            <a:ext cx="1527586" cy="914400"/>
          </a:xfrm>
          <a:prstGeom prst="wedgeRoundRectCallout">
            <a:avLst>
              <a:gd name="adj1" fmla="val 64951"/>
              <a:gd name="adj2" fmla="val -23525"/>
              <a:gd name="adj3" fmla="val 16667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>
                <a:solidFill>
                  <a:schemeClr val="tx1"/>
                </a:solidFill>
              </a:rPr>
              <a:t>Je connais des personnes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06B335-55B2-0EB0-43D3-370B63DAE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r="2972"/>
          <a:stretch>
            <a:fillRect/>
          </a:stretch>
        </p:blipFill>
        <p:spPr>
          <a:xfrm>
            <a:off x="10097167" y="4896498"/>
            <a:ext cx="1516829" cy="1476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phique 12" descr="Ruban avec un remplissage uni">
            <a:extLst>
              <a:ext uri="{FF2B5EF4-FFF2-40B4-BE49-F238E27FC236}">
                <a16:creationId xmlns:a16="http://schemas.microsoft.com/office/drawing/2014/main" id="{40251A7B-262D-3CAE-F106-D5A9E8D96E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5007" y="3886201"/>
            <a:ext cx="914400" cy="914400"/>
          </a:xfrm>
          <a:prstGeom prst="rect">
            <a:avLst/>
          </a:prstGeom>
        </p:spPr>
      </p:pic>
      <p:pic>
        <p:nvPicPr>
          <p:cNvPr id="15" name="Graphique 14" descr="Connexions avec un remplissage uni">
            <a:extLst>
              <a:ext uri="{FF2B5EF4-FFF2-40B4-BE49-F238E27FC236}">
                <a16:creationId xmlns:a16="http://schemas.microsoft.com/office/drawing/2014/main" id="{AD87DB5C-6327-17F4-42A9-447915D163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0660" y="25030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9E934-2AE8-19CE-8E42-A165AF903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solidFill>
                  <a:schemeClr val="bg1"/>
                </a:solidFill>
                <a:latin typeface="Biome"/>
                <a:cs typeface="Biome"/>
              </a:rPr>
              <a:t>Plan de la </a:t>
            </a:r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rencontre</a:t>
            </a:r>
            <a:endParaRPr lang="fr-CA" b="1" dirty="0">
              <a:solidFill>
                <a:schemeClr val="bg1"/>
              </a:solidFill>
              <a:latin typeface="Biome"/>
              <a:cs typeface="Biome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CC6C85-88B4-E684-FDE2-5B17CB6F9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712" y="1690688"/>
            <a:ext cx="671633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fr-CA" sz="2400" dirty="0">
                <a:solidFill>
                  <a:schemeClr val="bg1"/>
                </a:solidFill>
                <a:latin typeface="Biome"/>
                <a:cs typeface="Biome"/>
              </a:rPr>
              <a:t>Par souci de vous laisser de la place dans cet atelier, il n'y a pas de plan de rencontre</a:t>
            </a:r>
          </a:p>
          <a:p>
            <a:pPr>
              <a:lnSpc>
                <a:spcPct val="200000"/>
              </a:lnSpc>
            </a:pPr>
            <a:r>
              <a:rPr lang="fr-CA" sz="2400" dirty="0">
                <a:solidFill>
                  <a:schemeClr val="bg1"/>
                </a:solidFill>
                <a:latin typeface="Biome"/>
                <a:cs typeface="Biome"/>
              </a:rPr>
              <a:t>Sentez-vous à l'aise d'intervenir</a:t>
            </a:r>
          </a:p>
        </p:txBody>
      </p:sp>
    </p:spTree>
    <p:extLst>
      <p:ext uri="{BB962C8B-B14F-4D97-AF65-F5344CB8AC3E}">
        <p14:creationId xmlns:p14="http://schemas.microsoft.com/office/powerpoint/2010/main" val="2658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D37DF-72C4-F4E6-FEC4-226F67796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Rallier l'équipe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2C73D5-EF7B-E1FD-1C8A-0347B4C1D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658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Convaincre la direction</a:t>
            </a:r>
          </a:p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Obtenir des $</a:t>
            </a:r>
          </a:p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Mobiliser les collègues</a:t>
            </a:r>
          </a:p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Miser sur l'expertise de chacun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F03EDF-CA60-2029-9CE5-0CB637BE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4" t="596" r="-249" b="-397"/>
          <a:stretch>
            <a:fillRect/>
          </a:stretch>
        </p:blipFill>
        <p:spPr>
          <a:xfrm>
            <a:off x="5592291" y="1568389"/>
            <a:ext cx="6017325" cy="404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4CC8C6-B980-D9B8-2BA2-B2C042B7A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Organiser et planifier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3DDB6D-4F73-9653-1126-3FE814B7A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313" y="1825625"/>
            <a:ext cx="3217572" cy="755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Les contenus</a:t>
            </a:r>
          </a:p>
          <a:p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E10A58-E4DB-BC9F-05BE-7B3A76A80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48" y="2291166"/>
            <a:ext cx="86868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00F59-1AAF-55DF-0E79-464CC18C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2DEA6B-7627-583A-DD98-0F56DEE1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Organiser et planifier</a:t>
            </a:r>
          </a:p>
        </p:txBody>
      </p:sp>
      <p:pic>
        <p:nvPicPr>
          <p:cNvPr id="5" name="drawing">
            <a:extLst>
              <a:ext uri="{FF2B5EF4-FFF2-40B4-BE49-F238E27FC236}">
                <a16:creationId xmlns:a16="http://schemas.microsoft.com/office/drawing/2014/main" id="{3DFBDEDF-DD99-FEE8-F94E-66309D3E5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5549808" y="2234279"/>
            <a:ext cx="6298906" cy="4157203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373ABF8-F1A5-D16D-F846-8D03493A4419}"/>
              </a:ext>
            </a:extLst>
          </p:cNvPr>
          <p:cNvSpPr txBox="1">
            <a:spLocks/>
          </p:cNvSpPr>
          <p:nvPr/>
        </p:nvSpPr>
        <p:spPr>
          <a:xfrm>
            <a:off x="1441360" y="1720449"/>
            <a:ext cx="5911402" cy="7667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Les espaces et le matériel</a:t>
            </a:r>
          </a:p>
          <a:p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A853A2-5D6A-A4AC-CF61-CD7A557736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" r="15630" b="391"/>
          <a:stretch>
            <a:fillRect/>
          </a:stretch>
        </p:blipFill>
        <p:spPr>
          <a:xfrm rot="-840000">
            <a:off x="550328" y="2844032"/>
            <a:ext cx="5380410" cy="27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4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972EE-7752-C454-2F2C-87FFA2345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FA7E2-BEBE-1A87-FA35-AA627D02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Organiser et planifier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C556016-0C37-3FB3-FBD7-6DB19CAAB17E}"/>
              </a:ext>
            </a:extLst>
          </p:cNvPr>
          <p:cNvSpPr txBox="1">
            <a:spLocks/>
          </p:cNvSpPr>
          <p:nvPr/>
        </p:nvSpPr>
        <p:spPr>
          <a:xfrm>
            <a:off x="1441360" y="1720449"/>
            <a:ext cx="4333741" cy="7667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Les communications</a:t>
            </a:r>
          </a:p>
          <a:p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2D8E8B-7D9B-A83D-AA20-06EC9B2B3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0000">
            <a:off x="2119717" y="2862736"/>
            <a:ext cx="2379104" cy="33545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90DAC2-95CE-47F4-21D5-FC53702B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3886545" y="2312877"/>
            <a:ext cx="2714127" cy="40783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ABCE43-B6FE-633C-2ABA-210A55AF9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0000">
            <a:off x="6733892" y="343437"/>
            <a:ext cx="4788021" cy="61711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629F9F-0D47-5D04-C602-8FCE0ED43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41" y="4095482"/>
            <a:ext cx="1475232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C9C34-582F-36A8-58E7-1DEDECCAD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41E24F-44A8-AB54-E2BF-1535D3F9D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96" y="0"/>
            <a:ext cx="1220229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2B6F196-D612-E1D7-B7AA-428DF29F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65125"/>
            <a:ext cx="8143336" cy="1339940"/>
          </a:xfrm>
        </p:spPr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Exploiter un thème porteur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311E911-04DB-A905-7230-4C83329F9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896" y="1664916"/>
            <a:ext cx="10515600" cy="5359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Arcade des années 80</a:t>
            </a:r>
            <a:endParaRPr lang="fr-FR" sz="2400">
              <a:solidFill>
                <a:schemeClr val="bg1"/>
              </a:solidFill>
              <a:latin typeface="Biome"/>
              <a:cs typeface="Biome"/>
            </a:endParaRPr>
          </a:p>
          <a:p>
            <a:pPr>
              <a:lnSpc>
                <a:spcPct val="100000"/>
              </a:lnSpc>
            </a:pP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Jouer sur les sens:</a:t>
            </a:r>
          </a:p>
          <a:p>
            <a:pPr lvl="1">
              <a:lnSpc>
                <a:spcPct val="100000"/>
              </a:lnSpc>
            </a:pPr>
            <a:r>
              <a:rPr lang="fr-CA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Ouïe</a:t>
            </a:r>
          </a:p>
          <a:p>
            <a:pPr lvl="1">
              <a:lnSpc>
                <a:spcPct val="100000"/>
              </a:lnSpc>
            </a:pPr>
            <a:r>
              <a:rPr lang="fr-CA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Vue</a:t>
            </a:r>
          </a:p>
          <a:p>
            <a:pPr lvl="1">
              <a:lnSpc>
                <a:spcPct val="100000"/>
              </a:lnSpc>
            </a:pPr>
            <a:r>
              <a:rPr lang="fr-CA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Odorat</a:t>
            </a:r>
          </a:p>
          <a:p>
            <a:pPr lvl="1">
              <a:lnSpc>
                <a:spcPct val="100000"/>
              </a:lnSpc>
            </a:pPr>
            <a:r>
              <a:rPr lang="fr-CA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Goût</a:t>
            </a:r>
          </a:p>
          <a:p>
            <a:pPr lvl="1">
              <a:lnSpc>
                <a:spcPct val="100000"/>
              </a:lnSpc>
            </a:pPr>
            <a:r>
              <a:rPr lang="fr-CA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Toucher</a:t>
            </a:r>
          </a:p>
          <a:p>
            <a:pPr lvl="1">
              <a:lnSpc>
                <a:spcPct val="220000"/>
              </a:lnSpc>
            </a:pPr>
            <a:endParaRPr lang="fr-CA" b="1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B6FE7D-45BC-9D13-A69F-0034B8351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94" y="1666444"/>
            <a:ext cx="1667108" cy="1486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phique 8" descr="Livraison de nourriture avec un remplissage uni">
            <a:extLst>
              <a:ext uri="{FF2B5EF4-FFF2-40B4-BE49-F238E27FC236}">
                <a16:creationId xmlns:a16="http://schemas.microsoft.com/office/drawing/2014/main" id="{F639F4E7-8833-7350-3FF8-E075529731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646" y="583661"/>
            <a:ext cx="914400" cy="914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FA9BFF-EBE4-6FF1-9792-0F80D4BB0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3" y="1705095"/>
            <a:ext cx="2831965" cy="1887976"/>
          </a:xfrm>
          <a:prstGeom prst="rect">
            <a:avLst/>
          </a:prstGeom>
        </p:spPr>
      </p:pic>
      <p:pic>
        <p:nvPicPr>
          <p:cNvPr id="1026" name="Picture 2" descr="Félix Arguin et Marianne Morier, de l'équipe de conseil pédagogique du SSF, dans l'ambiance festive et animée de la Foire ludique du 18 février.">
            <a:extLst>
              <a:ext uri="{FF2B5EF4-FFF2-40B4-BE49-F238E27FC236}">
                <a16:creationId xmlns:a16="http://schemas.microsoft.com/office/drawing/2014/main" id="{A0EC9584-36C0-0AE9-952B-E24B41139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2" t="8808" r="7850" b="44559"/>
          <a:stretch>
            <a:fillRect/>
          </a:stretch>
        </p:blipFill>
        <p:spPr bwMode="auto">
          <a:xfrm>
            <a:off x="4231428" y="3628738"/>
            <a:ext cx="2103535" cy="1207815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édia en ligne 15" title="Apprendre en jouant. Jouer pour apprendre.">
            <a:hlinkClick r:id="" action="ppaction://media"/>
            <a:extLst>
              <a:ext uri="{FF2B5EF4-FFF2-40B4-BE49-F238E27FC236}">
                <a16:creationId xmlns:a16="http://schemas.microsoft.com/office/drawing/2014/main" id="{7E935590-4155-0296-40B6-1F0FE9A098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6665673" y="3588168"/>
            <a:ext cx="5135228" cy="290141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7" name="Pixel Hero (1)">
            <a:hlinkClick r:id="" action="ppaction://media"/>
            <a:extLst>
              <a:ext uri="{FF2B5EF4-FFF2-40B4-BE49-F238E27FC236}">
                <a16:creationId xmlns:a16="http://schemas.microsoft.com/office/drawing/2014/main" id="{B1174603-7DB8-46F2-ABD5-F52D3ECB78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58472" y="2583027"/>
            <a:ext cx="484682" cy="484682"/>
          </a:xfrm>
          <a:prstGeom prst="rect">
            <a:avLst/>
          </a:prstGeom>
        </p:spPr>
      </p:pic>
      <p:pic>
        <p:nvPicPr>
          <p:cNvPr id="19" name="Graphique 18" descr="Pop-corn avec un remplissage uni">
            <a:extLst>
              <a:ext uri="{FF2B5EF4-FFF2-40B4-BE49-F238E27FC236}">
                <a16:creationId xmlns:a16="http://schemas.microsoft.com/office/drawing/2014/main" id="{D55305AF-C4FD-D7BE-147F-1BB82BD4E1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6655" y="3635314"/>
            <a:ext cx="1044393" cy="94375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8466FA8-BF11-679C-7D99-33A893FE76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16" y="5240398"/>
            <a:ext cx="2343921" cy="127358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32EEB44-7DA4-8836-5DF8-6289F3E374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4" y="5241729"/>
            <a:ext cx="2107176" cy="1286921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EC765F48-5B6F-3B9B-45E3-7764314CC454}"/>
              </a:ext>
            </a:extLst>
          </p:cNvPr>
          <p:cNvSpPr/>
          <p:nvPr/>
        </p:nvSpPr>
        <p:spPr>
          <a:xfrm>
            <a:off x="8896472" y="2277314"/>
            <a:ext cx="1527586" cy="548640"/>
          </a:xfrm>
          <a:prstGeom prst="wedgeRoundRectCallout">
            <a:avLst>
              <a:gd name="adj1" fmla="val 64951"/>
              <a:gd name="adj2" fmla="val -23525"/>
              <a:gd name="adj3" fmla="val 16667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>
                <a:solidFill>
                  <a:schemeClr val="tx1"/>
                </a:solidFill>
              </a:rPr>
              <a:t>L’effet WOW</a:t>
            </a:r>
          </a:p>
        </p:txBody>
      </p:sp>
    </p:spTree>
    <p:extLst>
      <p:ext uri="{BB962C8B-B14F-4D97-AF65-F5344CB8AC3E}">
        <p14:creationId xmlns:p14="http://schemas.microsoft.com/office/powerpoint/2010/main" val="29956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84F8-44C8-5D97-D9A9-3245695FD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3B9BF9-9EB8-7800-9450-7B0F57E3F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29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6B1BC8C-8B3D-0B27-CC76-BD95EDF5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974" y="365125"/>
            <a:ext cx="7141166" cy="1339940"/>
          </a:xfrm>
        </p:spPr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 Planification (au menu)</a:t>
            </a:r>
          </a:p>
        </p:txBody>
      </p:sp>
      <p:pic>
        <p:nvPicPr>
          <p:cNvPr id="6" name="Graphique 5" descr="Menu avec un remplissage uni">
            <a:extLst>
              <a:ext uri="{FF2B5EF4-FFF2-40B4-BE49-F238E27FC236}">
                <a16:creationId xmlns:a16="http://schemas.microsoft.com/office/drawing/2014/main" id="{043180B1-9782-5995-B56F-AE896CABF0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579" y="587959"/>
            <a:ext cx="914400" cy="914400"/>
          </a:xfrm>
          <a:prstGeom prst="rect">
            <a:avLst/>
          </a:prstGeom>
        </p:spPr>
      </p:pic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2C26B758-CF48-870C-E6F8-A5BC78E9908C}"/>
              </a:ext>
            </a:extLst>
          </p:cNvPr>
          <p:cNvSpPr/>
          <p:nvPr/>
        </p:nvSpPr>
        <p:spPr>
          <a:xfrm>
            <a:off x="8939604" y="365125"/>
            <a:ext cx="1527586" cy="914400"/>
          </a:xfrm>
          <a:prstGeom prst="wedgeRoundRectCallout">
            <a:avLst>
              <a:gd name="adj1" fmla="val 64951"/>
              <a:gd name="adj2" fmla="val -23525"/>
              <a:gd name="adj3" fmla="val 16667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>
                <a:solidFill>
                  <a:schemeClr val="tx1"/>
                </a:solidFill>
              </a:rPr>
              <a:t>Comme au Zoo!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E55AF9-48D6-CB84-3D27-FDA1C6482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r="2972"/>
          <a:stretch>
            <a:fillRect/>
          </a:stretch>
        </p:blipFill>
        <p:spPr>
          <a:xfrm>
            <a:off x="10499733" y="80083"/>
            <a:ext cx="1516829" cy="1476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706D216-E20F-B85A-F780-D55517C7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377" y="2240233"/>
            <a:ext cx="4477110" cy="38476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fr-CA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Espace en circulation libre avec station</a:t>
            </a:r>
            <a:endParaRPr lang="fr-FR"/>
          </a:p>
          <a:p>
            <a:pPr>
              <a:lnSpc>
                <a:spcPct val="120000"/>
              </a:lnSpc>
            </a:pPr>
            <a:endParaRPr lang="fr-CA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>
              <a:lnSpc>
                <a:spcPct val="120000"/>
              </a:lnSpc>
            </a:pP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pPr>
              <a:lnSpc>
                <a:spcPct val="120000"/>
              </a:lnSpc>
            </a:pPr>
            <a:r>
              <a:rPr lang="fr-CA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Salle style aquarium pour expérimenter</a:t>
            </a:r>
          </a:p>
          <a:p>
            <a:pPr>
              <a:lnSpc>
                <a:spcPct val="120000"/>
              </a:lnSpc>
            </a:pPr>
            <a:endParaRPr lang="fr-CA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11" name="Graphique 10" descr="Bocal à poissons avec un remplissage uni">
            <a:extLst>
              <a:ext uri="{FF2B5EF4-FFF2-40B4-BE49-F238E27FC236}">
                <a16:creationId xmlns:a16="http://schemas.microsoft.com/office/drawing/2014/main" id="{53DC3FDE-2A98-AD16-8381-8DF35236FB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8525" y="4673031"/>
            <a:ext cx="914400" cy="914400"/>
          </a:xfrm>
          <a:prstGeom prst="rect">
            <a:avLst/>
          </a:prstGeom>
        </p:spPr>
      </p:pic>
      <p:pic>
        <p:nvPicPr>
          <p:cNvPr id="17" name="Graphique 16" descr="Carte avec repère avec un remplissage uni">
            <a:extLst>
              <a:ext uri="{FF2B5EF4-FFF2-40B4-BE49-F238E27FC236}">
                <a16:creationId xmlns:a16="http://schemas.microsoft.com/office/drawing/2014/main" id="{2D160DF7-7937-D4A8-1996-94C8A6C890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4530" y="2233099"/>
            <a:ext cx="914400" cy="9144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AABB760-0FC8-EAD3-3740-95B487DAFF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92" y="4430661"/>
            <a:ext cx="4417215" cy="2103103"/>
          </a:xfrm>
          <a:prstGeom prst="round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577750B-E5A9-4A62-3A4A-CDA1AFC78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67" y="2102541"/>
            <a:ext cx="3720778" cy="20527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AA44F-DAE1-7170-F64D-9BE2076B2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6A40DD8-C49D-F8EE-F7DB-5C1B07C88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29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25C2375-B1C9-2D61-7FC8-ACAF5380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509" y="457200"/>
            <a:ext cx="9678650" cy="1263104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chemeClr val="bg1"/>
                </a:solidFill>
                <a:latin typeface="Biome"/>
                <a:cs typeface="Biome"/>
              </a:rPr>
              <a:t>Mise en valeur des activités ludiques</a:t>
            </a:r>
          </a:p>
        </p:txBody>
      </p:sp>
      <p:pic>
        <p:nvPicPr>
          <p:cNvPr id="6" name="Graphique 5" descr="Part de gâteau avec un remplissage uni">
            <a:extLst>
              <a:ext uri="{FF2B5EF4-FFF2-40B4-BE49-F238E27FC236}">
                <a16:creationId xmlns:a16="http://schemas.microsoft.com/office/drawing/2014/main" id="{2230891D-983D-D043-B83B-3CFA2F3ED5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393" y="637082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B7A4F6-0404-053C-FE62-E744AA7B0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4" y="4443613"/>
            <a:ext cx="1667108" cy="1486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id="{7EEA37AC-5738-0121-7274-6007C29AFA4B}"/>
              </a:ext>
            </a:extLst>
          </p:cNvPr>
          <p:cNvSpPr/>
          <p:nvPr/>
        </p:nvSpPr>
        <p:spPr>
          <a:xfrm>
            <a:off x="353430" y="5765068"/>
            <a:ext cx="1527586" cy="914400"/>
          </a:xfrm>
          <a:prstGeom prst="wedgeRoundRectCallout">
            <a:avLst>
              <a:gd name="adj1" fmla="val 23402"/>
              <a:gd name="adj2" fmla="val -76466"/>
              <a:gd name="adj3" fmla="val 16667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>
                <a:solidFill>
                  <a:schemeClr val="tx1"/>
                </a:solidFill>
              </a:rPr>
              <a:t>Mettre en valeur le produit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14146E-B13A-26FF-1F1A-2BFDE1C01546}"/>
              </a:ext>
            </a:extLst>
          </p:cNvPr>
          <p:cNvSpPr txBox="1"/>
          <p:nvPr/>
        </p:nvSpPr>
        <p:spPr>
          <a:xfrm>
            <a:off x="2204553" y="2075303"/>
            <a:ext cx="8503742" cy="35937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>
                <a:solidFill>
                  <a:schemeClr val="bg1"/>
                </a:solidFill>
                <a:latin typeface="Biome"/>
                <a:cs typeface="Biome"/>
              </a:rPr>
              <a:t>Jouer sur ce qu'on appelle la «participation émergente»</a:t>
            </a:r>
            <a:endParaRPr lang="fr-CA" sz="220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>
                <a:solidFill>
                  <a:schemeClr val="bg1"/>
                </a:solidFill>
                <a:latin typeface="Biome"/>
                <a:cs typeface="Biome"/>
              </a:rPr>
              <a:t>Variable</a:t>
            </a:r>
            <a:endParaRPr lang="fr-CA" sz="220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>
                <a:solidFill>
                  <a:schemeClr val="bg1"/>
                </a:solidFill>
                <a:latin typeface="Biome"/>
                <a:cs typeface="Biome"/>
              </a:rPr>
              <a:t>Spontanée</a:t>
            </a:r>
            <a:endParaRPr lang="fr-CA" sz="220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>
                <a:solidFill>
                  <a:schemeClr val="bg1"/>
                </a:solidFill>
                <a:latin typeface="Biome"/>
                <a:cs typeface="Biome"/>
              </a:rPr>
              <a:t>Interactive</a:t>
            </a:r>
            <a:endParaRPr lang="fr-CA" sz="220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>
                <a:solidFill>
                  <a:schemeClr val="bg1"/>
                </a:solidFill>
                <a:latin typeface="Biome"/>
                <a:cs typeface="Biome"/>
              </a:rPr>
              <a:t>Kinesthésique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>
                <a:solidFill>
                  <a:schemeClr val="bg1"/>
                </a:solidFill>
                <a:latin typeface="Biome"/>
                <a:cs typeface="Biome"/>
              </a:rPr>
              <a:t>Émotionnelle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>
                <a:solidFill>
                  <a:schemeClr val="bg1"/>
                </a:solidFill>
                <a:latin typeface="Biome"/>
                <a:cs typeface="Biome"/>
              </a:rPr>
              <a:t>Contextuelle</a:t>
            </a:r>
            <a:endParaRPr lang="fr-CA" sz="2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4921A08-67EB-F22C-B335-B40D9C6A3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97" y="2902027"/>
            <a:ext cx="5355060" cy="33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E32712-E3E1-B09D-8D0C-145658666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Mesurer l'impact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205A33-03F6-E5E3-EF0F-1795F59E2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Bénéfices collatéraux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Réseautage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Mobilisation de l'équipe autour d'un projet commun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Participation</a:t>
            </a:r>
            <a:r>
              <a:rPr lang="fr-CA" dirty="0">
                <a:solidFill>
                  <a:schemeClr val="bg1"/>
                </a:solidFill>
                <a:latin typeface="Biome"/>
                <a:cs typeface="Biome"/>
              </a:rPr>
              <a:t> d'une clientèle étudiante inattendue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6C223E-DE3D-34E1-B48B-D5819B894F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67" r="133" b="34667"/>
          <a:stretch>
            <a:fillRect/>
          </a:stretch>
        </p:blipFill>
        <p:spPr>
          <a:xfrm>
            <a:off x="2173310" y="3734873"/>
            <a:ext cx="8038565" cy="275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A6BBD5-CB04-300C-34E0-B1C0CA6FC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Cibler les zones d'amélioration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0E99F-59E5-48A3-858E-BB0D83EC1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Biome"/>
                <a:cs typeface="Biome"/>
              </a:rPr>
              <a:t>Enjeux communicationnels (terminologie mal orientée, promotion </a:t>
            </a: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limitée aux canaux</a:t>
            </a:r>
            <a:r>
              <a:rPr lang="fr-CA" sz="2400" dirty="0">
                <a:solidFill>
                  <a:schemeClr val="bg1"/>
                </a:solidFill>
                <a:latin typeface="Biome"/>
                <a:cs typeface="Biome"/>
              </a:rPr>
              <a:t> généraux)</a:t>
            </a:r>
          </a:p>
          <a:p>
            <a:r>
              <a:rPr lang="fr-CA" sz="2400" dirty="0">
                <a:solidFill>
                  <a:schemeClr val="bg1"/>
                </a:solidFill>
                <a:latin typeface="Biome"/>
                <a:cs typeface="Biome"/>
              </a:rPr>
              <a:t>Enjeux thématiques (</a:t>
            </a: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thématique</a:t>
            </a:r>
            <a:r>
              <a:rPr lang="fr-CA" sz="2400" dirty="0">
                <a:solidFill>
                  <a:schemeClr val="bg1"/>
                </a:solidFill>
                <a:latin typeface="Biome"/>
                <a:cs typeface="Biome"/>
              </a:rPr>
              <a:t> unique et </a:t>
            </a:r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très</a:t>
            </a:r>
            <a:r>
              <a:rPr lang="fr-CA" sz="2400" dirty="0">
                <a:solidFill>
                  <a:schemeClr val="bg1"/>
                </a:solidFill>
                <a:latin typeface="Biome"/>
                <a:cs typeface="Biome"/>
              </a:rPr>
              <a:t> nichée)</a:t>
            </a:r>
          </a:p>
          <a:p>
            <a:r>
              <a:rPr lang="fr-CA" sz="2400">
                <a:solidFill>
                  <a:schemeClr val="bg1"/>
                </a:solidFill>
                <a:latin typeface="Biome"/>
                <a:cs typeface="Biome"/>
              </a:rPr>
              <a:t>Logistiques (sur les heures de cours, édition unique)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E85C54-B18C-5C17-9154-47891C2D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8" y="3569661"/>
            <a:ext cx="62960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D5237-49CF-15A9-4AE9-4CF3EDDE0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52ADB-2F2B-6890-C8A1-2EF32B51C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solidFill>
                  <a:schemeClr val="bg1"/>
                </a:solidFill>
                <a:latin typeface="Biome"/>
                <a:cs typeface="Biome"/>
              </a:rPr>
              <a:t>Trousse de départ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4B3F1D-687F-D4A4-4E16-5EEE052AF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16" y="2202365"/>
            <a:ext cx="2747963" cy="27479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2DABB0-404F-8535-0073-FC2C1A770EF0}"/>
              </a:ext>
            </a:extLst>
          </p:cNvPr>
          <p:cNvSpPr txBox="1"/>
          <p:nvPr/>
        </p:nvSpPr>
        <p:spPr>
          <a:xfrm>
            <a:off x="647633" y="1639896"/>
            <a:ext cx="71702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Contient: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Des </a:t>
            </a:r>
            <a:r>
              <a:rPr lang="fr-CA" sz="2000" b="1" dirty="0">
                <a:solidFill>
                  <a:schemeClr val="bg1"/>
                </a:solidFill>
              </a:rPr>
              <a:t>gabarits de planification</a:t>
            </a:r>
            <a:r>
              <a:rPr lang="fr-CA" sz="2000" dirty="0">
                <a:solidFill>
                  <a:schemeClr val="bg1"/>
                </a:solidFill>
              </a:rPr>
              <a:t> (tâches, rôles, échéancier, budget, modèles de courriel)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Un </a:t>
            </a:r>
            <a:r>
              <a:rPr lang="fr-CA" sz="2000" b="1" dirty="0">
                <a:solidFill>
                  <a:schemeClr val="bg1"/>
                </a:solidFill>
              </a:rPr>
              <a:t>gabarit PPT</a:t>
            </a:r>
            <a:r>
              <a:rPr lang="fr-CA" sz="2000" dirty="0">
                <a:solidFill>
                  <a:schemeClr val="bg1"/>
                </a:solidFill>
              </a:rPr>
              <a:t> pour les exposants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Des </a:t>
            </a:r>
            <a:r>
              <a:rPr lang="fr-CA" sz="2000" b="1" dirty="0">
                <a:solidFill>
                  <a:schemeClr val="bg1"/>
                </a:solidFill>
              </a:rPr>
              <a:t>gabarits d'impressions</a:t>
            </a:r>
            <a:r>
              <a:rPr lang="fr-CA" sz="2000" dirty="0">
                <a:solidFill>
                  <a:schemeClr val="bg1"/>
                </a:solidFill>
              </a:rPr>
              <a:t> ;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Un </a:t>
            </a:r>
            <a:r>
              <a:rPr lang="fr-CA" sz="2000" b="1" dirty="0">
                <a:solidFill>
                  <a:schemeClr val="bg1"/>
                </a:solidFill>
              </a:rPr>
              <a:t>gabarit de document promotionnel</a:t>
            </a:r>
            <a:r>
              <a:rPr lang="fr-CA" sz="2000" dirty="0">
                <a:solidFill>
                  <a:schemeClr val="bg1"/>
                </a:solidFill>
              </a:rPr>
              <a:t> 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Un </a:t>
            </a:r>
            <a:r>
              <a:rPr lang="fr-CA" sz="2000" b="1" dirty="0">
                <a:solidFill>
                  <a:schemeClr val="bg1"/>
                </a:solidFill>
              </a:rPr>
              <a:t>gabarit de post mortem</a:t>
            </a:r>
            <a:r>
              <a:rPr lang="fr-CA" sz="2000" dirty="0">
                <a:solidFill>
                  <a:schemeClr val="bg1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Ressource libre (à télécharger et adapter selon vos besoins)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F03AB5-E371-D90A-3BAD-CB6995622DBC}"/>
              </a:ext>
            </a:extLst>
          </p:cNvPr>
          <p:cNvSpPr txBox="1"/>
          <p:nvPr/>
        </p:nvSpPr>
        <p:spPr>
          <a:xfrm>
            <a:off x="8508381" y="1639896"/>
            <a:ext cx="2943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Accéder à la trousse</a:t>
            </a:r>
          </a:p>
        </p:txBody>
      </p:sp>
    </p:spTree>
    <p:extLst>
      <p:ext uri="{BB962C8B-B14F-4D97-AF65-F5344CB8AC3E}">
        <p14:creationId xmlns:p14="http://schemas.microsoft.com/office/powerpoint/2010/main" val="42694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16045-0C43-6690-B25E-CD385C03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Constats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30104B-7694-9DE1-15E8-D2BC4EAD4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570" y="1976012"/>
            <a:ext cx="8584462" cy="32841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Service à l'affut de l'innovation pédagogique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Volonté de faire percoler l'innovation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r>
              <a:rPr lang="fr-CA" dirty="0">
                <a:solidFill>
                  <a:schemeClr val="bg1"/>
                </a:solidFill>
                <a:latin typeface="Biome"/>
                <a:cs typeface="Biome"/>
              </a:rPr>
              <a:t>Offre de formation riche et diversi</a:t>
            </a: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fiée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pPr marL="0" indent="0">
              <a:buNone/>
            </a:pPr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MAIS...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Achalandage inconstant ou mitigé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  <a:p>
            <a:r>
              <a:rPr lang="fr-CA">
                <a:solidFill>
                  <a:schemeClr val="bg1"/>
                </a:solidFill>
                <a:latin typeface="Biome"/>
                <a:cs typeface="Biome"/>
              </a:rPr>
              <a:t>Retombées invisibles</a:t>
            </a:r>
            <a:endParaRPr lang="fr-CA" dirty="0">
              <a:solidFill>
                <a:schemeClr val="bg1"/>
              </a:solidFill>
              <a:latin typeface="Biome"/>
              <a:cs typeface="Biome"/>
            </a:endParaRPr>
          </a:p>
        </p:txBody>
      </p:sp>
      <p:pic>
        <p:nvPicPr>
          <p:cNvPr id="4" name="Image 3" descr="Radar PNG Images Transparent Free Download">
            <a:extLst>
              <a:ext uri="{FF2B5EF4-FFF2-40B4-BE49-F238E27FC236}">
                <a16:creationId xmlns:a16="http://schemas.microsoft.com/office/drawing/2014/main" id="{1DB79E40-4490-1737-7201-BD185F203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2" y="224175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733509-0965-0F8D-732D-58EE8920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362" y="2749448"/>
            <a:ext cx="7369279" cy="1350143"/>
          </a:xfrm>
        </p:spPr>
        <p:txBody>
          <a:bodyPr/>
          <a:lstStyle/>
          <a:p>
            <a:r>
              <a:rPr lang="fr-CA" b="1" dirty="0">
                <a:solidFill>
                  <a:srgbClr val="FFFFFF"/>
                </a:solidFill>
                <a:latin typeface="Biome"/>
                <a:cs typeface="Biome"/>
              </a:rPr>
              <a:t>Questions ou </a:t>
            </a:r>
            <a:r>
              <a:rPr lang="fr-CA" b="1">
                <a:solidFill>
                  <a:srgbClr val="FFFFFF"/>
                </a:solidFill>
                <a:latin typeface="Biome"/>
                <a:cs typeface="Biome"/>
              </a:rPr>
              <a:t>réflexions </a:t>
            </a:r>
            <a:r>
              <a:rPr lang="fr-CA" b="1" dirty="0">
                <a:solidFill>
                  <a:srgbClr val="FFFFFF"/>
                </a:solidFill>
                <a:latin typeface="Biome"/>
                <a:cs typeface="Biome"/>
              </a:rPr>
              <a:t>?</a:t>
            </a:r>
            <a:endParaRPr lang="fr-CA" b="1">
              <a:solidFill>
                <a:srgbClr val="FFFFFF"/>
              </a:solidFill>
              <a:latin typeface="Biome"/>
              <a:cs typeface="Biome"/>
            </a:endParaRPr>
          </a:p>
        </p:txBody>
      </p:sp>
    </p:spTree>
    <p:extLst>
      <p:ext uri="{BB962C8B-B14F-4D97-AF65-F5344CB8AC3E}">
        <p14:creationId xmlns:p14="http://schemas.microsoft.com/office/powerpoint/2010/main" val="14453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EBD4F-D887-7AF1-C574-85393D9C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Questionner les façons de faire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5A4A004-875F-D251-347A-AF60AA57567F}"/>
              </a:ext>
            </a:extLst>
          </p:cNvPr>
          <p:cNvSpPr/>
          <p:nvPr/>
        </p:nvSpPr>
        <p:spPr>
          <a:xfrm>
            <a:off x="8076217" y="2627433"/>
            <a:ext cx="3886035" cy="3783078"/>
          </a:xfrm>
          <a:prstGeom prst="roundRect">
            <a:avLst/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/>
              <a:t>Académique, standardisée, séquentielle </a:t>
            </a:r>
          </a:p>
          <a:p>
            <a:pPr algn="ctr"/>
            <a:endParaRPr lang="fr-CA"/>
          </a:p>
          <a:p>
            <a:pPr algn="ctr"/>
            <a:r>
              <a:rPr lang="fr-CA"/>
              <a:t>Lieu générique et anonyme</a:t>
            </a:r>
          </a:p>
          <a:p>
            <a:pPr algn="ctr"/>
            <a:endParaRPr lang="fr-CA"/>
          </a:p>
          <a:p>
            <a:pPr algn="ctr"/>
            <a:r>
              <a:rPr lang="fr-CA"/>
              <a:t> Unidirectionnelle </a:t>
            </a:r>
          </a:p>
          <a:p>
            <a:pPr algn="ctr"/>
            <a:r>
              <a:rPr lang="fr-CA"/>
              <a:t>(expert--&gt; participants)</a:t>
            </a:r>
          </a:p>
          <a:p>
            <a:pPr algn="ctr"/>
            <a:endParaRPr lang="fr-CA"/>
          </a:p>
          <a:p>
            <a:pPr algn="ctr"/>
            <a:r>
              <a:rPr lang="fr-CA"/>
              <a:t>Attention bridée et dirigée</a:t>
            </a:r>
          </a:p>
          <a:p>
            <a:pPr algn="ctr"/>
            <a:endParaRPr lang="fr-CA"/>
          </a:p>
          <a:p>
            <a:pPr algn="ctr"/>
            <a:r>
              <a:rPr lang="fr-CA"/>
              <a:t>Conditionnement passif (posture fixe, assise)</a:t>
            </a:r>
          </a:p>
          <a:p>
            <a:pPr algn="ctr"/>
            <a:endParaRPr lang="fr-CA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33D982B-7BF5-C14F-6DC9-F84105453D6F}"/>
              </a:ext>
            </a:extLst>
          </p:cNvPr>
          <p:cNvSpPr/>
          <p:nvPr/>
        </p:nvSpPr>
        <p:spPr>
          <a:xfrm>
            <a:off x="5457512" y="2713294"/>
            <a:ext cx="1975670" cy="863867"/>
          </a:xfrm>
          <a:prstGeom prst="roundRect">
            <a:avLst/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/>
              <a:t>Présence</a:t>
            </a:r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F15B89A-13A0-9F72-015E-01C25CE976E5}"/>
              </a:ext>
            </a:extLst>
          </p:cNvPr>
          <p:cNvSpPr/>
          <p:nvPr/>
        </p:nvSpPr>
        <p:spPr>
          <a:xfrm>
            <a:off x="5457512" y="3657745"/>
            <a:ext cx="1975670" cy="896064"/>
          </a:xfrm>
          <a:prstGeom prst="roundRect">
            <a:avLst/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/>
              <a:t>En ligne</a:t>
            </a:r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BE2C7CC-B197-70A8-959D-B1AD4A651BF7}"/>
              </a:ext>
            </a:extLst>
          </p:cNvPr>
          <p:cNvSpPr/>
          <p:nvPr/>
        </p:nvSpPr>
        <p:spPr>
          <a:xfrm>
            <a:off x="5457512" y="4655857"/>
            <a:ext cx="1975670" cy="863867"/>
          </a:xfrm>
          <a:prstGeom prst="roundRect">
            <a:avLst/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 err="1"/>
              <a:t>Comodal</a:t>
            </a:r>
            <a:endParaRPr lang="fr-FR" err="1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E9F13DA-F0D2-E72D-AED9-9DD9ECA04A47}"/>
              </a:ext>
            </a:extLst>
          </p:cNvPr>
          <p:cNvSpPr/>
          <p:nvPr/>
        </p:nvSpPr>
        <p:spPr>
          <a:xfrm>
            <a:off x="499145" y="3153321"/>
            <a:ext cx="1964938" cy="1872712"/>
          </a:xfrm>
          <a:prstGeom prst="roundRect">
            <a:avLst/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/>
              <a:t>Sujet potentiellement intéressant</a:t>
            </a:r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AAB0BD3-B000-A8F9-E836-87CB055B573E}"/>
              </a:ext>
            </a:extLst>
          </p:cNvPr>
          <p:cNvSpPr/>
          <p:nvPr/>
        </p:nvSpPr>
        <p:spPr>
          <a:xfrm>
            <a:off x="3214440" y="1564928"/>
            <a:ext cx="1514178" cy="88533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/>
              <a:t>Subordonné au véhicule</a:t>
            </a:r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F2D20B55-6DAA-E0A6-E82F-29699F052268}"/>
              </a:ext>
            </a:extLst>
          </p:cNvPr>
          <p:cNvSpPr/>
          <p:nvPr/>
        </p:nvSpPr>
        <p:spPr>
          <a:xfrm>
            <a:off x="5457511" y="1564927"/>
            <a:ext cx="1975670" cy="86386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/>
              <a:t>Subordonné à la modalité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A0002E0-0269-83C4-542C-4B3959D3020E}"/>
              </a:ext>
            </a:extLst>
          </p:cNvPr>
          <p:cNvSpPr/>
          <p:nvPr/>
        </p:nvSpPr>
        <p:spPr>
          <a:xfrm>
            <a:off x="8065483" y="1543461"/>
            <a:ext cx="3886036" cy="88533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/>
              <a:t>Subordonné à la formule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C0B5D5-77EC-AFEE-92EE-E43A8B5EE5E8}"/>
              </a:ext>
            </a:extLst>
          </p:cNvPr>
          <p:cNvSpPr/>
          <p:nvPr/>
        </p:nvSpPr>
        <p:spPr>
          <a:xfrm>
            <a:off x="3214441" y="3657744"/>
            <a:ext cx="1503445" cy="863867"/>
          </a:xfrm>
          <a:prstGeom prst="roundRect">
            <a:avLst/>
          </a:prstGeom>
          <a:solidFill>
            <a:srgbClr val="7B31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CA"/>
              <a:t>PPTX</a:t>
            </a:r>
            <a:endParaRPr lang="fr-FR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F2E5D50D-9756-DFCE-5E09-A4CFB2FF4352}"/>
              </a:ext>
            </a:extLst>
          </p:cNvPr>
          <p:cNvSpPr/>
          <p:nvPr/>
        </p:nvSpPr>
        <p:spPr>
          <a:xfrm>
            <a:off x="2619323" y="3971191"/>
            <a:ext cx="424961" cy="27842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70C9663A-8A38-7798-6D1D-B6583030F80C}"/>
              </a:ext>
            </a:extLst>
          </p:cNvPr>
          <p:cNvSpPr/>
          <p:nvPr/>
        </p:nvSpPr>
        <p:spPr>
          <a:xfrm>
            <a:off x="4937519" y="3971191"/>
            <a:ext cx="424961" cy="27842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B9E311A1-A2A8-FB84-F847-252881757C6E}"/>
              </a:ext>
            </a:extLst>
          </p:cNvPr>
          <p:cNvSpPr/>
          <p:nvPr/>
        </p:nvSpPr>
        <p:spPr>
          <a:xfrm>
            <a:off x="4937519" y="3005275"/>
            <a:ext cx="424961" cy="27842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607F5363-35EC-EF52-E1F5-294C6C75E949}"/>
              </a:ext>
            </a:extLst>
          </p:cNvPr>
          <p:cNvSpPr/>
          <p:nvPr/>
        </p:nvSpPr>
        <p:spPr>
          <a:xfrm>
            <a:off x="4937519" y="4883444"/>
            <a:ext cx="424961" cy="27842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C038767C-B6C3-41DD-77CA-B01FBDC356F9}"/>
              </a:ext>
            </a:extLst>
          </p:cNvPr>
          <p:cNvSpPr/>
          <p:nvPr/>
        </p:nvSpPr>
        <p:spPr>
          <a:xfrm>
            <a:off x="7599153" y="4003388"/>
            <a:ext cx="424961" cy="27842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30F5D447-E098-EF8E-4F06-B664A43CC823}"/>
              </a:ext>
            </a:extLst>
          </p:cNvPr>
          <p:cNvSpPr/>
          <p:nvPr/>
        </p:nvSpPr>
        <p:spPr>
          <a:xfrm>
            <a:off x="7599153" y="3037472"/>
            <a:ext cx="424961" cy="27842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EFA1DB8-04CD-0708-77F1-22B4AFB943D6}"/>
              </a:ext>
            </a:extLst>
          </p:cNvPr>
          <p:cNvSpPr/>
          <p:nvPr/>
        </p:nvSpPr>
        <p:spPr>
          <a:xfrm>
            <a:off x="7599153" y="4915641"/>
            <a:ext cx="424961" cy="27842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174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49FDF-EFFC-B041-C691-EFA1151EE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F4AFD-F053-48FC-C062-1A92D79C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Métaphore culinaire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309F25-0BBD-C429-259B-E4F641885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720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dirty="0">
                <a:solidFill>
                  <a:schemeClr val="bg1"/>
                </a:solidFill>
                <a:ea typeface="+mn-lt"/>
                <a:cs typeface="+mn-lt"/>
              </a:rPr>
              <a:t>Est-ce que l'on respecte le produit ?</a:t>
            </a:r>
            <a:endParaRPr lang="fr-FR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fr-CA" sz="2200" dirty="0">
                <a:solidFill>
                  <a:schemeClr val="bg1"/>
                </a:solidFill>
                <a:ea typeface="+mn-lt"/>
                <a:cs typeface="+mn-lt"/>
              </a:rPr>
              <a:t>L'expression en cuisine «Respecter le produit» signifie ne pas endommager ou traiter inadéquatement le produit que l'on souhaite mettre en valeur. </a:t>
            </a:r>
          </a:p>
          <a:p>
            <a:pPr marL="0" indent="0">
              <a:buNone/>
            </a:pPr>
            <a:r>
              <a:rPr lang="fr-CA" sz="2200" dirty="0">
                <a:solidFill>
                  <a:schemeClr val="bg1"/>
                </a:solidFill>
                <a:ea typeface="+mn-lt"/>
                <a:cs typeface="+mn-lt"/>
              </a:rPr>
              <a:t>Autrement dit, le format de livraison de la formation est-il celui qui met le plus en valeur son contenu ?</a:t>
            </a:r>
          </a:p>
        </p:txBody>
      </p:sp>
      <p:pic>
        <p:nvPicPr>
          <p:cNvPr id="5" name="Image 4" descr="Page 2 | Boeuf PNG pour téléchargement gratuit">
            <a:extLst>
              <a:ext uri="{FF2B5EF4-FFF2-40B4-BE49-F238E27FC236}">
                <a16:creationId xmlns:a16="http://schemas.microsoft.com/office/drawing/2014/main" id="{D5F541CC-B07D-AAD6-DAF8-F68D28BD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848" y="1002554"/>
            <a:ext cx="2260511" cy="2260511"/>
          </a:xfrm>
          <a:prstGeom prst="rect">
            <a:avLst/>
          </a:prstGeom>
        </p:spPr>
      </p:pic>
      <p:pic>
        <p:nvPicPr>
          <p:cNvPr id="6" name="Image 5" descr="Truffe d'automne - Le Trufficulteur Le Trufficulteur">
            <a:extLst>
              <a:ext uri="{FF2B5EF4-FFF2-40B4-BE49-F238E27FC236}">
                <a16:creationId xmlns:a16="http://schemas.microsoft.com/office/drawing/2014/main" id="{2C988A68-AE7E-221C-4E16-017F2F4C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033" y="211429"/>
            <a:ext cx="1873877" cy="1884609"/>
          </a:xfrm>
          <a:prstGeom prst="rect">
            <a:avLst/>
          </a:prstGeom>
        </p:spPr>
      </p:pic>
      <p:pic>
        <p:nvPicPr>
          <p:cNvPr id="7" name="Image 6" descr="Variantes De Sushis PNG Images | Vecteurs Et Fichiers PSD | Téléchargement  Gratuit Sur Pngtree">
            <a:extLst>
              <a:ext uri="{FF2B5EF4-FFF2-40B4-BE49-F238E27FC236}">
                <a16:creationId xmlns:a16="http://schemas.microsoft.com/office/drawing/2014/main" id="{8099FD3F-09CB-7FC9-EFD5-2FFB1791A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979" y="1291279"/>
            <a:ext cx="1314719" cy="1336183"/>
          </a:xfrm>
          <a:prstGeom prst="rect">
            <a:avLst/>
          </a:prstGeom>
        </p:spPr>
      </p:pic>
      <p:pic>
        <p:nvPicPr>
          <p:cNvPr id="10" name="Image 9" descr="Mixeur PNG Transparent Images, Images, Photos">
            <a:extLst>
              <a:ext uri="{FF2B5EF4-FFF2-40B4-BE49-F238E27FC236}">
                <a16:creationId xmlns:a16="http://schemas.microsoft.com/office/drawing/2014/main" id="{A92A045A-341E-0366-280B-7A2DCEA45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675" y="2214964"/>
            <a:ext cx="1425667" cy="2095368"/>
          </a:xfrm>
          <a:prstGeom prst="rect">
            <a:avLst/>
          </a:prstGeom>
        </p:spPr>
      </p:pic>
      <p:pic>
        <p:nvPicPr>
          <p:cNvPr id="12" name="Image 11" descr="Refreshing Green Smoothie with Dark Berries in a Glass with a Straw  59908529 PNG">
            <a:extLst>
              <a:ext uri="{FF2B5EF4-FFF2-40B4-BE49-F238E27FC236}">
                <a16:creationId xmlns:a16="http://schemas.microsoft.com/office/drawing/2014/main" id="{17A57826-143B-BF44-0609-A96A03CB6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343" y="4353327"/>
            <a:ext cx="1875486" cy="1832557"/>
          </a:xfrm>
          <a:prstGeom prst="rect">
            <a:avLst/>
          </a:prstGeom>
        </p:spPr>
      </p:pic>
      <p:pic>
        <p:nvPicPr>
          <p:cNvPr id="13" name="Image 12" descr="Refreshing Green Smoothie with Dark Berries in a Glass with a Straw  59908529 PNG">
            <a:extLst>
              <a:ext uri="{FF2B5EF4-FFF2-40B4-BE49-F238E27FC236}">
                <a16:creationId xmlns:a16="http://schemas.microsoft.com/office/drawing/2014/main" id="{3E5E4F30-E7A1-A8A4-E929-099AF157F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230" y="4728961"/>
            <a:ext cx="1875486" cy="1832557"/>
          </a:xfrm>
          <a:prstGeom prst="rect">
            <a:avLst/>
          </a:prstGeom>
        </p:spPr>
      </p:pic>
      <p:pic>
        <p:nvPicPr>
          <p:cNvPr id="14" name="Image 13" descr="Refreshing Green Smoothie with Dark Berries in a Glass with a Straw  59908529 PNG">
            <a:extLst>
              <a:ext uri="{FF2B5EF4-FFF2-40B4-BE49-F238E27FC236}">
                <a16:creationId xmlns:a16="http://schemas.microsoft.com/office/drawing/2014/main" id="{27DF13C7-BD49-530C-19B3-D4261BBE5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7596" y="4321129"/>
            <a:ext cx="1875486" cy="1832557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EBA8753C-9D83-31EC-6D89-2A2F65CDF7D1}"/>
              </a:ext>
            </a:extLst>
          </p:cNvPr>
          <p:cNvSpPr/>
          <p:nvPr/>
        </p:nvSpPr>
        <p:spPr>
          <a:xfrm rot="1980000">
            <a:off x="7846618" y="2094261"/>
            <a:ext cx="556846" cy="2930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346F8A0-206D-E780-24AD-B99561B95491}"/>
              </a:ext>
            </a:extLst>
          </p:cNvPr>
          <p:cNvSpPr/>
          <p:nvPr/>
        </p:nvSpPr>
        <p:spPr>
          <a:xfrm rot="5400000">
            <a:off x="8812533" y="1750824"/>
            <a:ext cx="556846" cy="2930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50E32286-3409-FA61-9809-8CDE9527B776}"/>
              </a:ext>
            </a:extLst>
          </p:cNvPr>
          <p:cNvSpPr/>
          <p:nvPr/>
        </p:nvSpPr>
        <p:spPr>
          <a:xfrm rot="8580000">
            <a:off x="9746252" y="2094261"/>
            <a:ext cx="556846" cy="2930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213B0EA9-49CD-048F-EDF0-3D2E2E05FA6D}"/>
              </a:ext>
            </a:extLst>
          </p:cNvPr>
          <p:cNvSpPr/>
          <p:nvPr/>
        </p:nvSpPr>
        <p:spPr>
          <a:xfrm rot="8820000">
            <a:off x="7846618" y="4305134"/>
            <a:ext cx="556846" cy="2930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DE4424E2-962D-1062-784F-56FC2454DC6B}"/>
              </a:ext>
            </a:extLst>
          </p:cNvPr>
          <p:cNvSpPr/>
          <p:nvPr/>
        </p:nvSpPr>
        <p:spPr>
          <a:xfrm rot="5400000">
            <a:off x="8780336" y="4444655"/>
            <a:ext cx="556846" cy="2930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C747939E-D727-5A54-2B7E-38EE604704FE}"/>
              </a:ext>
            </a:extLst>
          </p:cNvPr>
          <p:cNvSpPr/>
          <p:nvPr/>
        </p:nvSpPr>
        <p:spPr>
          <a:xfrm rot="1980000">
            <a:off x="9746252" y="4305134"/>
            <a:ext cx="556846" cy="2930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37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52EFF-DA83-9C88-2069-9AC22C1E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Risques de l'homogénéisation des expériences d'apprentissage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A915EAB-FC38-747B-8014-E763EC08B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070" y="1825625"/>
            <a:ext cx="3055517" cy="46625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Collection du savoir au détriment de la </a:t>
            </a:r>
            <a:r>
              <a:rPr lang="fr-CA">
                <a:solidFill>
                  <a:schemeClr val="bg1"/>
                </a:solidFill>
              </a:rPr>
              <a:t>réutilisation</a:t>
            </a:r>
            <a:endParaRPr lang="fr-CA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CA" sz="1200">
                <a:solidFill>
                  <a:schemeClr val="bg1"/>
                </a:solidFill>
                <a:ea typeface="+mn-lt"/>
                <a:cs typeface="+mn-lt"/>
              </a:rPr>
              <a:t>Accumulation de traces documentaires qui se substitue à l’apprentissage réel</a:t>
            </a:r>
            <a:endParaRPr lang="fr-CA" sz="1200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fr-CA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348CD4-0103-ED33-6FB5-49F7D1E70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36"/>
          <a:stretch>
            <a:fillRect/>
          </a:stretch>
        </p:blipFill>
        <p:spPr>
          <a:xfrm>
            <a:off x="4144317" y="1821815"/>
            <a:ext cx="7458711" cy="42100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B0732-B934-C212-74F3-ECC29492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082077-7F66-E98C-E2FD-01150F30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Risques de l'homogénéisation des expériences d'apprentissage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C38E225-0EFE-591F-3769-D6FEECE6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60" y="1825625"/>
            <a:ext cx="3312303" cy="46625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>
                <a:solidFill>
                  <a:schemeClr val="bg1"/>
                </a:solidFill>
              </a:rPr>
              <a:t>Mémoire expérientielle sous-exploitée</a:t>
            </a:r>
            <a:endParaRPr lang="fr-CA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CA" sz="1200">
                <a:solidFill>
                  <a:schemeClr val="bg1"/>
                </a:solidFill>
              </a:rPr>
              <a:t>Les ancrages expérientiels sont naturellement situés, incarnés, surprenants, sensoriels, émotifs et participatifs</a:t>
            </a:r>
            <a:endParaRPr lang="fr-CA" sz="1200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fr-CA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02E9E0-5DDB-5737-C409-514804945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58" y="1831258"/>
            <a:ext cx="7552071" cy="42524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35F26-4E09-DED8-C16B-BA376BC1A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D0CEF-33DF-D33C-3309-676164F9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Risques de l'homogénéisation des expériences d'apprentissage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6AB1BBA-6F39-5FFA-24B7-F746C0F0F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43525" cy="46625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>
                <a:solidFill>
                  <a:schemeClr val="bg1"/>
                </a:solidFill>
              </a:rPr>
              <a:t>Réduction du transfert de connaissances</a:t>
            </a:r>
            <a:endParaRPr lang="fr-CA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CA" sz="1200">
                <a:solidFill>
                  <a:schemeClr val="bg1"/>
                </a:solidFill>
                <a:ea typeface="+mn-lt"/>
                <a:cs typeface="+mn-lt"/>
              </a:rPr>
              <a:t>L'absence de prise de décision, de déséquilibre et de repositionnements rend le réinvestissement difficile </a:t>
            </a:r>
            <a:endParaRPr lang="fr-CA" sz="12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89074F-1A0D-6F42-A7EF-DC6906577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400" y="1954161"/>
            <a:ext cx="7293974" cy="41049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59354-34DA-3DC2-4BDA-120A5AC4C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6FD64-C137-B38A-3BCD-7A3E3A2C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>
                <a:solidFill>
                  <a:schemeClr val="bg1"/>
                </a:solidFill>
                <a:latin typeface="Biome"/>
                <a:cs typeface="Biome"/>
              </a:rPr>
              <a:t>Risques de l'homogénéisation des expériences d'apprentissage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1BEE3E4-E84F-7B10-2A18-158581439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60" y="1825625"/>
            <a:ext cx="3566303" cy="46625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>
                <a:solidFill>
                  <a:schemeClr val="bg1"/>
                </a:solidFill>
              </a:rPr>
              <a:t>Entretien d'une culture pédagogique rigide</a:t>
            </a:r>
            <a:endParaRPr lang="fr-CA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r-CA" sz="1200">
                <a:solidFill>
                  <a:schemeClr val="bg1"/>
                </a:solidFill>
              </a:rPr>
              <a:t>Confusion entre </a:t>
            </a:r>
            <a:r>
              <a:rPr lang="fr-CA" sz="1200" b="1" u="sng">
                <a:solidFill>
                  <a:schemeClr val="bg1"/>
                </a:solidFill>
              </a:rPr>
              <a:t>rigueur, sérieux et professionnalisme</a:t>
            </a:r>
            <a:r>
              <a:rPr lang="fr-CA" sz="1200">
                <a:solidFill>
                  <a:schemeClr val="bg1"/>
                </a:solidFill>
              </a:rPr>
              <a:t> et </a:t>
            </a:r>
            <a:r>
              <a:rPr lang="fr-CA" sz="1200" b="1" u="sng">
                <a:solidFill>
                  <a:schemeClr val="bg1"/>
                </a:solidFill>
              </a:rPr>
              <a:t>standardisation, densité informationnelle</a:t>
            </a:r>
            <a:r>
              <a:rPr lang="fr-CA" sz="1200">
                <a:solidFill>
                  <a:schemeClr val="bg1"/>
                </a:solidFill>
              </a:rPr>
              <a:t> </a:t>
            </a:r>
          </a:p>
          <a:p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06D37E-D752-2EA1-F13F-EB2AFC46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679" y="2103120"/>
            <a:ext cx="7288402" cy="41046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0B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e0bfa4-b792-4de8-8186-e00c7459f019">
      <Terms xmlns="http://schemas.microsoft.com/office/infopath/2007/PartnerControls"/>
    </lcf76f155ced4ddcb4097134ff3c332f>
    <Animateurs0 xmlns="1ee0bfa4-b792-4de8-8186-e00c7459f019" xsi:nil="true"/>
    <Typedactivit_x00e9_ xmlns="1ee0bfa4-b792-4de8-8186-e00c7459f019" xsi:nil="true"/>
    <Synth_x00e8_ses xmlns="1ee0bfa4-b792-4de8-8186-e00c7459f019" xsi:nil="true"/>
    <Typedatelier xmlns="1ee0bfa4-b792-4de8-8186-e00c7459f019" xsi:nil="true"/>
    <personne_comite_selection xmlns="1ee0bfa4-b792-4de8-8186-e00c7459f019" xsi:nil="true"/>
    <PrixHublo xmlns="1ee0bfa4-b792-4de8-8186-e00c7459f019" xsi:nil="true"/>
    <Prixd_x00e9_quipe xmlns="1ee0bfa4-b792-4de8-8186-e00c7459f019">true</Prixd_x00e9_quipe>
    <Dateetheure xmlns="1ee0bfa4-b792-4de8-8186-e00c7459f019" xsi:nil="true"/>
    <Suppl_x00e9_mentdinfo xmlns="1ee0bfa4-b792-4de8-8186-e00c7459f019" xsi:nil="true"/>
    <Cat_x00e9_gories xmlns="1ee0bfa4-b792-4de8-8186-e00c7459f019" xsi:nil="true"/>
    <Cat_x00e9_gorie xmlns="1ee0bfa4-b792-4de8-8186-e00c7459f019" xsi:nil="true"/>
    <Dateetheuredelactivit_x00e9_ xmlns="1ee0bfa4-b792-4de8-8186-e00c7459f019" xsi:nil="true"/>
    <_x00c9_v_x00e9_nement xmlns="1ee0bfa4-b792-4de8-8186-e00c7459f019" xsi:nil="true"/>
    <Mat_x00e9_rielenvoy_x00e9_auxparticipants xmlns="1ee0bfa4-b792-4de8-8186-e00c7459f019">true</Mat_x00e9_rielenvoy_x00e9_auxparticipants>
    <candidature_pdf xmlns="1ee0bfa4-b792-4de8-8186-e00c7459f019">
      <Url xsi:nil="true"/>
      <Description xsi:nil="true"/>
    </candidature_pdf>
    <Ressourcescompl_x00e9_mentairesfournies xmlns="1ee0bfa4-b792-4de8-8186-e00c7459f019" xsi:nil="true"/>
    <Blocdatelier xmlns="1ee0bfa4-b792-4de8-8186-e00c7459f019" xsi:nil="true"/>
    <TaxCatchAll xmlns="415013d2-382c-4081-874e-f27f54c9bb6e" xsi:nil="true"/>
    <_x00c9_tablissement xmlns="1ee0bfa4-b792-4de8-8186-e00c7459f019" xsi:nil="true"/>
    <Lienverslaressource xmlns="1ee0bfa4-b792-4de8-8186-e00c7459f019">
      <Url xsi:nil="true"/>
      <Description xsi:nil="true"/>
    </Lienverslaressourc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1AE83D5E6B45419BFE12D74760FAA4" ma:contentTypeVersion="50" ma:contentTypeDescription="Crée un document." ma:contentTypeScope="" ma:versionID="2f37eaa9474a53e945576029bf7a3c7d">
  <xsd:schema xmlns:xsd="http://www.w3.org/2001/XMLSchema" xmlns:xs="http://www.w3.org/2001/XMLSchema" xmlns:p="http://schemas.microsoft.com/office/2006/metadata/properties" xmlns:ns2="1ee0bfa4-b792-4de8-8186-e00c7459f019" xmlns:ns3="415013d2-382c-4081-874e-f27f54c9bb6e" targetNamespace="http://schemas.microsoft.com/office/2006/metadata/properties" ma:root="true" ma:fieldsID="9a4533ea4b60c23b89f37e82c8ff9084" ns2:_="" ns3:_="">
    <xsd:import namespace="1ee0bfa4-b792-4de8-8186-e00c7459f019"/>
    <xsd:import namespace="415013d2-382c-4081-874e-f27f54c9bb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Cat_x00e9_gories" minOccurs="0"/>
                <xsd:element ref="ns2:MediaServiceLocation" minOccurs="0"/>
                <xsd:element ref="ns2:Suppl_x00e9_mentdinfo" minOccurs="0"/>
                <xsd:element ref="ns2:Prixd_x00e9_quipe" minOccurs="0"/>
                <xsd:element ref="ns2:candidature_pdf" minOccurs="0"/>
                <xsd:element ref="ns2:personne_comite_selection" minOccurs="0"/>
                <xsd:element ref="ns2:personne_comite_selection_x003a_Adresses_x0020_courriel" minOccurs="0"/>
                <xsd:element ref="ns2:personne_comite_selection_x003a_Pr_x00e9_nom" minOccurs="0"/>
                <xsd:element ref="ns2:personne_comite_selection_x003a_Nom" minOccurs="0"/>
                <xsd:element ref="ns2:MediaServiceObjectDetectorVersions" minOccurs="0"/>
                <xsd:element ref="ns2:Synth_x00e8_ses" minOccurs="0"/>
                <xsd:element ref="ns2:Cat_x00e9_gorie" minOccurs="0"/>
                <xsd:element ref="ns2:_x00c9_tablissement" minOccurs="0"/>
                <xsd:element ref="ns2:MediaServiceSearchProperties" minOccurs="0"/>
                <xsd:element ref="ns2:MediaServiceBillingMetadata" minOccurs="0"/>
                <xsd:element ref="ns2:Animateurs0" minOccurs="0"/>
                <xsd:element ref="ns2:Dateetheuredelactivit_x00e9_" minOccurs="0"/>
                <xsd:element ref="ns2:Blocdatelier" minOccurs="0"/>
                <xsd:element ref="ns2:Typedatelier" minOccurs="0"/>
                <xsd:element ref="ns2:PrixHublo" minOccurs="0"/>
                <xsd:element ref="ns2:Dateetheure" minOccurs="0"/>
                <xsd:element ref="ns2:_x00c9_v_x00e9_nement" minOccurs="0"/>
                <xsd:element ref="ns2:Ressourcescompl_x00e9_mentairesfournies" minOccurs="0"/>
                <xsd:element ref="ns2:Lienverslaressource" minOccurs="0"/>
                <xsd:element ref="ns2:Typedactivit_x00e9_" minOccurs="0"/>
                <xsd:element ref="ns2:Mat_x00e9_rielenvoy_x00e9_auxparticipa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0bfa4-b792-4de8-8186-e00c7459f0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at_x00e9_gories" ma:index="23" nillable="true" ma:displayName="Catégories" ma:format="Dropdown" ma:internalName="Cat_x00e9_gor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ompagnement"/>
                    <xsd:enumeration value="Civisme"/>
                    <xsd:enumeration value="Collaboration"/>
                    <xsd:enumeration value="Ressources"/>
                    <xsd:enumeration value="Programmes"/>
                    <xsd:enumeration value="Réussite"/>
                    <xsd:enumeration value="Transformation"/>
                  </xsd:restriction>
                </xsd:simpleType>
              </xsd:element>
            </xsd:sequence>
          </xsd:extension>
        </xsd:complexContent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Suppl_x00e9_mentdinfo" ma:index="25" nillable="true" ma:displayName="Supplément d'info" ma:description="https://crosemont-my.sharepoint.com/:p:/g/personal/gcourcy_crosemont_qc_ca/EU9vMoE7QD1NhUdlqyAK0jEBidj0-WIGXogUrhx4mrIIhw" ma:format="Dropdown" ma:internalName="Suppl_x00e9_mentdinfo">
      <xsd:simpleType>
        <xsd:restriction base="dms:Text">
          <xsd:maxLength value="255"/>
        </xsd:restriction>
      </xsd:simpleType>
    </xsd:element>
    <xsd:element name="Prixd_x00e9_quipe" ma:index="26" nillable="true" ma:displayName="Prix d'équipe" ma:default="1" ma:format="Dropdown" ma:internalName="Prixd_x00e9_quipe">
      <xsd:simpleType>
        <xsd:restriction base="dms:Boolean"/>
      </xsd:simpleType>
    </xsd:element>
    <xsd:element name="candidature_pdf" ma:index="27" nillable="true" ma:displayName="candidature_pdf" ma:format="Hyperlink" ma:internalName="candidature_pdf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ersonne_comite_selection" ma:index="28" nillable="true" ma:displayName="personne_comite_selection" ma:list="{191e3572-7072-48bf-b22e-58b322c54605}" ma:internalName="personne_comite_selection" ma:showField="field_7">
      <xsd:simpleType>
        <xsd:restriction base="dms:Lookup"/>
      </xsd:simpleType>
    </xsd:element>
    <xsd:element name="personne_comite_selection_x003a_Adresses_x0020_courriel" ma:index="29" nillable="true" ma:displayName="personne_comite_selection:Adresses courriel" ma:list="{191e3572-7072-48bf-b22e-58b322c54605}" ma:internalName="personne_comite_selection_x003a_Adresses_x0020_courriel" ma:readOnly="true" ma:showField="field_4" ma:web="415013d2-382c-4081-874e-f27f54c9bb6e">
      <xsd:simpleType>
        <xsd:restriction base="dms:Lookup"/>
      </xsd:simpleType>
    </xsd:element>
    <xsd:element name="personne_comite_selection_x003a_Pr_x00e9_nom" ma:index="30" nillable="true" ma:displayName="personne_comite_selection:Prénom" ma:list="{191e3572-7072-48bf-b22e-58b322c54605}" ma:internalName="personne_comite_selection_x003a_Pr_x00e9_nom" ma:readOnly="true" ma:showField="field_5" ma:web="415013d2-382c-4081-874e-f27f54c9bb6e">
      <xsd:simpleType>
        <xsd:restriction base="dms:Lookup"/>
      </xsd:simpleType>
    </xsd:element>
    <xsd:element name="personne_comite_selection_x003a_Nom" ma:index="31" nillable="true" ma:displayName="personne_comite_selection:Nom" ma:list="{191e3572-7072-48bf-b22e-58b322c54605}" ma:internalName="personne_comite_selection_x003a_Nom" ma:readOnly="true" ma:showField="field_6" ma:web="415013d2-382c-4081-874e-f27f54c9bb6e">
      <xsd:simpleType>
        <xsd:restriction base="dms:Lookup"/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ynth_x00e8_ses" ma:index="33" nillable="true" ma:displayName="Synthèses" ma:description="Synthèses à réaliser sur ces enregistrements" ma:format="Dropdown" ma:internalName="Synth_x00e8_ses">
      <xsd:simpleType>
        <xsd:restriction base="dms:Choice">
          <xsd:enumeration value="Pas de synthèse prévue"/>
          <xsd:enumeration value="À faire"/>
          <xsd:enumeration value="Fait"/>
          <xsd:enumeration value="En cours"/>
        </xsd:restriction>
      </xsd:simpleType>
    </xsd:element>
    <xsd:element name="Cat_x00e9_gorie" ma:index="34" nillable="true" ma:displayName="Catégorie" ma:format="Dropdown" ma:internalName="Cat_x00e9_gorie">
      <xsd:simpleType>
        <xsd:restriction base="dms:Choice">
          <xsd:enumeration value="Transformation"/>
          <xsd:enumeration value="Égalité des chances"/>
          <xsd:enumeration value="Ressources"/>
          <xsd:enumeration value="Réussite"/>
          <xsd:enumeration value="Éthique numérique"/>
        </xsd:restriction>
      </xsd:simpleType>
    </xsd:element>
    <xsd:element name="_x00c9_tablissement" ma:index="35" nillable="true" ma:displayName="Établissement" ma:format="Dropdown" ma:internalName="_x00c9_tablissement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égep Ste-Foy"/>
                        <xsd:enumeration value="Cégep St-Félicien"/>
                        <xsd:enumeration value="Université Laval"/>
                        <xsd:enumeration value="Institut des technologies agroalimentaires du Qc"/>
                        <xsd:enumeration value="John Abbott"/>
                        <xsd:enumeration value="HEC Mtl"/>
                        <xsd:enumeration value="Cégep de Granby"/>
                        <xsd:enumeration value="UQAT"/>
                        <xsd:enumeration value="Polytechnique Mtl"/>
                        <xsd:enumeration value="UQAM"/>
                        <xsd:enumeration value="Cégep La Pocatière"/>
                        <xsd:enumeration value="Cégep Édouard-Montpetit"/>
                        <xsd:enumeration value="Cegep Lévis"/>
                        <xsd:enumeration value="Cégep de Shawinigan"/>
                        <xsd:enumeration value="Cégep de la Gaspésie et des Îles"/>
                        <xsd:enumeration value="UQTR"/>
                        <xsd:enumeration value="Cégep de La Pocatière"/>
                        <xsd:enumeration value="UQAR"/>
                        <xsd:enumeration value="UQAC"/>
                        <xsd:enumeration value="Cégep à distance"/>
                        <xsd:enumeration value="Collège Montmorency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7" nillable="true" ma:displayName="MediaServiceBillingMetadata" ma:hidden="true" ma:internalName="MediaServiceBillingMetadata" ma:readOnly="true">
      <xsd:simpleType>
        <xsd:restriction base="dms:Note"/>
      </xsd:simpleType>
    </xsd:element>
    <xsd:element name="Animateurs0" ma:index="38" nillable="true" ma:displayName="Animateurs " ma:format="Dropdown" ma:internalName="Animateurs0">
      <xsd:simpleType>
        <xsd:restriction base="dms:Note">
          <xsd:maxLength value="255"/>
        </xsd:restriction>
      </xsd:simpleType>
    </xsd:element>
    <xsd:element name="Dateetheuredelactivit_x00e9_" ma:index="39" nillable="true" ma:displayName="En ligne Date et heure de l'activité" ma:format="DateTime" ma:internalName="Dateetheuredelactivit_x00e9_">
      <xsd:simpleType>
        <xsd:restriction base="dms:DateTime"/>
      </xsd:simpleType>
    </xsd:element>
    <xsd:element name="Blocdatelier" ma:index="40" nillable="true" ma:displayName="Bloc d'atelier" ma:format="Dropdown" ma:internalName="Blocdatel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loc 1"/>
                    <xsd:enumeration value="Bloc 2"/>
                    <xsd:enumeration value="Bloc 3"/>
                    <xsd:enumeration value="Bloc 4"/>
                    <xsd:enumeration value="Bloc 5"/>
                    <xsd:enumeration value="Bloc 6"/>
                    <xsd:enumeration value="Bloc 7"/>
                    <xsd:enumeration value="Bloc 8"/>
                    <xsd:enumeration value="Annulé"/>
                    <xsd:enumeration value="Non applicable"/>
                  </xsd:restriction>
                </xsd:simpleType>
              </xsd:element>
            </xsd:sequence>
          </xsd:extension>
        </xsd:complexContent>
      </xsd:complexType>
    </xsd:element>
    <xsd:element name="Typedatelier" ma:index="41" nillable="true" ma:displayName="Type d'atelier" ma:format="Dropdown" ma:internalName="Typedatel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 ligne"/>
                    <xsd:enumeration value="En présentiel"/>
                    <xsd:enumeration value="Annulé"/>
                  </xsd:restriction>
                </xsd:simpleType>
              </xsd:element>
            </xsd:sequence>
          </xsd:extension>
        </xsd:complexContent>
      </xsd:complexType>
    </xsd:element>
    <xsd:element name="PrixHublo" ma:index="42" nillable="true" ma:displayName="Prix Hublo" ma:format="Dropdown" ma:internalName="PrixHublo">
      <xsd:simpleType>
        <xsd:restriction base="dms:Choice">
          <xsd:enumeration value="Finaliste"/>
          <xsd:enumeration value="Lauréat"/>
          <xsd:enumeration value="Non"/>
        </xsd:restriction>
      </xsd:simpleType>
    </xsd:element>
    <xsd:element name="Dateetheure" ma:index="43" nillable="true" ma:displayName="Date et heure" ma:format="Dropdown" ma:internalName="Dateetheure">
      <xsd:simpleType>
        <xsd:restriction base="dms:Note">
          <xsd:maxLength value="255"/>
        </xsd:restriction>
      </xsd:simpleType>
    </xsd:element>
    <xsd:element name="_x00c9_v_x00e9_nement" ma:index="44" nillable="true" ma:displayName="Événement" ma:format="Dropdown" ma:internalName="_x00c9_v_x00e9_nement">
      <xsd:simpleType>
        <xsd:restriction base="dms:Choice">
          <xsd:enumeration value="I-mersion CP-Activités"/>
          <xsd:enumeration value="RVCP 2025"/>
          <xsd:enumeration value="RVCP 2024"/>
          <xsd:enumeration value="I-mersion CP 2024-2025"/>
        </xsd:restriction>
      </xsd:simpleType>
    </xsd:element>
    <xsd:element name="Ressourcescompl_x00e9_mentairesfournies" ma:index="45" nillable="true" ma:displayName="Ressources complémentaires fournies" ma:format="Dropdown" ma:indexed="true" ma:internalName="Ressourcescompl_x00e9_mentairesfournies">
      <xsd:simpleType>
        <xsd:restriction base="dms:Choice">
          <xsd:enumeration value="Oui"/>
          <xsd:enumeration value="Non"/>
          <xsd:enumeration value="Non disponible - Droits d'auteur"/>
        </xsd:restriction>
      </xsd:simpleType>
    </xsd:element>
    <xsd:element name="Lienverslaressource" ma:index="46" nillable="true" ma:displayName="Lien vers la ressource" ma:format="Hyperlink" ma:internalName="Lienverslaressourc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ypedactivit_x00e9_" ma:index="47" nillable="true" ma:displayName="Type d'activité" ma:format="Dropdown" ma:internalName="Typedactivit_x00e9_">
      <xsd:simpleType>
        <xsd:restriction base="dms:Choice">
          <xsd:enumeration value="i-mersion CP - Activité"/>
          <xsd:enumeration value="RVCP - Atelier"/>
          <xsd:enumeration value="RVCP - Studio d'expérimentation"/>
          <xsd:enumeration value="RVCP - Table ronde"/>
        </xsd:restriction>
      </xsd:simpleType>
    </xsd:element>
    <xsd:element name="Mat_x00e9_rielenvoy_x00e9_auxparticipants" ma:index="48" nillable="true" ma:displayName="Matériel envoyé aux participants" ma:default="1" ma:format="Dropdown" ma:internalName="Mat_x00e9_rielenvoy_x00e9_auxparticipants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5013d2-382c-4081-874e-f27f54c9bb6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e82f733-0c45-415a-95ca-7c183747c32b}" ma:internalName="TaxCatchAll" ma:showField="CatchAllData" ma:web="415013d2-382c-4081-874e-f27f54c9bb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E4D1DF-B9D2-462B-BDBC-C597685D1DCA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69744b1e-6850-477f-be1d-6ad5e658cea4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5CB8EDA-BF31-42C4-9D12-BB6C48C88F2E}"/>
</file>

<file path=customXml/itemProps3.xml><?xml version="1.0" encoding="utf-8"?>
<ds:datastoreItem xmlns:ds="http://schemas.openxmlformats.org/officeDocument/2006/customXml" ds:itemID="{D21887A7-D9A6-4FBA-B64B-6A810F53ED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911</Words>
  <Application>Microsoft Office PowerPoint</Application>
  <PresentationFormat>Grand écran</PresentationFormat>
  <Paragraphs>173</Paragraphs>
  <Slides>30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Arial</vt:lpstr>
      <vt:lpstr>Arial Narrow</vt:lpstr>
      <vt:lpstr>Biome</vt:lpstr>
      <vt:lpstr>Courier New</vt:lpstr>
      <vt:lpstr>Thème Office</vt:lpstr>
      <vt:lpstr>Conception personnalisée</vt:lpstr>
      <vt:lpstr>Présentation PowerPoint</vt:lpstr>
      <vt:lpstr>Plan de la rencontre</vt:lpstr>
      <vt:lpstr>Constats</vt:lpstr>
      <vt:lpstr>Questionner les façons de faire</vt:lpstr>
      <vt:lpstr>Métaphore culinaire</vt:lpstr>
      <vt:lpstr>Risques de l'homogénéisation des expériences d'apprentissage</vt:lpstr>
      <vt:lpstr>Risques de l'homogénéisation des expériences d'apprentissage</vt:lpstr>
      <vt:lpstr>Risques de l'homogénéisation des expériences d'apprentissage</vt:lpstr>
      <vt:lpstr>Risques de l'homogénéisation des expériences d'apprentissage</vt:lpstr>
      <vt:lpstr>Risques de l'homogénéisation des expériences d'apprentissage</vt:lpstr>
      <vt:lpstr>Risques de l'homogénéisation des expériences d'apprentissage</vt:lpstr>
      <vt:lpstr>La dissonnance pédagogique</vt:lpstr>
      <vt:lpstr>Comment sortir des ornières pédagogiques ?</vt:lpstr>
      <vt:lpstr>Notre vision</vt:lpstr>
      <vt:lpstr>La naissance d’une idée</vt:lpstr>
      <vt:lpstr>Cibler le besoin</vt:lpstr>
      <vt:lpstr>Contexte</vt:lpstr>
      <vt:lpstr>Définir les objectifs</vt:lpstr>
      <vt:lpstr>Repérer l’innovation</vt:lpstr>
      <vt:lpstr>Rallier l'équipe</vt:lpstr>
      <vt:lpstr>Organiser et planifier</vt:lpstr>
      <vt:lpstr>Organiser et planifier</vt:lpstr>
      <vt:lpstr>Organiser et planifier</vt:lpstr>
      <vt:lpstr>Exploiter un thème porteur</vt:lpstr>
      <vt:lpstr> Planification (au menu)</vt:lpstr>
      <vt:lpstr>Mise en valeur des activités ludiques</vt:lpstr>
      <vt:lpstr>Mesurer l'impact</vt:lpstr>
      <vt:lpstr>Cibler les zones d'amélioration</vt:lpstr>
      <vt:lpstr>Trousse de départ </vt:lpstr>
      <vt:lpstr>Questions ou réflexions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Marianne Morier</cp:lastModifiedBy>
  <cp:revision>1</cp:revision>
  <dcterms:created xsi:type="dcterms:W3CDTF">2025-12-01T14:30:57Z</dcterms:created>
  <dcterms:modified xsi:type="dcterms:W3CDTF">2026-05-11T17:19:53Z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0x0101001D1AE83D5E6B45419BFE12D74760FAA4</vt:lpwstr>
  </property>
  <property fmtid="{D5CDD505-2E9C-101B-9397-08002B2CF9AE}" pid="3" name="MediaServiceImageTags">
    <vt:lpwstr/>
  </property>
</Properties>
</file>