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handoutMasterIdLst>
    <p:handoutMasterId r:id="rId9"/>
  </p:handoutMasterIdLst>
  <p:sldIdLst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456"/>
    <a:srgbClr val="51A6B0"/>
    <a:srgbClr val="E78429"/>
    <a:srgbClr val="395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A07C17-F547-FABD-05CA-6E55B8D8246E}" v="5" dt="2025-04-15T12:51:37.163"/>
    <p1510:client id="{D837DF57-D4D9-4D8A-B725-AE03F7ED3486}" v="77" dt="2025-04-15T16:57:45.6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lie Couture" userId="S::couj6746@usherbrooke.ca::f165e858-4b6f-4c59-93c3-13b1f463d44c" providerId="AD" clId="Web-{29A07C17-F547-FABD-05CA-6E55B8D8246E}"/>
    <pc:docChg chg="addSld delSld modSld">
      <pc:chgData name="Julie Couture" userId="S::couj6746@usherbrooke.ca::f165e858-4b6f-4c59-93c3-13b1f463d44c" providerId="AD" clId="Web-{29A07C17-F547-FABD-05CA-6E55B8D8246E}" dt="2025-04-15T12:51:37.163" v="4"/>
      <pc:docMkLst>
        <pc:docMk/>
      </pc:docMkLst>
      <pc:sldChg chg="delSp add del replId">
        <pc:chgData name="Julie Couture" userId="S::couj6746@usherbrooke.ca::f165e858-4b6f-4c59-93c3-13b1f463d44c" providerId="AD" clId="Web-{29A07C17-F547-FABD-05CA-6E55B8D8246E}" dt="2025-04-15T12:51:37.163" v="4"/>
        <pc:sldMkLst>
          <pc:docMk/>
          <pc:sldMk cId="475276039" sldId="260"/>
        </pc:sldMkLst>
        <pc:spChg chg="del">
          <ac:chgData name="Julie Couture" userId="S::couj6746@usherbrooke.ca::f165e858-4b6f-4c59-93c3-13b1f463d44c" providerId="AD" clId="Web-{29A07C17-F547-FABD-05CA-6E55B8D8246E}" dt="2025-04-15T12:51:18.209" v="2"/>
          <ac:spMkLst>
            <pc:docMk/>
            <pc:sldMk cId="475276039" sldId="260"/>
            <ac:spMk id="2" creationId="{B481E922-79D2-746B-E4D9-127FEEE3C113}"/>
          </ac:spMkLst>
        </pc:spChg>
        <pc:spChg chg="del">
          <ac:chgData name="Julie Couture" userId="S::couj6746@usherbrooke.ca::f165e858-4b6f-4c59-93c3-13b1f463d44c" providerId="AD" clId="Web-{29A07C17-F547-FABD-05CA-6E55B8D8246E}" dt="2025-04-15T12:51:11.662" v="1"/>
          <ac:spMkLst>
            <pc:docMk/>
            <pc:sldMk cId="475276039" sldId="260"/>
            <ac:spMk id="10" creationId="{0B72AFA5-AAE0-8BBB-882F-B819CC292129}"/>
          </ac:spMkLst>
        </pc:spChg>
        <pc:picChg chg="del">
          <ac:chgData name="Julie Couture" userId="S::couj6746@usherbrooke.ca::f165e858-4b6f-4c59-93c3-13b1f463d44c" providerId="AD" clId="Web-{29A07C17-F547-FABD-05CA-6E55B8D8246E}" dt="2025-04-15T12:51:22.991" v="3"/>
          <ac:picMkLst>
            <pc:docMk/>
            <pc:sldMk cId="475276039" sldId="260"/>
            <ac:picMk id="8" creationId="{E56D2D3A-5BCA-8BF3-A569-FA8A527D82D6}"/>
          </ac:picMkLst>
        </pc:picChg>
      </pc:sldChg>
    </pc:docChg>
  </pc:docChgLst>
  <pc:docChgLst>
    <pc:chgData name="Katherine Julien" userId="c68167f6-bb78-47ce-a683-07d26fcb94fe" providerId="ADAL" clId="{D837DF57-D4D9-4D8A-B725-AE03F7ED3486}"/>
    <pc:docChg chg="undo custSel addSld delSld modSld modMainMaster">
      <pc:chgData name="Katherine Julien" userId="c68167f6-bb78-47ce-a683-07d26fcb94fe" providerId="ADAL" clId="{D837DF57-D4D9-4D8A-B725-AE03F7ED3486}" dt="2025-04-15T16:58:33.710" v="202" actId="700"/>
      <pc:docMkLst>
        <pc:docMk/>
      </pc:docMkLst>
      <pc:sldChg chg="addSp delSp modSp mod">
        <pc:chgData name="Katherine Julien" userId="c68167f6-bb78-47ce-a683-07d26fcb94fe" providerId="ADAL" clId="{D837DF57-D4D9-4D8A-B725-AE03F7ED3486}" dt="2025-04-15T16:58:11.671" v="200" actId="14100"/>
        <pc:sldMkLst>
          <pc:docMk/>
          <pc:sldMk cId="3454031371" sldId="257"/>
        </pc:sldMkLst>
        <pc:spChg chg="add mod ord">
          <ac:chgData name="Katherine Julien" userId="c68167f6-bb78-47ce-a683-07d26fcb94fe" providerId="ADAL" clId="{D837DF57-D4D9-4D8A-B725-AE03F7ED3486}" dt="2025-04-15T15:09:28.218" v="16" actId="14100"/>
          <ac:spMkLst>
            <pc:docMk/>
            <pc:sldMk cId="3454031371" sldId="257"/>
            <ac:spMk id="11" creationId="{0299CE08-66A3-6770-3F56-109A9FB8C045}"/>
          </ac:spMkLst>
        </pc:spChg>
        <pc:picChg chg="del">
          <ac:chgData name="Katherine Julien" userId="c68167f6-bb78-47ce-a683-07d26fcb94fe" providerId="ADAL" clId="{D837DF57-D4D9-4D8A-B725-AE03F7ED3486}" dt="2025-04-15T15:08:08.590" v="0" actId="478"/>
          <ac:picMkLst>
            <pc:docMk/>
            <pc:sldMk cId="3454031371" sldId="257"/>
            <ac:picMk id="5" creationId="{695DBF02-C54B-D6B1-DE68-BEDB45B3911A}"/>
          </ac:picMkLst>
        </pc:picChg>
        <pc:picChg chg="add mod ord">
          <ac:chgData name="Katherine Julien" userId="c68167f6-bb78-47ce-a683-07d26fcb94fe" providerId="ADAL" clId="{D837DF57-D4D9-4D8A-B725-AE03F7ED3486}" dt="2025-04-15T16:58:11.671" v="200" actId="14100"/>
          <ac:picMkLst>
            <pc:docMk/>
            <pc:sldMk cId="3454031371" sldId="257"/>
            <ac:picMk id="9" creationId="{0D6E4742-C942-923C-CC3E-4CF4FCE22579}"/>
          </ac:picMkLst>
        </pc:picChg>
      </pc:sldChg>
      <pc:sldChg chg="addSp delSp modSp new mod modClrScheme chgLayout">
        <pc:chgData name="Katherine Julien" userId="c68167f6-bb78-47ce-a683-07d26fcb94fe" providerId="ADAL" clId="{D837DF57-D4D9-4D8A-B725-AE03F7ED3486}" dt="2025-04-15T16:56:14.530" v="187" actId="700"/>
        <pc:sldMkLst>
          <pc:docMk/>
          <pc:sldMk cId="2357495131" sldId="258"/>
        </pc:sldMkLst>
        <pc:spChg chg="del mod ord">
          <ac:chgData name="Katherine Julien" userId="c68167f6-bb78-47ce-a683-07d26fcb94fe" providerId="ADAL" clId="{D837DF57-D4D9-4D8A-B725-AE03F7ED3486}" dt="2025-04-15T16:56:14.530" v="187" actId="700"/>
          <ac:spMkLst>
            <pc:docMk/>
            <pc:sldMk cId="2357495131" sldId="258"/>
            <ac:spMk id="2" creationId="{EA071D8E-87DA-243B-717C-CFEDEC63E684}"/>
          </ac:spMkLst>
        </pc:spChg>
        <pc:spChg chg="del mod ord">
          <ac:chgData name="Katherine Julien" userId="c68167f6-bb78-47ce-a683-07d26fcb94fe" providerId="ADAL" clId="{D837DF57-D4D9-4D8A-B725-AE03F7ED3486}" dt="2025-04-15T16:56:14.530" v="187" actId="700"/>
          <ac:spMkLst>
            <pc:docMk/>
            <pc:sldMk cId="2357495131" sldId="258"/>
            <ac:spMk id="3" creationId="{55D6017E-11EC-77B6-14A7-4023A7A00572}"/>
          </ac:spMkLst>
        </pc:spChg>
        <pc:spChg chg="del">
          <ac:chgData name="Katherine Julien" userId="c68167f6-bb78-47ce-a683-07d26fcb94fe" providerId="ADAL" clId="{D837DF57-D4D9-4D8A-B725-AE03F7ED3486}" dt="2025-04-15T16:56:14.530" v="187" actId="700"/>
          <ac:spMkLst>
            <pc:docMk/>
            <pc:sldMk cId="2357495131" sldId="258"/>
            <ac:spMk id="4" creationId="{62DF28F0-3BFA-35D9-8EE3-4A7BFEF4337A}"/>
          </ac:spMkLst>
        </pc:spChg>
        <pc:spChg chg="add mod ord">
          <ac:chgData name="Katherine Julien" userId="c68167f6-bb78-47ce-a683-07d26fcb94fe" providerId="ADAL" clId="{D837DF57-D4D9-4D8A-B725-AE03F7ED3486}" dt="2025-04-15T16:56:14.530" v="187" actId="700"/>
          <ac:spMkLst>
            <pc:docMk/>
            <pc:sldMk cId="2357495131" sldId="258"/>
            <ac:spMk id="5" creationId="{314A75A9-2868-115D-A81A-346A22EF6F37}"/>
          </ac:spMkLst>
        </pc:spChg>
        <pc:spChg chg="add mod ord">
          <ac:chgData name="Katherine Julien" userId="c68167f6-bb78-47ce-a683-07d26fcb94fe" providerId="ADAL" clId="{D837DF57-D4D9-4D8A-B725-AE03F7ED3486}" dt="2025-04-15T16:56:14.530" v="187" actId="700"/>
          <ac:spMkLst>
            <pc:docMk/>
            <pc:sldMk cId="2357495131" sldId="258"/>
            <ac:spMk id="6" creationId="{F8C024B2-671B-DC97-676E-4C61B12FC90F}"/>
          </ac:spMkLst>
        </pc:spChg>
      </pc:sldChg>
      <pc:sldChg chg="del">
        <pc:chgData name="Katherine Julien" userId="c68167f6-bb78-47ce-a683-07d26fcb94fe" providerId="ADAL" clId="{D837DF57-D4D9-4D8A-B725-AE03F7ED3486}" dt="2025-04-15T15:10:02.087" v="18" actId="47"/>
        <pc:sldMkLst>
          <pc:docMk/>
          <pc:sldMk cId="4190466698" sldId="258"/>
        </pc:sldMkLst>
      </pc:sldChg>
      <pc:sldChg chg="addSp delSp modSp del mod modClrScheme chgLayout">
        <pc:chgData name="Katherine Julien" userId="c68167f6-bb78-47ce-a683-07d26fcb94fe" providerId="ADAL" clId="{D837DF57-D4D9-4D8A-B725-AE03F7ED3486}" dt="2025-04-15T16:56:07.830" v="184" actId="47"/>
        <pc:sldMkLst>
          <pc:docMk/>
          <pc:sldMk cId="560064283" sldId="259"/>
        </pc:sldMkLst>
        <pc:spChg chg="del mod ord">
          <ac:chgData name="Katherine Julien" userId="c68167f6-bb78-47ce-a683-07d26fcb94fe" providerId="ADAL" clId="{D837DF57-D4D9-4D8A-B725-AE03F7ED3486}" dt="2025-04-15T15:16:53.682" v="93" actId="700"/>
          <ac:spMkLst>
            <pc:docMk/>
            <pc:sldMk cId="560064283" sldId="259"/>
            <ac:spMk id="2" creationId="{509CFB86-8B6B-9C4B-2412-4727382AC609}"/>
          </ac:spMkLst>
        </pc:spChg>
        <pc:spChg chg="del mod ord">
          <ac:chgData name="Katherine Julien" userId="c68167f6-bb78-47ce-a683-07d26fcb94fe" providerId="ADAL" clId="{D837DF57-D4D9-4D8A-B725-AE03F7ED3486}" dt="2025-04-15T15:16:53.682" v="93" actId="700"/>
          <ac:spMkLst>
            <pc:docMk/>
            <pc:sldMk cId="560064283" sldId="259"/>
            <ac:spMk id="3" creationId="{E1EC09F9-5026-33F9-162F-174EC6C84928}"/>
          </ac:spMkLst>
        </pc:spChg>
        <pc:spChg chg="del">
          <ac:chgData name="Katherine Julien" userId="c68167f6-bb78-47ce-a683-07d26fcb94fe" providerId="ADAL" clId="{D837DF57-D4D9-4D8A-B725-AE03F7ED3486}" dt="2025-04-15T15:16:53.682" v="93" actId="700"/>
          <ac:spMkLst>
            <pc:docMk/>
            <pc:sldMk cId="560064283" sldId="259"/>
            <ac:spMk id="4" creationId="{26E04B04-902E-4F9E-B4F0-2DD9F6437CD4}"/>
          </ac:spMkLst>
        </pc:spChg>
        <pc:spChg chg="del">
          <ac:chgData name="Katherine Julien" userId="c68167f6-bb78-47ce-a683-07d26fcb94fe" providerId="ADAL" clId="{D837DF57-D4D9-4D8A-B725-AE03F7ED3486}" dt="2025-04-15T15:16:53.682" v="93" actId="700"/>
          <ac:spMkLst>
            <pc:docMk/>
            <pc:sldMk cId="560064283" sldId="259"/>
            <ac:spMk id="5" creationId="{088430ED-B5F1-8C3C-EF00-D35BB29467BF}"/>
          </ac:spMkLst>
        </pc:spChg>
        <pc:spChg chg="del mod ord">
          <ac:chgData name="Katherine Julien" userId="c68167f6-bb78-47ce-a683-07d26fcb94fe" providerId="ADAL" clId="{D837DF57-D4D9-4D8A-B725-AE03F7ED3486}" dt="2025-04-15T15:16:53.682" v="93" actId="700"/>
          <ac:spMkLst>
            <pc:docMk/>
            <pc:sldMk cId="560064283" sldId="259"/>
            <ac:spMk id="6" creationId="{DD668BA9-A3D9-F6E1-C11E-9CDC1DA67E4A}"/>
          </ac:spMkLst>
        </pc:spChg>
        <pc:spChg chg="add del mod ord">
          <ac:chgData name="Katherine Julien" userId="c68167f6-bb78-47ce-a683-07d26fcb94fe" providerId="ADAL" clId="{D837DF57-D4D9-4D8A-B725-AE03F7ED3486}" dt="2025-04-15T15:20:19.644" v="152" actId="700"/>
          <ac:spMkLst>
            <pc:docMk/>
            <pc:sldMk cId="560064283" sldId="259"/>
            <ac:spMk id="7" creationId="{2C971A81-A4B3-CE7C-4DDA-2E5D72030A97}"/>
          </ac:spMkLst>
        </pc:spChg>
        <pc:spChg chg="add del mod ord">
          <ac:chgData name="Katherine Julien" userId="c68167f6-bb78-47ce-a683-07d26fcb94fe" providerId="ADAL" clId="{D837DF57-D4D9-4D8A-B725-AE03F7ED3486}" dt="2025-04-15T15:20:19.644" v="152" actId="700"/>
          <ac:spMkLst>
            <pc:docMk/>
            <pc:sldMk cId="560064283" sldId="259"/>
            <ac:spMk id="8" creationId="{FF50A470-F217-E114-5EBB-1083EEA45C5C}"/>
          </ac:spMkLst>
        </pc:spChg>
        <pc:spChg chg="add del mod ord">
          <ac:chgData name="Katherine Julien" userId="c68167f6-bb78-47ce-a683-07d26fcb94fe" providerId="ADAL" clId="{D837DF57-D4D9-4D8A-B725-AE03F7ED3486}" dt="2025-04-15T15:20:19.644" v="152" actId="700"/>
          <ac:spMkLst>
            <pc:docMk/>
            <pc:sldMk cId="560064283" sldId="259"/>
            <ac:spMk id="9" creationId="{77955C82-D1B7-F6F5-4FF0-8A6BB1C56793}"/>
          </ac:spMkLst>
        </pc:spChg>
        <pc:spChg chg="add del mod ord">
          <ac:chgData name="Katherine Julien" userId="c68167f6-bb78-47ce-a683-07d26fcb94fe" providerId="ADAL" clId="{D837DF57-D4D9-4D8A-B725-AE03F7ED3486}" dt="2025-04-15T16:54:12.608" v="155" actId="700"/>
          <ac:spMkLst>
            <pc:docMk/>
            <pc:sldMk cId="560064283" sldId="259"/>
            <ac:spMk id="10" creationId="{507D531F-C5B5-5607-66AF-7C0E5737F6E9}"/>
          </ac:spMkLst>
        </pc:spChg>
        <pc:spChg chg="add del mod ord">
          <ac:chgData name="Katherine Julien" userId="c68167f6-bb78-47ce-a683-07d26fcb94fe" providerId="ADAL" clId="{D837DF57-D4D9-4D8A-B725-AE03F7ED3486}" dt="2025-04-15T16:54:12.608" v="155" actId="700"/>
          <ac:spMkLst>
            <pc:docMk/>
            <pc:sldMk cId="560064283" sldId="259"/>
            <ac:spMk id="11" creationId="{270A58D3-6354-51FA-62B6-2FA7B6006FE9}"/>
          </ac:spMkLst>
        </pc:spChg>
        <pc:spChg chg="add del mod ord">
          <ac:chgData name="Katherine Julien" userId="c68167f6-bb78-47ce-a683-07d26fcb94fe" providerId="ADAL" clId="{D837DF57-D4D9-4D8A-B725-AE03F7ED3486}" dt="2025-04-15T16:54:12.608" v="155" actId="700"/>
          <ac:spMkLst>
            <pc:docMk/>
            <pc:sldMk cId="560064283" sldId="259"/>
            <ac:spMk id="12" creationId="{D6BBD8FB-BC73-5D27-F3A6-52E53AFA5D54}"/>
          </ac:spMkLst>
        </pc:spChg>
        <pc:spChg chg="add del mod ord">
          <ac:chgData name="Katherine Julien" userId="c68167f6-bb78-47ce-a683-07d26fcb94fe" providerId="ADAL" clId="{D837DF57-D4D9-4D8A-B725-AE03F7ED3486}" dt="2025-04-15T16:54:12.608" v="155" actId="700"/>
          <ac:spMkLst>
            <pc:docMk/>
            <pc:sldMk cId="560064283" sldId="259"/>
            <ac:spMk id="13" creationId="{8609737D-64AF-680F-3FC7-90D846A2F40D}"/>
          </ac:spMkLst>
        </pc:spChg>
        <pc:spChg chg="add del mod ord">
          <ac:chgData name="Katherine Julien" userId="c68167f6-bb78-47ce-a683-07d26fcb94fe" providerId="ADAL" clId="{D837DF57-D4D9-4D8A-B725-AE03F7ED3486}" dt="2025-04-15T16:54:16.295" v="156" actId="700"/>
          <ac:spMkLst>
            <pc:docMk/>
            <pc:sldMk cId="560064283" sldId="259"/>
            <ac:spMk id="14" creationId="{C7991B1B-F5D7-0201-E6BB-B150105B986E}"/>
          </ac:spMkLst>
        </pc:spChg>
        <pc:spChg chg="add del mod ord">
          <ac:chgData name="Katherine Julien" userId="c68167f6-bb78-47ce-a683-07d26fcb94fe" providerId="ADAL" clId="{D837DF57-D4D9-4D8A-B725-AE03F7ED3486}" dt="2025-04-15T16:54:16.295" v="156" actId="700"/>
          <ac:spMkLst>
            <pc:docMk/>
            <pc:sldMk cId="560064283" sldId="259"/>
            <ac:spMk id="15" creationId="{001FA52F-63F1-E4BE-429E-11C796AC99FC}"/>
          </ac:spMkLst>
        </pc:spChg>
        <pc:spChg chg="add del mod ord">
          <ac:chgData name="Katherine Julien" userId="c68167f6-bb78-47ce-a683-07d26fcb94fe" providerId="ADAL" clId="{D837DF57-D4D9-4D8A-B725-AE03F7ED3486}" dt="2025-04-15T16:54:21.481" v="157" actId="700"/>
          <ac:spMkLst>
            <pc:docMk/>
            <pc:sldMk cId="560064283" sldId="259"/>
            <ac:spMk id="16" creationId="{6461715D-ED3A-E0DC-54EC-CB1603346271}"/>
          </ac:spMkLst>
        </pc:spChg>
        <pc:spChg chg="add del mod ord">
          <ac:chgData name="Katherine Julien" userId="c68167f6-bb78-47ce-a683-07d26fcb94fe" providerId="ADAL" clId="{D837DF57-D4D9-4D8A-B725-AE03F7ED3486}" dt="2025-04-15T16:54:21.481" v="157" actId="700"/>
          <ac:spMkLst>
            <pc:docMk/>
            <pc:sldMk cId="560064283" sldId="259"/>
            <ac:spMk id="17" creationId="{344E3950-95F6-C114-AB42-76E3681919FA}"/>
          </ac:spMkLst>
        </pc:spChg>
        <pc:spChg chg="add del mod ord">
          <ac:chgData name="Katherine Julien" userId="c68167f6-bb78-47ce-a683-07d26fcb94fe" providerId="ADAL" clId="{D837DF57-D4D9-4D8A-B725-AE03F7ED3486}" dt="2025-04-15T16:54:21.481" v="157" actId="700"/>
          <ac:spMkLst>
            <pc:docMk/>
            <pc:sldMk cId="560064283" sldId="259"/>
            <ac:spMk id="18" creationId="{585436DB-7A92-2E46-1155-86AC5EB3F5FA}"/>
          </ac:spMkLst>
        </pc:spChg>
        <pc:spChg chg="add mod ord">
          <ac:chgData name="Katherine Julien" userId="c68167f6-bb78-47ce-a683-07d26fcb94fe" providerId="ADAL" clId="{D837DF57-D4D9-4D8A-B725-AE03F7ED3486}" dt="2025-04-15T16:54:21.481" v="157" actId="700"/>
          <ac:spMkLst>
            <pc:docMk/>
            <pc:sldMk cId="560064283" sldId="259"/>
            <ac:spMk id="19" creationId="{DD311868-B6BB-A659-EA82-2132D1FAE942}"/>
          </ac:spMkLst>
        </pc:spChg>
        <pc:spChg chg="add mod ord">
          <ac:chgData name="Katherine Julien" userId="c68167f6-bb78-47ce-a683-07d26fcb94fe" providerId="ADAL" clId="{D837DF57-D4D9-4D8A-B725-AE03F7ED3486}" dt="2025-04-15T16:54:21.481" v="157" actId="700"/>
          <ac:spMkLst>
            <pc:docMk/>
            <pc:sldMk cId="560064283" sldId="259"/>
            <ac:spMk id="20" creationId="{A407F527-7910-758A-3866-D4F2624D00B9}"/>
          </ac:spMkLst>
        </pc:spChg>
      </pc:sldChg>
      <pc:sldChg chg="addSp delSp modSp new mod chgLayout">
        <pc:chgData name="Katherine Julien" userId="c68167f6-bb78-47ce-a683-07d26fcb94fe" providerId="ADAL" clId="{D837DF57-D4D9-4D8A-B725-AE03F7ED3486}" dt="2025-04-15T16:56:18.930" v="189" actId="700"/>
        <pc:sldMkLst>
          <pc:docMk/>
          <pc:sldMk cId="1235878764" sldId="259"/>
        </pc:sldMkLst>
        <pc:spChg chg="del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2" creationId="{F971FB2C-78E0-593C-DD44-D9C3EB7CF75E}"/>
          </ac:spMkLst>
        </pc:spChg>
        <pc:spChg chg="del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3" creationId="{24D1125F-B124-8FB8-CE29-2546EC2C1B02}"/>
          </ac:spMkLst>
        </pc:spChg>
        <pc:spChg chg="del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4" creationId="{68711DE2-DE06-7709-73C2-3B27A14C2EEA}"/>
          </ac:spMkLst>
        </pc:spChg>
        <pc:spChg chg="add mod ord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5" creationId="{0A3A542E-0A6F-8DE3-1119-94A045CC10D4}"/>
          </ac:spMkLst>
        </pc:spChg>
        <pc:spChg chg="add mod ord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6" creationId="{F5AC8764-4B0A-7BFA-0539-0E4C7ED43680}"/>
          </ac:spMkLst>
        </pc:spChg>
        <pc:spChg chg="add mod ord">
          <ac:chgData name="Katherine Julien" userId="c68167f6-bb78-47ce-a683-07d26fcb94fe" providerId="ADAL" clId="{D837DF57-D4D9-4D8A-B725-AE03F7ED3486}" dt="2025-04-15T16:56:18.930" v="189" actId="700"/>
          <ac:spMkLst>
            <pc:docMk/>
            <pc:sldMk cId="1235878764" sldId="259"/>
            <ac:spMk id="7" creationId="{E6773907-5049-0DE7-CA7A-953FCBB0BD2F}"/>
          </ac:spMkLst>
        </pc:spChg>
      </pc:sldChg>
      <pc:sldChg chg="addSp delSp modSp new del mod modClrScheme chgLayout">
        <pc:chgData name="Katherine Julien" userId="c68167f6-bb78-47ce-a683-07d26fcb94fe" providerId="ADAL" clId="{D837DF57-D4D9-4D8A-B725-AE03F7ED3486}" dt="2025-04-15T15:17:12.176" v="96" actId="47"/>
        <pc:sldMkLst>
          <pc:docMk/>
          <pc:sldMk cId="354532472" sldId="260"/>
        </pc:sldMkLst>
        <pc:spChg chg="del mod ord">
          <ac:chgData name="Katherine Julien" userId="c68167f6-bb78-47ce-a683-07d26fcb94fe" providerId="ADAL" clId="{D837DF57-D4D9-4D8A-B725-AE03F7ED3486}" dt="2025-04-15T15:17:05.285" v="95" actId="700"/>
          <ac:spMkLst>
            <pc:docMk/>
            <pc:sldMk cId="354532472" sldId="260"/>
            <ac:spMk id="2" creationId="{96106304-D635-0178-6401-1D186F896C7A}"/>
          </ac:spMkLst>
        </pc:spChg>
        <pc:spChg chg="del mod ord">
          <ac:chgData name="Katherine Julien" userId="c68167f6-bb78-47ce-a683-07d26fcb94fe" providerId="ADAL" clId="{D837DF57-D4D9-4D8A-B725-AE03F7ED3486}" dt="2025-04-15T15:17:05.285" v="95" actId="700"/>
          <ac:spMkLst>
            <pc:docMk/>
            <pc:sldMk cId="354532472" sldId="260"/>
            <ac:spMk id="3" creationId="{8B47AE92-9EC6-D229-85F7-AEDD42B6F905}"/>
          </ac:spMkLst>
        </pc:spChg>
        <pc:spChg chg="del">
          <ac:chgData name="Katherine Julien" userId="c68167f6-bb78-47ce-a683-07d26fcb94fe" providerId="ADAL" clId="{D837DF57-D4D9-4D8A-B725-AE03F7ED3486}" dt="2025-04-15T15:17:05.285" v="95" actId="700"/>
          <ac:spMkLst>
            <pc:docMk/>
            <pc:sldMk cId="354532472" sldId="260"/>
            <ac:spMk id="4" creationId="{D0D43615-7C7D-DBD6-D713-F0B08F5E7796}"/>
          </ac:spMkLst>
        </pc:spChg>
        <pc:spChg chg="add mod ord">
          <ac:chgData name="Katherine Julien" userId="c68167f6-bb78-47ce-a683-07d26fcb94fe" providerId="ADAL" clId="{D837DF57-D4D9-4D8A-B725-AE03F7ED3486}" dt="2025-04-15T15:17:05.285" v="95" actId="700"/>
          <ac:spMkLst>
            <pc:docMk/>
            <pc:sldMk cId="354532472" sldId="260"/>
            <ac:spMk id="5" creationId="{0F7C7724-3729-FBE3-8ECA-3B473B1BF6C2}"/>
          </ac:spMkLst>
        </pc:spChg>
        <pc:spChg chg="add mod ord">
          <ac:chgData name="Katherine Julien" userId="c68167f6-bb78-47ce-a683-07d26fcb94fe" providerId="ADAL" clId="{D837DF57-D4D9-4D8A-B725-AE03F7ED3486}" dt="2025-04-15T15:17:05.285" v="95" actId="700"/>
          <ac:spMkLst>
            <pc:docMk/>
            <pc:sldMk cId="354532472" sldId="260"/>
            <ac:spMk id="6" creationId="{BDB2076E-E4CA-0941-AE75-D21AE286479F}"/>
          </ac:spMkLst>
        </pc:spChg>
      </pc:sldChg>
      <pc:sldChg chg="addSp delSp modSp new del mod chgLayout">
        <pc:chgData name="Katherine Julien" userId="c68167f6-bb78-47ce-a683-07d26fcb94fe" providerId="ADAL" clId="{D837DF57-D4D9-4D8A-B725-AE03F7ED3486}" dt="2025-04-15T16:56:07.210" v="183" actId="47"/>
        <pc:sldMkLst>
          <pc:docMk/>
          <pc:sldMk cId="1031255218" sldId="260"/>
        </pc:sldMkLst>
        <pc:spChg chg="del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2" creationId="{BE4FF3B7-26E5-7A43-97B8-6A4FF7829D14}"/>
          </ac:spMkLst>
        </pc:spChg>
        <pc:spChg chg="del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3" creationId="{FC0EE756-73E3-3680-E89B-0F86352FA04F}"/>
          </ac:spMkLst>
        </pc:spChg>
        <pc:spChg chg="del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4" creationId="{0D947A98-D5C5-86FB-061C-A5DDD623FA38}"/>
          </ac:spMkLst>
        </pc:spChg>
        <pc:spChg chg="add mod ord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5" creationId="{4479F822-B76E-7036-4FFF-C11B062FB7A1}"/>
          </ac:spMkLst>
        </pc:spChg>
        <pc:spChg chg="add mod ord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6" creationId="{D8F338DA-2E32-8E64-ADCC-F33FA8432627}"/>
          </ac:spMkLst>
        </pc:spChg>
        <pc:spChg chg="add mod ord">
          <ac:chgData name="Katherine Julien" userId="c68167f6-bb78-47ce-a683-07d26fcb94fe" providerId="ADAL" clId="{D837DF57-D4D9-4D8A-B725-AE03F7ED3486}" dt="2025-04-15T16:54:27.392" v="159" actId="700"/>
          <ac:spMkLst>
            <pc:docMk/>
            <pc:sldMk cId="1031255218" sldId="260"/>
            <ac:spMk id="7" creationId="{5F8A9839-EF12-2F53-7408-5B6A44C95B6C}"/>
          </ac:spMkLst>
        </pc:spChg>
      </pc:sldChg>
      <pc:sldChg chg="addSp delSp modSp new mod modClrScheme chgLayout">
        <pc:chgData name="Katherine Julien" userId="c68167f6-bb78-47ce-a683-07d26fcb94fe" providerId="ADAL" clId="{D837DF57-D4D9-4D8A-B725-AE03F7ED3486}" dt="2025-04-15T16:58:33.710" v="202" actId="700"/>
        <pc:sldMkLst>
          <pc:docMk/>
          <pc:sldMk cId="1775044875" sldId="260"/>
        </pc:sldMkLst>
        <pc:spChg chg="del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2" creationId="{4A85FFA1-6A94-82BC-E801-3657A7DD6F28}"/>
          </ac:spMkLst>
        </pc:spChg>
        <pc:spChg chg="del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3" creationId="{5E0759E8-E276-1DB8-538A-FF959721773E}"/>
          </ac:spMkLst>
        </pc:spChg>
        <pc:spChg chg="del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4" creationId="{6350FCB4-A346-ECA5-1B13-A2ABF837F921}"/>
          </ac:spMkLst>
        </pc:spChg>
        <pc:spChg chg="add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5" creationId="{DF05FA1D-E7DF-4A07-E035-875B66AC9081}"/>
          </ac:spMkLst>
        </pc:spChg>
        <pc:spChg chg="add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6" creationId="{2F81B18E-3448-EC49-0A38-5F6540A23D2A}"/>
          </ac:spMkLst>
        </pc:spChg>
        <pc:spChg chg="add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7" creationId="{D4A2109E-AD19-0777-BA56-4AB37C9E0508}"/>
          </ac:spMkLst>
        </pc:spChg>
        <pc:spChg chg="add mod ord">
          <ac:chgData name="Katherine Julien" userId="c68167f6-bb78-47ce-a683-07d26fcb94fe" providerId="ADAL" clId="{D837DF57-D4D9-4D8A-B725-AE03F7ED3486}" dt="2025-04-15T16:58:33.710" v="202" actId="700"/>
          <ac:spMkLst>
            <pc:docMk/>
            <pc:sldMk cId="1775044875" sldId="260"/>
            <ac:spMk id="8" creationId="{FD06754F-938C-9622-B0CB-AB70EABBE5CF}"/>
          </ac:spMkLst>
        </pc:spChg>
      </pc:sldChg>
      <pc:sldChg chg="new del">
        <pc:chgData name="Katherine Julien" userId="c68167f6-bb78-47ce-a683-07d26fcb94fe" providerId="ADAL" clId="{D837DF57-D4D9-4D8A-B725-AE03F7ED3486}" dt="2025-04-15T16:54:09.201" v="154" actId="47"/>
        <pc:sldMkLst>
          <pc:docMk/>
          <pc:sldMk cId="2695038425" sldId="260"/>
        </pc:sldMkLst>
      </pc:sldChg>
      <pc:sldChg chg="addSp delSp modSp new del mod modClrScheme chgLayout">
        <pc:chgData name="Katherine Julien" userId="c68167f6-bb78-47ce-a683-07d26fcb94fe" providerId="ADAL" clId="{D837DF57-D4D9-4D8A-B725-AE03F7ED3486}" dt="2025-04-15T16:56:08.240" v="185" actId="47"/>
        <pc:sldMkLst>
          <pc:docMk/>
          <pc:sldMk cId="4126125589" sldId="261"/>
        </pc:sldMkLst>
        <pc:spChg chg="del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2" creationId="{B6F8657A-8F23-26B1-DF1E-F38EBEAABE26}"/>
          </ac:spMkLst>
        </pc:spChg>
        <pc:spChg chg="del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3" creationId="{309F7E7B-D920-B63C-3739-6767F0F8BD4A}"/>
          </ac:spMkLst>
        </pc:spChg>
        <pc:spChg chg="del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4" creationId="{F62952BB-7955-4F4F-3C0F-2EFC75AF4126}"/>
          </ac:spMkLst>
        </pc:spChg>
        <pc:spChg chg="add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5" creationId="{9020C183-1C74-1F11-2D42-B4078B0CBBB8}"/>
          </ac:spMkLst>
        </pc:spChg>
        <pc:spChg chg="add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6" creationId="{98F7B152-5474-713D-0C01-8E06EE2A0556}"/>
          </ac:spMkLst>
        </pc:spChg>
        <pc:spChg chg="add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7" creationId="{12D82777-6152-FCCB-2296-A107C97B81F2}"/>
          </ac:spMkLst>
        </pc:spChg>
        <pc:spChg chg="add mod ord">
          <ac:chgData name="Katherine Julien" userId="c68167f6-bb78-47ce-a683-07d26fcb94fe" providerId="ADAL" clId="{D837DF57-D4D9-4D8A-B725-AE03F7ED3486}" dt="2025-04-15T16:54:45.531" v="161" actId="700"/>
          <ac:spMkLst>
            <pc:docMk/>
            <pc:sldMk cId="4126125589" sldId="261"/>
            <ac:spMk id="8" creationId="{252F9228-5E50-EA89-37C7-12B4D1B560DA}"/>
          </ac:spMkLst>
        </pc:spChg>
      </pc:sldChg>
      <pc:sldMasterChg chg="modSp mod modSldLayout">
        <pc:chgData name="Katherine Julien" userId="c68167f6-bb78-47ce-a683-07d26fcb94fe" providerId="ADAL" clId="{D837DF57-D4D9-4D8A-B725-AE03F7ED3486}" dt="2025-04-15T16:57:45.624" v="199" actId="207"/>
        <pc:sldMasterMkLst>
          <pc:docMk/>
          <pc:sldMasterMk cId="3222024608" sldId="2147483686"/>
        </pc:sldMasterMkLst>
        <pc:spChg chg="mod">
          <ac:chgData name="Katherine Julien" userId="c68167f6-bb78-47ce-a683-07d26fcb94fe" providerId="ADAL" clId="{D837DF57-D4D9-4D8A-B725-AE03F7ED3486}" dt="2025-04-15T15:19:00.192" v="127" actId="14100"/>
          <ac:spMkLst>
            <pc:docMk/>
            <pc:sldMasterMk cId="3222024608" sldId="2147483686"/>
            <ac:spMk id="2" creationId="{475BFB69-9245-EC58-F1DE-FEB625BD336A}"/>
          </ac:spMkLst>
        </pc:spChg>
        <pc:spChg chg="mod">
          <ac:chgData name="Katherine Julien" userId="c68167f6-bb78-47ce-a683-07d26fcb94fe" providerId="ADAL" clId="{D837DF57-D4D9-4D8A-B725-AE03F7ED3486}" dt="2025-04-15T15:19:08.067" v="130" actId="1076"/>
          <ac:spMkLst>
            <pc:docMk/>
            <pc:sldMasterMk cId="3222024608" sldId="2147483686"/>
            <ac:spMk id="6" creationId="{7AC1647D-0DF0-CA1B-F723-EF7B8F508DB7}"/>
          </ac:spMkLst>
        </pc:spChg>
        <pc:spChg chg="mod">
          <ac:chgData name="Katherine Julien" userId="c68167f6-bb78-47ce-a683-07d26fcb94fe" providerId="ADAL" clId="{D837DF57-D4D9-4D8A-B725-AE03F7ED3486}" dt="2025-04-15T15:18:24.524" v="119" actId="1076"/>
          <ac:spMkLst>
            <pc:docMk/>
            <pc:sldMasterMk cId="3222024608" sldId="2147483686"/>
            <ac:spMk id="7" creationId="{9F31455A-C110-D849-C38E-FDE896C683E3}"/>
          </ac:spMkLst>
        </pc:spChg>
        <pc:picChg chg="mod">
          <ac:chgData name="Katherine Julien" userId="c68167f6-bb78-47ce-a683-07d26fcb94fe" providerId="ADAL" clId="{D837DF57-D4D9-4D8A-B725-AE03F7ED3486}" dt="2025-04-15T15:19:01.632" v="128" actId="1076"/>
          <ac:picMkLst>
            <pc:docMk/>
            <pc:sldMasterMk cId="3222024608" sldId="2147483686"/>
            <ac:picMk id="9" creationId="{FA1D7D87-66D4-058B-3C66-D151F691A110}"/>
          </ac:picMkLst>
        </pc:picChg>
        <pc:sldLayoutChg chg="modSp">
          <pc:chgData name="Katherine Julien" userId="c68167f6-bb78-47ce-a683-07d26fcb94fe" providerId="ADAL" clId="{D837DF57-D4D9-4D8A-B725-AE03F7ED3486}" dt="2025-04-15T16:57:16.100" v="194" actId="207"/>
          <pc:sldLayoutMkLst>
            <pc:docMk/>
            <pc:sldMasterMk cId="3222024608" sldId="2147483686"/>
            <pc:sldLayoutMk cId="1922780931" sldId="2147483676"/>
          </pc:sldLayoutMkLst>
          <pc:spChg chg="mod">
            <ac:chgData name="Katherine Julien" userId="c68167f6-bb78-47ce-a683-07d26fcb94fe" providerId="ADAL" clId="{D837DF57-D4D9-4D8A-B725-AE03F7ED3486}" dt="2025-04-15T16:57:16.100" v="194" actId="207"/>
            <ac:spMkLst>
              <pc:docMk/>
              <pc:sldMasterMk cId="3222024608" sldId="2147483686"/>
              <pc:sldLayoutMk cId="1922780931" sldId="2147483676"/>
              <ac:spMk id="2" creationId="{C350C37F-77BE-E128-4248-D001C39E79C6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7:10.739" v="193" actId="207"/>
          <pc:sldLayoutMkLst>
            <pc:docMk/>
            <pc:sldMasterMk cId="3222024608" sldId="2147483686"/>
            <pc:sldLayoutMk cId="4141189288" sldId="2147483677"/>
          </pc:sldLayoutMkLst>
          <pc:spChg chg="mod">
            <ac:chgData name="Katherine Julien" userId="c68167f6-bb78-47ce-a683-07d26fcb94fe" providerId="ADAL" clId="{D837DF57-D4D9-4D8A-B725-AE03F7ED3486}" dt="2025-04-15T16:57:10.739" v="193" actId="207"/>
            <ac:spMkLst>
              <pc:docMk/>
              <pc:sldMasterMk cId="3222024608" sldId="2147483686"/>
              <pc:sldLayoutMk cId="4141189288" sldId="2147483677"/>
              <ac:spMk id="2" creationId="{EFB06A09-98CF-FAC2-3708-AECC4360C651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7:07.810" v="192" actId="207"/>
          <pc:sldLayoutMkLst>
            <pc:docMk/>
            <pc:sldMasterMk cId="3222024608" sldId="2147483686"/>
            <pc:sldLayoutMk cId="990701641" sldId="2147483678"/>
          </pc:sldLayoutMkLst>
          <pc:spChg chg="mod">
            <ac:chgData name="Katherine Julien" userId="c68167f6-bb78-47ce-a683-07d26fcb94fe" providerId="ADAL" clId="{D837DF57-D4D9-4D8A-B725-AE03F7ED3486}" dt="2025-04-15T16:57:07.810" v="192" actId="207"/>
            <ac:spMkLst>
              <pc:docMk/>
              <pc:sldMasterMk cId="3222024608" sldId="2147483686"/>
              <pc:sldLayoutMk cId="990701641" sldId="2147483678"/>
              <ac:spMk id="2" creationId="{354E956D-CB73-C986-F100-46487310D11E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6:55.540" v="190" actId="207"/>
          <pc:sldLayoutMkLst>
            <pc:docMk/>
            <pc:sldMasterMk cId="3222024608" sldId="2147483686"/>
            <pc:sldLayoutMk cId="541784441" sldId="2147483679"/>
          </pc:sldLayoutMkLst>
          <pc:spChg chg="mod">
            <ac:chgData name="Katherine Julien" userId="c68167f6-bb78-47ce-a683-07d26fcb94fe" providerId="ADAL" clId="{D837DF57-D4D9-4D8A-B725-AE03F7ED3486}" dt="2025-04-15T16:56:55.540" v="190" actId="207"/>
            <ac:spMkLst>
              <pc:docMk/>
              <pc:sldMasterMk cId="3222024608" sldId="2147483686"/>
              <pc:sldLayoutMk cId="541784441" sldId="2147483679"/>
              <ac:spMk id="2" creationId="{666A9F42-7FF7-F803-C075-BC4968D35E34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7:02.440" v="191" actId="207"/>
          <pc:sldLayoutMkLst>
            <pc:docMk/>
            <pc:sldMasterMk cId="3222024608" sldId="2147483686"/>
            <pc:sldLayoutMk cId="690572280" sldId="2147483680"/>
          </pc:sldLayoutMkLst>
          <pc:spChg chg="mod">
            <ac:chgData name="Katherine Julien" userId="c68167f6-bb78-47ce-a683-07d26fcb94fe" providerId="ADAL" clId="{D837DF57-D4D9-4D8A-B725-AE03F7ED3486}" dt="2025-04-15T16:57:02.440" v="191" actId="207"/>
            <ac:spMkLst>
              <pc:docMk/>
              <pc:sldMasterMk cId="3222024608" sldId="2147483686"/>
              <pc:sldLayoutMk cId="690572280" sldId="2147483680"/>
              <ac:spMk id="2" creationId="{485B0252-346C-F6F4-3642-19F571550D45}"/>
            </ac:spMkLst>
          </pc:spChg>
        </pc:sldLayoutChg>
        <pc:sldLayoutChg chg="addSp delSp modSp mod">
          <pc:chgData name="Katherine Julien" userId="c68167f6-bb78-47ce-a683-07d26fcb94fe" providerId="ADAL" clId="{D837DF57-D4D9-4D8A-B725-AE03F7ED3486}" dt="2025-04-15T16:57:45.624" v="199" actId="207"/>
          <pc:sldLayoutMkLst>
            <pc:docMk/>
            <pc:sldMasterMk cId="3222024608" sldId="2147483686"/>
            <pc:sldLayoutMk cId="3705155463" sldId="2147483681"/>
          </pc:sldLayoutMkLst>
          <pc:spChg chg="add del mod">
            <ac:chgData name="Katherine Julien" userId="c68167f6-bb78-47ce-a683-07d26fcb94fe" providerId="ADAL" clId="{D837DF57-D4D9-4D8A-B725-AE03F7ED3486}" dt="2025-04-15T16:57:45.624" v="199" actId="207"/>
            <ac:spMkLst>
              <pc:docMk/>
              <pc:sldMasterMk cId="3222024608" sldId="2147483686"/>
              <pc:sldLayoutMk cId="3705155463" sldId="2147483681"/>
              <ac:spMk id="2" creationId="{E4336E9A-8E96-CD8C-7598-F87632CD81CF}"/>
            </ac:spMkLst>
          </pc:spChg>
          <pc:spChg chg="add del mod">
            <ac:chgData name="Katherine Julien" userId="c68167f6-bb78-47ce-a683-07d26fcb94fe" providerId="ADAL" clId="{D837DF57-D4D9-4D8A-B725-AE03F7ED3486}" dt="2025-04-15T15:19:26.407" v="135" actId="14100"/>
            <ac:spMkLst>
              <pc:docMk/>
              <pc:sldMasterMk cId="3222024608" sldId="2147483686"/>
              <pc:sldLayoutMk cId="3705155463" sldId="2147483681"/>
              <ac:spMk id="3" creationId="{2BDC76B8-60F6-62D3-9F73-E81662203017}"/>
            </ac:spMkLst>
          </pc:spChg>
          <pc:spChg chg="mod ord">
            <ac:chgData name="Katherine Julien" userId="c68167f6-bb78-47ce-a683-07d26fcb94fe" providerId="ADAL" clId="{D837DF57-D4D9-4D8A-B725-AE03F7ED3486}" dt="2025-04-15T16:55:54.960" v="181" actId="166"/>
            <ac:spMkLst>
              <pc:docMk/>
              <pc:sldMasterMk cId="3222024608" sldId="2147483686"/>
              <pc:sldLayoutMk cId="3705155463" sldId="2147483681"/>
              <ac:spMk id="4" creationId="{EAE2DAFA-435E-AAF9-8B67-495E5AFDCD91}"/>
            </ac:spMkLst>
          </pc:spChg>
          <pc:spChg chg="add del">
            <ac:chgData name="Katherine Julien" userId="c68167f6-bb78-47ce-a683-07d26fcb94fe" providerId="ADAL" clId="{D837DF57-D4D9-4D8A-B725-AE03F7ED3486}" dt="2025-04-15T15:11:08.394" v="25" actId="478"/>
            <ac:spMkLst>
              <pc:docMk/>
              <pc:sldMasterMk cId="3222024608" sldId="2147483686"/>
              <pc:sldLayoutMk cId="3705155463" sldId="2147483681"/>
              <ac:spMk id="5" creationId="{5B407A58-3351-E479-1A0C-2FF49FA42707}"/>
            </ac:spMkLst>
          </pc:spChg>
          <pc:spChg chg="ord">
            <ac:chgData name="Katherine Julien" userId="c68167f6-bb78-47ce-a683-07d26fcb94fe" providerId="ADAL" clId="{D837DF57-D4D9-4D8A-B725-AE03F7ED3486}" dt="2025-04-15T16:55:59.422" v="182" actId="166"/>
            <ac:spMkLst>
              <pc:docMk/>
              <pc:sldMasterMk cId="3222024608" sldId="2147483686"/>
              <pc:sldLayoutMk cId="3705155463" sldId="2147483681"/>
              <ac:spMk id="6" creationId="{81789E10-2433-2ECB-9C92-571B583A4CF1}"/>
            </ac:spMkLst>
          </pc:spChg>
          <pc:picChg chg="add del mod modCrop">
            <ac:chgData name="Katherine Julien" userId="c68167f6-bb78-47ce-a683-07d26fcb94fe" providerId="ADAL" clId="{D837DF57-D4D9-4D8A-B725-AE03F7ED3486}" dt="2025-04-15T15:13:59.943" v="55" actId="478"/>
            <ac:picMkLst>
              <pc:docMk/>
              <pc:sldMasterMk cId="3222024608" sldId="2147483686"/>
              <pc:sldLayoutMk cId="3705155463" sldId="2147483681"/>
              <ac:picMk id="8" creationId="{1183B2AE-4B6E-3060-F293-122447231430}"/>
            </ac:picMkLst>
          </pc:picChg>
        </pc:sldLayoutChg>
        <pc:sldLayoutChg chg="addSp delSp modSp mod">
          <pc:chgData name="Katherine Julien" userId="c68167f6-bb78-47ce-a683-07d26fcb94fe" providerId="ADAL" clId="{D837DF57-D4D9-4D8A-B725-AE03F7ED3486}" dt="2025-04-15T16:55:15.900" v="162" actId="207"/>
          <pc:sldLayoutMkLst>
            <pc:docMk/>
            <pc:sldMasterMk cId="3222024608" sldId="2147483686"/>
            <pc:sldLayoutMk cId="1869521815" sldId="2147483682"/>
          </pc:sldLayoutMkLst>
          <pc:spChg chg="mod">
            <ac:chgData name="Katherine Julien" userId="c68167f6-bb78-47ce-a683-07d26fcb94fe" providerId="ADAL" clId="{D837DF57-D4D9-4D8A-B725-AE03F7ED3486}" dt="2025-04-15T16:55:15.900" v="162" actId="207"/>
            <ac:spMkLst>
              <pc:docMk/>
              <pc:sldMasterMk cId="3222024608" sldId="2147483686"/>
              <pc:sldLayoutMk cId="1869521815" sldId="2147483682"/>
              <ac:spMk id="2" creationId="{BC7433D9-FD02-59E2-0F81-A0B7201D2DA0}"/>
            </ac:spMkLst>
          </pc:spChg>
          <pc:spChg chg="mod">
            <ac:chgData name="Katherine Julien" userId="c68167f6-bb78-47ce-a683-07d26fcb94fe" providerId="ADAL" clId="{D837DF57-D4D9-4D8A-B725-AE03F7ED3486}" dt="2025-04-15T15:18:40.805" v="121" actId="14100"/>
            <ac:spMkLst>
              <pc:docMk/>
              <pc:sldMasterMk cId="3222024608" sldId="2147483686"/>
              <pc:sldLayoutMk cId="1869521815" sldId="2147483682"/>
              <ac:spMk id="3" creationId="{6C2DD052-3E45-E789-01F8-33250024ECBD}"/>
            </ac:spMkLst>
          </pc:spChg>
          <pc:spChg chg="add del">
            <ac:chgData name="Katherine Julien" userId="c68167f6-bb78-47ce-a683-07d26fcb94fe" providerId="ADAL" clId="{D837DF57-D4D9-4D8A-B725-AE03F7ED3486}" dt="2025-04-15T15:14:35.985" v="58" actId="11529"/>
            <ac:spMkLst>
              <pc:docMk/>
              <pc:sldMasterMk cId="3222024608" sldId="2147483686"/>
              <pc:sldLayoutMk cId="1869521815" sldId="2147483682"/>
              <ac:spMk id="5" creationId="{99F65DCA-ABEC-071A-74F5-F81BCC19E2CA}"/>
            </ac:spMkLst>
          </pc:spChg>
          <pc:spChg chg="add mod">
            <ac:chgData name="Katherine Julien" userId="c68167f6-bb78-47ce-a683-07d26fcb94fe" providerId="ADAL" clId="{D837DF57-D4D9-4D8A-B725-AE03F7ED3486}" dt="2025-04-15T15:19:35.539" v="137" actId="14100"/>
            <ac:spMkLst>
              <pc:docMk/>
              <pc:sldMasterMk cId="3222024608" sldId="2147483686"/>
              <pc:sldLayoutMk cId="1869521815" sldId="2147483682"/>
              <ac:spMk id="7" creationId="{24A2E4B1-326A-3868-2AA1-D10B69857832}"/>
            </ac:spMkLst>
          </pc:spChg>
        </pc:sldLayoutChg>
        <pc:sldLayoutChg chg="addSp delSp modSp mod">
          <pc:chgData name="Katherine Julien" userId="c68167f6-bb78-47ce-a683-07d26fcb94fe" providerId="ADAL" clId="{D837DF57-D4D9-4D8A-B725-AE03F7ED3486}" dt="2025-04-15T16:55:38.052" v="180" actId="207"/>
          <pc:sldLayoutMkLst>
            <pc:docMk/>
            <pc:sldMasterMk cId="3222024608" sldId="2147483686"/>
            <pc:sldLayoutMk cId="4223137126" sldId="2147483683"/>
          </pc:sldLayoutMkLst>
          <pc:spChg chg="mod">
            <ac:chgData name="Katherine Julien" userId="c68167f6-bb78-47ce-a683-07d26fcb94fe" providerId="ADAL" clId="{D837DF57-D4D9-4D8A-B725-AE03F7ED3486}" dt="2025-04-15T16:55:38.052" v="180" actId="207"/>
            <ac:spMkLst>
              <pc:docMk/>
              <pc:sldMasterMk cId="3222024608" sldId="2147483686"/>
              <pc:sldLayoutMk cId="4223137126" sldId="2147483683"/>
              <ac:spMk id="2" creationId="{951D06AF-EF87-8489-2C82-DEB90B7EFE0C}"/>
            </ac:spMkLst>
          </pc:spChg>
          <pc:spChg chg="del">
            <ac:chgData name="Katherine Julien" userId="c68167f6-bb78-47ce-a683-07d26fcb94fe" providerId="ADAL" clId="{D837DF57-D4D9-4D8A-B725-AE03F7ED3486}" dt="2025-04-15T15:15:18.313" v="60" actId="478"/>
            <ac:spMkLst>
              <pc:docMk/>
              <pc:sldMasterMk cId="3222024608" sldId="2147483686"/>
              <pc:sldLayoutMk cId="4223137126" sldId="2147483683"/>
              <ac:spMk id="3" creationId="{308E5678-CA38-1318-9EA2-5E0A4F9A59BA}"/>
            </ac:spMkLst>
          </pc:spChg>
          <pc:spChg chg="mod">
            <ac:chgData name="Katherine Julien" userId="c68167f6-bb78-47ce-a683-07d26fcb94fe" providerId="ADAL" clId="{D837DF57-D4D9-4D8A-B725-AE03F7ED3486}" dt="2025-04-15T15:17:38.555" v="106" actId="1076"/>
            <ac:spMkLst>
              <pc:docMk/>
              <pc:sldMasterMk cId="3222024608" sldId="2147483686"/>
              <pc:sldLayoutMk cId="4223137126" sldId="2147483683"/>
              <ac:spMk id="4" creationId="{44E99186-7E5A-60AF-DE69-5C7DA71611AB}"/>
            </ac:spMkLst>
          </pc:spChg>
          <pc:spChg chg="del">
            <ac:chgData name="Katherine Julien" userId="c68167f6-bb78-47ce-a683-07d26fcb94fe" providerId="ADAL" clId="{D837DF57-D4D9-4D8A-B725-AE03F7ED3486}" dt="2025-04-15T15:15:11.813" v="59" actId="478"/>
            <ac:spMkLst>
              <pc:docMk/>
              <pc:sldMasterMk cId="3222024608" sldId="2147483686"/>
              <pc:sldLayoutMk cId="4223137126" sldId="2147483683"/>
              <ac:spMk id="5" creationId="{82FA13D1-1FBA-E820-323B-77B41F1A665D}"/>
            </ac:spMkLst>
          </pc:spChg>
          <pc:spChg chg="add del">
            <ac:chgData name="Katherine Julien" userId="c68167f6-bb78-47ce-a683-07d26fcb94fe" providerId="ADAL" clId="{D837DF57-D4D9-4D8A-B725-AE03F7ED3486}" dt="2025-04-15T15:17:36.679" v="105" actId="11529"/>
            <ac:spMkLst>
              <pc:docMk/>
              <pc:sldMasterMk cId="3222024608" sldId="2147483686"/>
              <pc:sldLayoutMk cId="4223137126" sldId="2147483683"/>
              <ac:spMk id="7" creationId="{075E1526-A511-A570-775B-D50A0C5C22AD}"/>
            </ac:spMkLst>
          </pc:spChg>
          <pc:spChg chg="add mod">
            <ac:chgData name="Katherine Julien" userId="c68167f6-bb78-47ce-a683-07d26fcb94fe" providerId="ADAL" clId="{D837DF57-D4D9-4D8A-B725-AE03F7ED3486}" dt="2025-04-15T15:19:53.436" v="151" actId="1035"/>
            <ac:spMkLst>
              <pc:docMk/>
              <pc:sldMasterMk cId="3222024608" sldId="2147483686"/>
              <pc:sldLayoutMk cId="4223137126" sldId="2147483683"/>
              <ac:spMk id="8" creationId="{0F5792DE-5E1C-20C9-5045-EE9A83117159}"/>
            </ac:spMkLst>
          </pc:spChg>
          <pc:spChg chg="add mod">
            <ac:chgData name="Katherine Julien" userId="c68167f6-bb78-47ce-a683-07d26fcb94fe" providerId="ADAL" clId="{D837DF57-D4D9-4D8A-B725-AE03F7ED3486}" dt="2025-04-15T15:19:53.436" v="151" actId="1035"/>
            <ac:spMkLst>
              <pc:docMk/>
              <pc:sldMasterMk cId="3222024608" sldId="2147483686"/>
              <pc:sldLayoutMk cId="4223137126" sldId="2147483683"/>
              <ac:spMk id="9" creationId="{7506F9D0-77E3-DA31-9427-518B1087030D}"/>
            </ac:spMkLst>
          </pc:spChg>
          <pc:spChg chg="add mod">
            <ac:chgData name="Katherine Julien" userId="c68167f6-bb78-47ce-a683-07d26fcb94fe" providerId="ADAL" clId="{D837DF57-D4D9-4D8A-B725-AE03F7ED3486}" dt="2025-04-15T15:19:53.436" v="151" actId="1035"/>
            <ac:spMkLst>
              <pc:docMk/>
              <pc:sldMasterMk cId="3222024608" sldId="2147483686"/>
              <pc:sldLayoutMk cId="4223137126" sldId="2147483683"/>
              <ac:spMk id="10" creationId="{6D680E69-9A35-38AD-54E6-ECFF909120EE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7:39.695" v="198" actId="207"/>
          <pc:sldLayoutMkLst>
            <pc:docMk/>
            <pc:sldMasterMk cId="3222024608" sldId="2147483686"/>
            <pc:sldLayoutMk cId="2553965947" sldId="2147483684"/>
          </pc:sldLayoutMkLst>
          <pc:spChg chg="mod">
            <ac:chgData name="Katherine Julien" userId="c68167f6-bb78-47ce-a683-07d26fcb94fe" providerId="ADAL" clId="{D837DF57-D4D9-4D8A-B725-AE03F7ED3486}" dt="2025-04-15T16:57:39.695" v="198" actId="207"/>
            <ac:spMkLst>
              <pc:docMk/>
              <pc:sldMasterMk cId="3222024608" sldId="2147483686"/>
              <pc:sldLayoutMk cId="2553965947" sldId="2147483684"/>
              <ac:spMk id="2" creationId="{FAF3BB49-A328-F121-7F27-DEB7C3CC2B0F}"/>
            </ac:spMkLst>
          </pc:spChg>
        </pc:sldLayoutChg>
        <pc:sldLayoutChg chg="modSp">
          <pc:chgData name="Katherine Julien" userId="c68167f6-bb78-47ce-a683-07d26fcb94fe" providerId="ADAL" clId="{D837DF57-D4D9-4D8A-B725-AE03F7ED3486}" dt="2025-04-15T16:57:35.469" v="197" actId="207"/>
          <pc:sldLayoutMkLst>
            <pc:docMk/>
            <pc:sldMasterMk cId="3222024608" sldId="2147483686"/>
            <pc:sldLayoutMk cId="1702637524" sldId="2147483685"/>
          </pc:sldLayoutMkLst>
          <pc:spChg chg="mod">
            <ac:chgData name="Katherine Julien" userId="c68167f6-bb78-47ce-a683-07d26fcb94fe" providerId="ADAL" clId="{D837DF57-D4D9-4D8A-B725-AE03F7ED3486}" dt="2025-04-15T16:57:25.409" v="195" actId="207"/>
            <ac:spMkLst>
              <pc:docMk/>
              <pc:sldMasterMk cId="3222024608" sldId="2147483686"/>
              <pc:sldLayoutMk cId="1702637524" sldId="2147483685"/>
              <ac:spMk id="2" creationId="{41FEE969-634D-6E32-D227-18E9282C6F9E}"/>
            </ac:spMkLst>
          </pc:spChg>
          <pc:spChg chg="mod">
            <ac:chgData name="Katherine Julien" userId="c68167f6-bb78-47ce-a683-07d26fcb94fe" providerId="ADAL" clId="{D837DF57-D4D9-4D8A-B725-AE03F7ED3486}" dt="2025-04-15T16:57:32.569" v="196" actId="207"/>
            <ac:spMkLst>
              <pc:docMk/>
              <pc:sldMasterMk cId="3222024608" sldId="2147483686"/>
              <pc:sldLayoutMk cId="1702637524" sldId="2147483685"/>
              <ac:spMk id="3" creationId="{61CD26D4-290A-F0ED-7D62-41EDA6FEC2B9}"/>
            </ac:spMkLst>
          </pc:spChg>
          <pc:spChg chg="mod">
            <ac:chgData name="Katherine Julien" userId="c68167f6-bb78-47ce-a683-07d26fcb94fe" providerId="ADAL" clId="{D837DF57-D4D9-4D8A-B725-AE03F7ED3486}" dt="2025-04-15T16:57:35.469" v="197" actId="207"/>
            <ac:spMkLst>
              <pc:docMk/>
              <pc:sldMasterMk cId="3222024608" sldId="2147483686"/>
              <pc:sldLayoutMk cId="1702637524" sldId="2147483685"/>
              <ac:spMk id="5" creationId="{06536620-C4F3-EEC3-DBF1-05196B1CBB55}"/>
            </ac:spMkLst>
          </pc:spChg>
        </pc:sldLayoutChg>
      </pc:sldMasterChg>
    </pc:docChg>
  </pc:docChgLst>
  <pc:docChgLst>
    <pc:chgData name="Julie Couture" userId="S::couj6746@usherbrooke.ca::f165e858-4b6f-4c59-93c3-13b1f463d44c" providerId="AD" clId="Web-{94ECC46B-9EF2-7054-03BF-651594C313AE}"/>
    <pc:docChg chg="addSld modSld">
      <pc:chgData name="Julie Couture" userId="S::couj6746@usherbrooke.ca::f165e858-4b6f-4c59-93c3-13b1f463d44c" providerId="AD" clId="Web-{94ECC46B-9EF2-7054-03BF-651594C313AE}" dt="2025-04-14T15:38:36.179" v="2"/>
      <pc:docMkLst>
        <pc:docMk/>
      </pc:docMkLst>
      <pc:sldChg chg="new">
        <pc:chgData name="Julie Couture" userId="S::couj6746@usherbrooke.ca::f165e858-4b6f-4c59-93c3-13b1f463d44c" providerId="AD" clId="Web-{94ECC46B-9EF2-7054-03BF-651594C313AE}" dt="2025-04-14T15:38:05.429" v="0"/>
        <pc:sldMkLst>
          <pc:docMk/>
          <pc:sldMk cId="4190466698" sldId="258"/>
        </pc:sldMkLst>
      </pc:sldChg>
      <pc:sldChg chg="addSp modSp new mod modClrScheme chgLayout">
        <pc:chgData name="Julie Couture" userId="S::couj6746@usherbrooke.ca::f165e858-4b6f-4c59-93c3-13b1f463d44c" providerId="AD" clId="Web-{94ECC46B-9EF2-7054-03BF-651594C313AE}" dt="2025-04-14T15:38:36.179" v="2"/>
        <pc:sldMkLst>
          <pc:docMk/>
          <pc:sldMk cId="560064283" sldId="259"/>
        </pc:sldMkLst>
        <pc:spChg chg="mod ord">
          <ac:chgData name="Julie Couture" userId="S::couj6746@usherbrooke.ca::f165e858-4b6f-4c59-93c3-13b1f463d44c" providerId="AD" clId="Web-{94ECC46B-9EF2-7054-03BF-651594C313AE}" dt="2025-04-14T15:38:36.179" v="2"/>
          <ac:spMkLst>
            <pc:docMk/>
            <pc:sldMk cId="560064283" sldId="259"/>
            <ac:spMk id="2" creationId="{509CFB86-8B6B-9C4B-2412-4727382AC609}"/>
          </ac:spMkLst>
        </pc:spChg>
        <pc:spChg chg="mod ord">
          <ac:chgData name="Julie Couture" userId="S::couj6746@usherbrooke.ca::f165e858-4b6f-4c59-93c3-13b1f463d44c" providerId="AD" clId="Web-{94ECC46B-9EF2-7054-03BF-651594C313AE}" dt="2025-04-14T15:38:36.179" v="2"/>
          <ac:spMkLst>
            <pc:docMk/>
            <pc:sldMk cId="560064283" sldId="259"/>
            <ac:spMk id="3" creationId="{E1EC09F9-5026-33F9-162F-174EC6C84928}"/>
          </ac:spMkLst>
        </pc:spChg>
        <pc:spChg chg="add mod ord">
          <ac:chgData name="Julie Couture" userId="S::couj6746@usherbrooke.ca::f165e858-4b6f-4c59-93c3-13b1f463d44c" providerId="AD" clId="Web-{94ECC46B-9EF2-7054-03BF-651594C313AE}" dt="2025-04-14T15:38:36.179" v="2"/>
          <ac:spMkLst>
            <pc:docMk/>
            <pc:sldMk cId="560064283" sldId="259"/>
            <ac:spMk id="4" creationId="{26E04B04-902E-4F9E-B4F0-2DD9F6437CD4}"/>
          </ac:spMkLst>
        </pc:spChg>
        <pc:spChg chg="add mod ord">
          <ac:chgData name="Julie Couture" userId="S::couj6746@usherbrooke.ca::f165e858-4b6f-4c59-93c3-13b1f463d44c" providerId="AD" clId="Web-{94ECC46B-9EF2-7054-03BF-651594C313AE}" dt="2025-04-14T15:38:36.179" v="2"/>
          <ac:spMkLst>
            <pc:docMk/>
            <pc:sldMk cId="560064283" sldId="259"/>
            <ac:spMk id="5" creationId="{088430ED-B5F1-8C3C-EF00-D35BB29467BF}"/>
          </ac:spMkLst>
        </pc:spChg>
        <pc:spChg chg="add mod ord">
          <ac:chgData name="Julie Couture" userId="S::couj6746@usherbrooke.ca::f165e858-4b6f-4c59-93c3-13b1f463d44c" providerId="AD" clId="Web-{94ECC46B-9EF2-7054-03BF-651594C313AE}" dt="2025-04-14T15:38:36.179" v="2"/>
          <ac:spMkLst>
            <pc:docMk/>
            <pc:sldMk cId="560064283" sldId="259"/>
            <ac:spMk id="6" creationId="{DD668BA9-A3D9-F6E1-C11E-9CDC1DA67E4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7F83A0F6-678D-BC83-284A-CBD1759F44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E700AA4-A70B-47F0-9C32-1E4E95D56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D8EECE-925E-4503-B0B1-B766178D4962}" type="datetimeFigureOut">
              <a:rPr lang="fr-CA" smtClean="0"/>
              <a:t>2025-04-15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A9AC408-EC2F-59A7-6DF0-179760EB602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7D55EE5-5DD4-B7F0-ABDA-B2A64D20AF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A7F02-0E93-484A-BEC1-CC19D6F29C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50995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6805" y="361707"/>
            <a:ext cx="7588155" cy="68359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6805" y="1563521"/>
            <a:ext cx="10676800" cy="422480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6806" y="6309359"/>
            <a:ext cx="3494314" cy="365125"/>
          </a:xfrm>
        </p:spPr>
        <p:txBody>
          <a:bodyPr/>
          <a:lstStyle/>
          <a:p>
            <a:fld id="{C128FA71-3A18-48C0-980F-4B68F7F63042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155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70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4/15/2025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72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9" y="354092"/>
            <a:ext cx="9540642" cy="1132258"/>
          </a:xfrm>
        </p:spPr>
        <p:txBody>
          <a:bodyPr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715532"/>
            <a:ext cx="6098704" cy="40713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24A2E4B1-326A-3868-2AA1-D10B6985783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972502" y="1715532"/>
            <a:ext cx="4531103" cy="4070350"/>
          </a:xfrm>
        </p:spPr>
        <p:txBody>
          <a:bodyPr/>
          <a:lstStyle/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869521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636829"/>
          </a:xfrm>
        </p:spPr>
        <p:txBody>
          <a:bodyPr anchor="t">
            <a:normAutofit/>
          </a:bodyPr>
          <a:lstStyle>
            <a:lvl1pPr>
              <a:defRPr sz="3600" cap="none" baseline="0">
                <a:solidFill>
                  <a:srgbClr val="123456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12648" y="6309359"/>
            <a:ext cx="3494314" cy="365125"/>
          </a:xfrm>
        </p:spPr>
        <p:txBody>
          <a:bodyPr/>
          <a:lstStyle/>
          <a:p>
            <a:fld id="{B01EA198-6CAB-4B8F-B93F-1F9C8C4B6CE7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0F5792DE-5E1C-20C9-5045-EE9A8311715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3381" y="1699640"/>
            <a:ext cx="3494088" cy="3915824"/>
          </a:xfrm>
        </p:spPr>
        <p:txBody>
          <a:bodyPr/>
          <a:lstStyle/>
          <a:p>
            <a:endParaRPr lang="fr-CA"/>
          </a:p>
        </p:txBody>
      </p:sp>
      <p:sp>
        <p:nvSpPr>
          <p:cNvPr id="9" name="Espace réservé pour une image  7">
            <a:extLst>
              <a:ext uri="{FF2B5EF4-FFF2-40B4-BE49-F238E27FC236}">
                <a16:creationId xmlns:a16="http://schemas.microsoft.com/office/drawing/2014/main" id="{7506F9D0-77E3-DA31-9427-518B1087030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06449" y="1699640"/>
            <a:ext cx="3494088" cy="3915824"/>
          </a:xfrm>
        </p:spPr>
        <p:txBody>
          <a:bodyPr/>
          <a:lstStyle/>
          <a:p>
            <a:endParaRPr lang="fr-CA"/>
          </a:p>
        </p:txBody>
      </p:sp>
      <p:sp>
        <p:nvSpPr>
          <p:cNvPr id="10" name="Espace réservé pour une image  7">
            <a:extLst>
              <a:ext uri="{FF2B5EF4-FFF2-40B4-BE49-F238E27FC236}">
                <a16:creationId xmlns:a16="http://schemas.microsoft.com/office/drawing/2014/main" id="{6D680E69-9A35-38AD-54E6-ECFF909120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09517" y="1699640"/>
            <a:ext cx="3494088" cy="3915824"/>
          </a:xfrm>
        </p:spPr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2313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3965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rgbClr val="51A6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>
                <a:solidFill>
                  <a:srgbClr val="51A6B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4/15/2025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375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4/15/2025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84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4/15/2025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780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>
                <a:solidFill>
                  <a:srgbClr val="12345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4/15/2025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189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F31455A-C110-D849-C38E-FDE896C683E3}"/>
              </a:ext>
            </a:extLst>
          </p:cNvPr>
          <p:cNvSpPr>
            <a:spLocks/>
          </p:cNvSpPr>
          <p:nvPr userDrawn="1"/>
        </p:nvSpPr>
        <p:spPr>
          <a:xfrm>
            <a:off x="0" y="6045200"/>
            <a:ext cx="12192000" cy="812800"/>
          </a:xfrm>
          <a:prstGeom prst="rect">
            <a:avLst/>
          </a:prstGeom>
          <a:solidFill>
            <a:srgbClr val="12345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54092"/>
            <a:ext cx="9419873" cy="9392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715532"/>
            <a:ext cx="10421318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9" name="Image 8" descr="Une image contenant texte, Police, capture d’écran, Graphique&#10;&#10;Le contenu généré par l’IA peut être incorrect.">
            <a:extLst>
              <a:ext uri="{FF2B5EF4-FFF2-40B4-BE49-F238E27FC236}">
                <a16:creationId xmlns:a16="http://schemas.microsoft.com/office/drawing/2014/main" id="{FA1D7D87-66D4-058B-3C66-D151F691A110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4326" y="354092"/>
            <a:ext cx="939279" cy="939279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12666" y="6309360"/>
            <a:ext cx="690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12648" y="6309360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bg1"/>
                </a:solidFill>
              </a:defRPr>
            </a:lvl1pPr>
          </a:lstStyle>
          <a:p>
            <a:fld id="{67F45AC6-C491-4585-A584-9CE2AF7D5500}" type="datetime1">
              <a:rPr lang="en-US" smtClean="0"/>
              <a:pPr/>
              <a:t>4/15/2025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024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D32493-57B4-0332-865C-F46AB260F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17145A3-B2EC-7041-52CE-003AECAA9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 descr="Une image contenant peinture, art, Peinture artistique, Peinture acrylique&#10;&#10;Le contenu généré par l’IA peut être incorrect.">
            <a:extLst>
              <a:ext uri="{FF2B5EF4-FFF2-40B4-BE49-F238E27FC236}">
                <a16:creationId xmlns:a16="http://schemas.microsoft.com/office/drawing/2014/main" id="{0D6E4742-C942-923C-CC3E-4CF4FCE225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973" y="-12560"/>
            <a:ext cx="12209973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299CE08-66A3-6770-3F56-109A9FB8C045}"/>
              </a:ext>
            </a:extLst>
          </p:cNvPr>
          <p:cNvSpPr/>
          <p:nvPr/>
        </p:nvSpPr>
        <p:spPr>
          <a:xfrm>
            <a:off x="5004869" y="-1"/>
            <a:ext cx="7187131" cy="56985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424FE2E-1523-841F-2714-F0BB6E80AB58}"/>
              </a:ext>
            </a:extLst>
          </p:cNvPr>
          <p:cNvSpPr txBox="1"/>
          <p:nvPr/>
        </p:nvSpPr>
        <p:spPr>
          <a:xfrm>
            <a:off x="5530066" y="1288510"/>
            <a:ext cx="55784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3000">
                <a:solidFill>
                  <a:srgbClr val="E78429"/>
                </a:solidFill>
                <a:latin typeface="Avenir Next LT Pro Demi" panose="020B0704020202020204" pitchFamily="34" charset="0"/>
              </a:rPr>
              <a:t>Titre de l’atelier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A0DBB5C3-E2F3-3F24-7264-64B4A1E85D8A}"/>
              </a:ext>
            </a:extLst>
          </p:cNvPr>
          <p:cNvSpPr txBox="1"/>
          <p:nvPr/>
        </p:nvSpPr>
        <p:spPr>
          <a:xfrm>
            <a:off x="5530066" y="4177545"/>
            <a:ext cx="768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/>
              <a:t>Nom(s)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6C85DED-6700-19C2-F9BC-A37BC65DB2E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-17973" y="38908"/>
            <a:ext cx="12209973" cy="6819092"/>
            <a:chOff x="-17973" y="38908"/>
            <a:chExt cx="12209973" cy="6819092"/>
          </a:xfrm>
        </p:grpSpPr>
        <p:pic>
          <p:nvPicPr>
            <p:cNvPr id="8" name="Image 7" descr="Une image contenant texte, Police, capture d’écran, Graphique&#10;&#10;Le contenu généré par l’IA peut être incorrect.">
              <a:extLst>
                <a:ext uri="{FF2B5EF4-FFF2-40B4-BE49-F238E27FC236}">
                  <a16:creationId xmlns:a16="http://schemas.microsoft.com/office/drawing/2014/main" id="{D19F6DA0-C151-6977-BC05-C22E7D33CDAD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08529" y="38908"/>
              <a:ext cx="1079361" cy="1079361"/>
            </a:xfrm>
            <a:prstGeom prst="rect">
              <a:avLst/>
            </a:prstGeom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DC5CA4F-C69F-AAD9-7780-9EA6BC176258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004869" y="38908"/>
              <a:ext cx="7146790" cy="5633337"/>
            </a:xfrm>
            <a:prstGeom prst="rect">
              <a:avLst/>
            </a:prstGeom>
            <a:noFill/>
            <a:ln w="76200">
              <a:solidFill>
                <a:srgbClr val="123456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61C272-58E1-7691-D2F6-3C4BE5269BEA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7973" y="5620030"/>
              <a:ext cx="12209973" cy="1237970"/>
            </a:xfrm>
            <a:prstGeom prst="rect">
              <a:avLst/>
            </a:prstGeom>
            <a:solidFill>
              <a:srgbClr val="123456"/>
            </a:solidFill>
            <a:ln w="7620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sp>
        <p:nvSpPr>
          <p:cNvPr id="6" name="ZoneTexte 5">
            <a:extLst>
              <a:ext uri="{FF2B5EF4-FFF2-40B4-BE49-F238E27FC236}">
                <a16:creationId xmlns:a16="http://schemas.microsoft.com/office/drawing/2014/main" id="{06CEC7FB-B982-9048-BFBE-B832E96E53D1}"/>
              </a:ext>
            </a:extLst>
          </p:cNvPr>
          <p:cNvSpPr txBox="1"/>
          <p:nvPr/>
        </p:nvSpPr>
        <p:spPr>
          <a:xfrm>
            <a:off x="5530066" y="6080456"/>
            <a:ext cx="7682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>
                <a:solidFill>
                  <a:schemeClr val="bg1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54031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314A75A9-2868-115D-A81A-346A22EF6F3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ous-titre 5">
            <a:extLst>
              <a:ext uri="{FF2B5EF4-FFF2-40B4-BE49-F238E27FC236}">
                <a16:creationId xmlns:a16="http://schemas.microsoft.com/office/drawing/2014/main" id="{F8C024B2-671B-DC97-676E-4C61B12FC9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574951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0A3A542E-0A6F-8DE3-1119-94A045CC1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5AC8764-4B0A-7BFA-0539-0E4C7ED436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E6773907-5049-0DE7-CA7A-953FCBB0BD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35878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DF05FA1D-E7DF-4A07-E035-875B66AC9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pour une image  5">
            <a:extLst>
              <a:ext uri="{FF2B5EF4-FFF2-40B4-BE49-F238E27FC236}">
                <a16:creationId xmlns:a16="http://schemas.microsoft.com/office/drawing/2014/main" id="{2F81B18E-3448-EC49-0A38-5F6540A23D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pour une image  6">
            <a:extLst>
              <a:ext uri="{FF2B5EF4-FFF2-40B4-BE49-F238E27FC236}">
                <a16:creationId xmlns:a16="http://schemas.microsoft.com/office/drawing/2014/main" id="{D4A2109E-AD19-0777-BA56-4AB37C9E050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FD06754F-938C-9622-B0CB-AB70EABBE5C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75044875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Personnalisé 1">
      <a:dk1>
        <a:sysClr val="windowText" lastClr="000000"/>
      </a:dk1>
      <a:lt1>
        <a:srgbClr val="FFFFFF"/>
      </a:lt1>
      <a:dk2>
        <a:srgbClr val="0E2841"/>
      </a:dk2>
      <a:lt2>
        <a:srgbClr val="E8E8E8"/>
      </a:lt2>
      <a:accent1>
        <a:srgbClr val="123456"/>
      </a:accent1>
      <a:accent2>
        <a:srgbClr val="F88D1A"/>
      </a:accent2>
      <a:accent3>
        <a:srgbClr val="135769"/>
      </a:accent3>
      <a:accent4>
        <a:srgbClr val="49A9A9"/>
      </a:accent4>
      <a:accent5>
        <a:srgbClr val="479397"/>
      </a:accent5>
      <a:accent6>
        <a:srgbClr val="042940"/>
      </a:accent6>
      <a:hlink>
        <a:srgbClr val="135769"/>
      </a:hlink>
      <a:folHlink>
        <a:srgbClr val="49A9A9"/>
      </a:folHlink>
    </a:clrScheme>
    <a:fontScheme name="I-mersion">
      <a:majorFont>
        <a:latin typeface="Avenir Next LT Pro Dem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ee0bfa4-b792-4de8-8186-e00c7459f019">
      <Terms xmlns="http://schemas.microsoft.com/office/infopath/2007/PartnerControls"/>
    </lcf76f155ced4ddcb4097134ff3c332f>
    <RessourcesCompl_x00e9_mentaire xmlns="1ee0bfa4-b792-4de8-8186-e00c7459f019">false</RessourcesCompl_x00e9_mentaire>
    <MES xmlns="1ee0bfa4-b792-4de8-8186-e00c7459f019" xsi:nil="true"/>
    <Synth_x00e8_ses xmlns="1ee0bfa4-b792-4de8-8186-e00c7459f019" xsi:nil="true"/>
    <REPIC xmlns="1ee0bfa4-b792-4de8-8186-e00c7459f019" xsi:nil="true"/>
    <personne_comite_selection xmlns="1ee0bfa4-b792-4de8-8186-e00c7459f019" xsi:nil="true"/>
    <Finaliste_x002f_Laur_x00e9_at xmlns="1ee0bfa4-b792-4de8-8186-e00c7459f019" xsi:nil="true"/>
    <Prixd_x00e9_quipe xmlns="1ee0bfa4-b792-4de8-8186-e00c7459f019">true</Prixd_x00e9_quipe>
    <Suppl_x00e9_mentdinfo xmlns="1ee0bfa4-b792-4de8-8186-e00c7459f019" xsi:nil="true"/>
    <Cat_x00e9_gories xmlns="1ee0bfa4-b792-4de8-8186-e00c7459f019" xsi:nil="true"/>
    <Cat_x00e9_gorie xmlns="1ee0bfa4-b792-4de8-8186-e00c7459f019" xsi:nil="true"/>
    <Validationn_x00e9_cessaire xmlns="1ee0bfa4-b792-4de8-8186-e00c7459f019" xsi:nil="true"/>
    <candidature_pdf xmlns="1ee0bfa4-b792-4de8-8186-e00c7459f019">
      <Url xsi:nil="true"/>
      <Description xsi:nil="true"/>
    </candidature_pdf>
    <Typedecandidature xmlns="1ee0bfa4-b792-4de8-8186-e00c7459f019" xsi:nil="true"/>
    <Soumission xmlns="1ee0bfa4-b792-4de8-8186-e00c7459f019" xsi:nil="true"/>
    <TaxCatchAll xmlns="415013d2-382c-4081-874e-f27f54c9bb6e" xsi:nil="true"/>
    <_x00c9_tablissement xmlns="1ee0bfa4-b792-4de8-8186-e00c7459f019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D1AE83D5E6B45419BFE12D74760FAA4" ma:contentTypeVersion="37" ma:contentTypeDescription="Crée un document." ma:contentTypeScope="" ma:versionID="dd27a362ad0609d57f87ce62b7b680e1">
  <xsd:schema xmlns:xsd="http://www.w3.org/2001/XMLSchema" xmlns:xs="http://www.w3.org/2001/XMLSchema" xmlns:p="http://schemas.microsoft.com/office/2006/metadata/properties" xmlns:ns2="1ee0bfa4-b792-4de8-8186-e00c7459f019" xmlns:ns3="415013d2-382c-4081-874e-f27f54c9bb6e" targetNamespace="http://schemas.microsoft.com/office/2006/metadata/properties" ma:root="true" ma:fieldsID="d7a64be474986b4d49480da27f07c648" ns2:_="" ns3:_="">
    <xsd:import namespace="1ee0bfa4-b792-4de8-8186-e00c7459f019"/>
    <xsd:import namespace="415013d2-382c-4081-874e-f27f54c9bb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Cat_x00e9_gories" minOccurs="0"/>
                <xsd:element ref="ns2:MediaServiceLocation" minOccurs="0"/>
                <xsd:element ref="ns2:Suppl_x00e9_mentdinfo" minOccurs="0"/>
                <xsd:element ref="ns2:Prixd_x00e9_quipe" minOccurs="0"/>
                <xsd:element ref="ns2:candidature_pdf" minOccurs="0"/>
                <xsd:element ref="ns2:personne_comite_selection" minOccurs="0"/>
                <xsd:element ref="ns2:personne_comite_selection_x003a_Adresses_x0020_courriel" minOccurs="0"/>
                <xsd:element ref="ns2:personne_comite_selection_x003a_Pr_x00e9_nom" minOccurs="0"/>
                <xsd:element ref="ns2:personne_comite_selection_x003a_Nom" minOccurs="0"/>
                <xsd:element ref="ns2:MediaServiceObjectDetectorVersions" minOccurs="0"/>
                <xsd:element ref="ns2:Synth_x00e8_ses" minOccurs="0"/>
                <xsd:element ref="ns2:Cat_x00e9_gorie" minOccurs="0"/>
                <xsd:element ref="ns2:_x00c9_tablissement" minOccurs="0"/>
                <xsd:element ref="ns2:Typedecandidature" minOccurs="0"/>
                <xsd:element ref="ns2:Soumission" minOccurs="0"/>
                <xsd:element ref="ns2:MediaServiceSearchProperties" minOccurs="0"/>
                <xsd:element ref="ns2:RessourcesCompl_x00e9_mentaire" minOccurs="0"/>
                <xsd:element ref="ns2:Finaliste_x002f_Laur_x00e9_at" minOccurs="0"/>
                <xsd:element ref="ns2:MES" minOccurs="0"/>
                <xsd:element ref="ns2:Validationn_x00e9_cessaire" minOccurs="0"/>
                <xsd:element ref="ns2:REPIC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e0bfa4-b792-4de8-8186-e00c7459f0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Cat_x00e9_gories" ma:index="23" nillable="true" ma:displayName="Catégories" ma:format="Dropdown" ma:internalName="Cat_x00e9_gories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Accompagnement"/>
                    <xsd:enumeration value="Civisme"/>
                    <xsd:enumeration value="Collaboration"/>
                    <xsd:enumeration value="Ressources"/>
                    <xsd:enumeration value="Programmes"/>
                    <xsd:enumeration value="Réussite"/>
                    <xsd:enumeration value="Transformation"/>
                  </xsd:restriction>
                </xsd:simpleType>
              </xsd:element>
            </xsd:sequence>
          </xsd:extension>
        </xsd:complexContent>
      </xsd:complexType>
    </xsd:element>
    <xsd:element name="MediaServiceLocation" ma:index="24" nillable="true" ma:displayName="Location" ma:indexed="true" ma:internalName="MediaServiceLocation" ma:readOnly="true">
      <xsd:simpleType>
        <xsd:restriction base="dms:Text"/>
      </xsd:simpleType>
    </xsd:element>
    <xsd:element name="Suppl_x00e9_mentdinfo" ma:index="25" nillable="true" ma:displayName="Supplément d'info" ma:description="https://crosemont-my.sharepoint.com/:p:/g/personal/gcourcy_crosemont_qc_ca/EU9vMoE7QD1NhUdlqyAK0jEBidj0-WIGXogUrhx4mrIIhw" ma:format="Dropdown" ma:internalName="Suppl_x00e9_mentdinfo">
      <xsd:simpleType>
        <xsd:restriction base="dms:Text">
          <xsd:maxLength value="255"/>
        </xsd:restriction>
      </xsd:simpleType>
    </xsd:element>
    <xsd:element name="Prixd_x00e9_quipe" ma:index="26" nillable="true" ma:displayName="Prix d'équipe" ma:default="1" ma:format="Dropdown" ma:internalName="Prixd_x00e9_quipe">
      <xsd:simpleType>
        <xsd:restriction base="dms:Boolean"/>
      </xsd:simpleType>
    </xsd:element>
    <xsd:element name="candidature_pdf" ma:index="27" nillable="true" ma:displayName="candidature_pdf" ma:format="Hyperlink" ma:internalName="candidature_pdf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personne_comite_selection" ma:index="28" nillable="true" ma:displayName="personne_comite_selection" ma:list="{191e3572-7072-48bf-b22e-58b322c54605}" ma:internalName="personne_comite_selection" ma:showField="field_7">
      <xsd:simpleType>
        <xsd:restriction base="dms:Lookup"/>
      </xsd:simpleType>
    </xsd:element>
    <xsd:element name="personne_comite_selection_x003a_Adresses_x0020_courriel" ma:index="29" nillable="true" ma:displayName="personne_comite_selection:Adresses courriel" ma:list="{191e3572-7072-48bf-b22e-58b322c54605}" ma:internalName="personne_comite_selection_x003a_Adresses_x0020_courriel" ma:readOnly="true" ma:showField="field_4" ma:web="415013d2-382c-4081-874e-f27f54c9bb6e">
      <xsd:simpleType>
        <xsd:restriction base="dms:Lookup"/>
      </xsd:simpleType>
    </xsd:element>
    <xsd:element name="personne_comite_selection_x003a_Pr_x00e9_nom" ma:index="30" nillable="true" ma:displayName="personne_comite_selection:Prénom" ma:list="{191e3572-7072-48bf-b22e-58b322c54605}" ma:internalName="personne_comite_selection_x003a_Pr_x00e9_nom" ma:readOnly="true" ma:showField="field_5" ma:web="415013d2-382c-4081-874e-f27f54c9bb6e">
      <xsd:simpleType>
        <xsd:restriction base="dms:Lookup"/>
      </xsd:simpleType>
    </xsd:element>
    <xsd:element name="personne_comite_selection_x003a_Nom" ma:index="31" nillable="true" ma:displayName="personne_comite_selection:Nom" ma:list="{191e3572-7072-48bf-b22e-58b322c54605}" ma:internalName="personne_comite_selection_x003a_Nom" ma:readOnly="true" ma:showField="field_6" ma:web="415013d2-382c-4081-874e-f27f54c9bb6e">
      <xsd:simpleType>
        <xsd:restriction base="dms:Lookup"/>
      </xsd:simpleType>
    </xsd:element>
    <xsd:element name="MediaServiceObjectDetectorVersions" ma:index="3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Synth_x00e8_ses" ma:index="33" nillable="true" ma:displayName="Synthèses" ma:description="Synthèses à réaliser sur ces enregistrements" ma:format="Dropdown" ma:internalName="Synth_x00e8_ses">
      <xsd:simpleType>
        <xsd:restriction base="dms:Choice">
          <xsd:enumeration value="Pas de synthèse prévue"/>
          <xsd:enumeration value="À faire"/>
          <xsd:enumeration value="Fait"/>
          <xsd:enumeration value="En cours"/>
        </xsd:restriction>
      </xsd:simpleType>
    </xsd:element>
    <xsd:element name="Cat_x00e9_gorie" ma:index="34" nillable="true" ma:displayName="Catégorie" ma:format="Dropdown" ma:internalName="Cat_x00e9_gorie">
      <xsd:simpleType>
        <xsd:restriction base="dms:Choice">
          <xsd:enumeration value="Transformation"/>
          <xsd:enumeration value="Égalité des chances"/>
          <xsd:enumeration value="Ressources"/>
          <xsd:enumeration value="Réussite"/>
          <xsd:enumeration value="Éthique numérique"/>
        </xsd:restriction>
      </xsd:simpleType>
    </xsd:element>
    <xsd:element name="_x00c9_tablissement" ma:index="35" nillable="true" ma:displayName="Établissement" ma:format="Dropdown" ma:internalName="_x00c9_tablissement">
      <xsd:simpleType>
        <xsd:restriction base="dms:Choice">
          <xsd:enumeration value="Cégep Ste-Foy"/>
          <xsd:enumeration value="Cégep St-Félicien"/>
          <xsd:enumeration value="Université Laval"/>
          <xsd:enumeration value="Institut des technologies agroalimentaires du Qc"/>
          <xsd:enumeration value="John Abbott"/>
          <xsd:enumeration value="HEC Mtl"/>
          <xsd:enumeration value="Cégep de Granby"/>
          <xsd:enumeration value="UQAT"/>
          <xsd:enumeration value="Polytechnique Mtl"/>
          <xsd:enumeration value="UQAM"/>
          <xsd:enumeration value="Cégep La Pocatière"/>
          <xsd:enumeration value="Cégep Édouard-Montpetit"/>
          <xsd:enumeration value="Cegep Lévis"/>
          <xsd:enumeration value="Cégep de Shawinigan"/>
          <xsd:enumeration value="Cégep de la Gaspésie et des Îles"/>
          <xsd:enumeration value="UQTR"/>
          <xsd:enumeration value="Cégep de La Pocatière"/>
          <xsd:enumeration value="UQAR"/>
          <xsd:enumeration value="UQAC"/>
          <xsd:enumeration value="Cégep à distance"/>
          <xsd:enumeration value="Collège Montmorency"/>
        </xsd:restriction>
      </xsd:simpleType>
    </xsd:element>
    <xsd:element name="Typedecandidature" ma:index="36" nillable="true" ma:displayName="Type de candidature" ma:format="Dropdown" ma:internalName="Typedecandidature">
      <xsd:simpleType>
        <xsd:restriction base="dms:Choice">
          <xsd:enumeration value="Individuel"/>
          <xsd:enumeration value="Équipe"/>
          <xsd:enumeration value="Choix 3"/>
        </xsd:restriction>
      </xsd:simpleType>
    </xsd:element>
    <xsd:element name="Soumission" ma:index="37" nillable="true" ma:displayName="Soumission" ma:format="Dropdown" ma:internalName="Soumission">
      <xsd:simpleType>
        <xsd:restriction base="dms:Choice">
          <xsd:enumeration value="Par la personne elle-même"/>
          <xsd:enumeration value="Par une autre personne"/>
          <xsd:enumeration value="Choix 3"/>
        </xsd:restriction>
      </xsd:simpleType>
    </xsd:element>
    <xsd:element name="MediaServiceSearchProperties" ma:index="3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ssourcesCompl_x00e9_mentaire" ma:index="39" nillable="true" ma:displayName="Ressources complémentaires" ma:default="0" ma:format="Dropdown" ma:internalName="RessourcesCompl_x00e9_mentaire">
      <xsd:simpleType>
        <xsd:restriction base="dms:Boolean"/>
      </xsd:simpleType>
    </xsd:element>
    <xsd:element name="Finaliste_x002f_Laur_x00e9_at" ma:index="40" nillable="true" ma:displayName="Finaliste" ma:format="Dropdown" ma:internalName="Finaliste_x002f_Laur_x00e9_at">
      <xsd:simpleType>
        <xsd:restriction base="dms:Choice">
          <xsd:enumeration value="Finaliste"/>
          <xsd:enumeration value="Lauréat"/>
          <xsd:enumeration value="Choix 3"/>
        </xsd:restriction>
      </xsd:simpleType>
    </xsd:element>
    <xsd:element name="MES" ma:index="41" nillable="true" ma:displayName="MES" ma:description="Proposition entente MES" ma:format="Dropdown" ma:internalName="MES">
      <xsd:simpleType>
        <xsd:restriction base="dms:Text">
          <xsd:maxLength value="255"/>
        </xsd:restriction>
      </xsd:simpleType>
    </xsd:element>
    <xsd:element name="Validationn_x00e9_cessaire" ma:index="42" nillable="true" ma:displayName="Validation nécessaire" ma:format="Dropdown" ma:internalName="Validationn_x00e9_cessaire">
      <xsd:simpleType>
        <xsd:restriction base="dms:Text">
          <xsd:maxLength value="255"/>
        </xsd:restriction>
      </xsd:simpleType>
    </xsd:element>
    <xsd:element name="REPIC" ma:index="43" nillable="true" ma:displayName="REPIC" ma:format="Dropdown" ma:internalName="REPIC">
      <xsd:simpleType>
        <xsd:restriction base="dms:Text">
          <xsd:maxLength value="255"/>
        </xsd:restriction>
      </xsd:simpleType>
    </xsd:element>
    <xsd:element name="MediaServiceBillingMetadata" ma:index="44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5013d2-382c-4081-874e-f27f54c9bb6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de82f733-0c45-415a-95ca-7c183747c32b}" ma:internalName="TaxCatchAll" ma:showField="CatchAllData" ma:web="415013d2-382c-4081-874e-f27f54c9bb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06C4D5-4655-41C5-8A11-AB326D8B10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12314D7-EB7D-4288-BAF6-496DC63AEF79}">
  <ds:schemaRefs>
    <ds:schemaRef ds:uri="1ee0bfa4-b792-4de8-8186-e00c7459f019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415013d2-382c-4081-874e-f27f54c9bb6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920417C-743D-435E-BB9F-CBD447E4D3AA}">
  <ds:schemaRefs>
    <ds:schemaRef ds:uri="1ee0bfa4-b792-4de8-8186-e00c7459f019"/>
    <ds:schemaRef ds:uri="415013d2-382c-4081-874e-f27f54c9bb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</Words>
  <Application>Microsoft Office PowerPoint</Application>
  <PresentationFormat>Grand écran</PresentationFormat>
  <Paragraphs>3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9" baseType="lpstr">
      <vt:lpstr>Aptos</vt:lpstr>
      <vt:lpstr>Arial</vt:lpstr>
      <vt:lpstr>Avenir Next LT Pro</vt:lpstr>
      <vt:lpstr>Avenir Next LT Pro Demi</vt:lpstr>
      <vt:lpstr>VanillaVTI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Katherine Julien</dc:creator>
  <cp:lastModifiedBy>Katherine Julien</cp:lastModifiedBy>
  <cp:revision>6</cp:revision>
  <dcterms:created xsi:type="dcterms:W3CDTF">2025-03-21T19:04:03Z</dcterms:created>
  <dcterms:modified xsi:type="dcterms:W3CDTF">2025-04-15T16:58:38Z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0x0101001D1AE83D5E6B45419BFE12D74760FAA4</vt:lpwstr>
  </property>
  <property fmtid="{D5CDD505-2E9C-101B-9397-08002B2CF9AE}" pid="3" name="MediaServiceImageTags">
    <vt:lpwstr/>
  </property>
</Properties>
</file>