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12179300" cy="9134475" type="ledg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77" userDrawn="1">
          <p15:clr>
            <a:srgbClr val="A4A3A4"/>
          </p15:clr>
        </p15:guide>
        <p15:guide id="2" pos="38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CB5388-0A8A-4D4A-B793-28ACF27B15E6}" v="4" dt="2024-03-21T18:07:32.0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814" autoAdjust="0"/>
    <p:restoredTop sz="94694"/>
  </p:normalViewPr>
  <p:slideViewPr>
    <p:cSldViewPr>
      <p:cViewPr varScale="1">
        <p:scale>
          <a:sx n="62" d="100"/>
          <a:sy n="62" d="100"/>
        </p:scale>
        <p:origin x="2064" y="62"/>
      </p:cViewPr>
      <p:guideLst>
        <p:guide orient="horz" pos="2877"/>
        <p:guide pos="3836"/>
      </p:guideLst>
    </p:cSldViewPr>
  </p:slideViewPr>
  <p:notesTextViewPr>
    <p:cViewPr>
      <p:scale>
        <a:sx n="1" d="1"/>
        <a:sy n="1" d="1"/>
      </p:scale>
      <p:origin x="0" y="0"/>
    </p:cViewPr>
  </p:notesTextViewPr>
  <p:gridSpacing cx="180023" cy="180023"/>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nstance Denis" userId="6988e1fa-1555-4794-8b9b-741469a59f6e" providerId="ADAL" clId="{015F54C7-5F44-4931-96FA-3DCD1C452057}"/>
    <pc:docChg chg="undo custSel modSld">
      <pc:chgData name="Constance Denis" userId="6988e1fa-1555-4794-8b9b-741469a59f6e" providerId="ADAL" clId="{015F54C7-5F44-4931-96FA-3DCD1C452057}" dt="2024-02-27T16:47:26.934" v="301" actId="114"/>
      <pc:docMkLst>
        <pc:docMk/>
      </pc:docMkLst>
      <pc:sldChg chg="addSp modSp mod">
        <pc:chgData name="Constance Denis" userId="6988e1fa-1555-4794-8b9b-741469a59f6e" providerId="ADAL" clId="{015F54C7-5F44-4931-96FA-3DCD1C452057}" dt="2024-02-27T16:47:26.934" v="301" actId="114"/>
        <pc:sldMkLst>
          <pc:docMk/>
          <pc:sldMk cId="2652657754" sldId="256"/>
        </pc:sldMkLst>
        <pc:spChg chg="mod">
          <ac:chgData name="Constance Denis" userId="6988e1fa-1555-4794-8b9b-741469a59f6e" providerId="ADAL" clId="{015F54C7-5F44-4931-96FA-3DCD1C452057}" dt="2024-02-27T16:47:26.934" v="301" actId="114"/>
          <ac:spMkLst>
            <pc:docMk/>
            <pc:sldMk cId="2652657754" sldId="256"/>
            <ac:spMk id="3" creationId="{2EF086B1-04E3-2432-F73A-BE85E29DD8DB}"/>
          </ac:spMkLst>
        </pc:spChg>
        <pc:spChg chg="mod replST">
          <ac:chgData name="Constance Denis" userId="6988e1fa-1555-4794-8b9b-741469a59f6e" providerId="ADAL" clId="{015F54C7-5F44-4931-96FA-3DCD1C452057}" dt="2024-02-27T16:16:50.770" v="133" actId="114"/>
          <ac:spMkLst>
            <pc:docMk/>
            <pc:sldMk cId="2652657754" sldId="256"/>
            <ac:spMk id="49" creationId="{A693BAEB-4605-E7DE-192B-40BA18BD731B}"/>
          </ac:spMkLst>
        </pc:spChg>
        <pc:spChg chg="mod replST">
          <ac:chgData name="Constance Denis" userId="6988e1fa-1555-4794-8b9b-741469a59f6e" providerId="ADAL" clId="{015F54C7-5F44-4931-96FA-3DCD1C452057}" dt="2024-02-27T16:17:32.128" v="155" actId="20577"/>
          <ac:spMkLst>
            <pc:docMk/>
            <pc:sldMk cId="2652657754" sldId="256"/>
            <ac:spMk id="50" creationId="{AFAC1369-A14D-6ABA-7EC9-63EE041940F6}"/>
          </ac:spMkLst>
        </pc:spChg>
        <pc:spChg chg="mod replST">
          <ac:chgData name="Constance Denis" userId="6988e1fa-1555-4794-8b9b-741469a59f6e" providerId="ADAL" clId="{015F54C7-5F44-4931-96FA-3DCD1C452057}" dt="2024-02-27T16:18:03.064" v="176" actId="20577"/>
          <ac:spMkLst>
            <pc:docMk/>
            <pc:sldMk cId="2652657754" sldId="256"/>
            <ac:spMk id="51" creationId="{5BB821C2-1A50-FF47-07D2-614DE7EFA344}"/>
          </ac:spMkLst>
        </pc:spChg>
        <pc:spChg chg="mod replST">
          <ac:chgData name="Constance Denis" userId="6988e1fa-1555-4794-8b9b-741469a59f6e" providerId="ADAL" clId="{015F54C7-5F44-4931-96FA-3DCD1C452057}" dt="2024-02-27T16:15:33.262" v="113" actId="255"/>
          <ac:spMkLst>
            <pc:docMk/>
            <pc:sldMk cId="2652657754" sldId="256"/>
            <ac:spMk id="52" creationId="{417C22DF-411E-C143-5CC2-47F524CF80B3}"/>
          </ac:spMkLst>
        </pc:spChg>
        <pc:spChg chg="mod replST">
          <ac:chgData name="Constance Denis" userId="6988e1fa-1555-4794-8b9b-741469a59f6e" providerId="ADAL" clId="{015F54C7-5F44-4931-96FA-3DCD1C452057}" dt="2024-02-27T16:16:29.656" v="129"/>
          <ac:spMkLst>
            <pc:docMk/>
            <pc:sldMk cId="2652657754" sldId="256"/>
            <ac:spMk id="53" creationId="{FAEE930C-D9B9-6A20-8C33-9D3C05DFF3EC}"/>
          </ac:spMkLst>
        </pc:spChg>
        <pc:spChg chg="mod replST">
          <ac:chgData name="Constance Denis" userId="6988e1fa-1555-4794-8b9b-741469a59f6e" providerId="ADAL" clId="{015F54C7-5F44-4931-96FA-3DCD1C452057}" dt="2024-02-27T16:16:07.366" v="119" actId="20577"/>
          <ac:spMkLst>
            <pc:docMk/>
            <pc:sldMk cId="2652657754" sldId="256"/>
            <ac:spMk id="54" creationId="{8194B432-1A83-40D5-000D-BBE1644DE708}"/>
          </ac:spMkLst>
        </pc:spChg>
        <pc:spChg chg="mod replST">
          <ac:chgData name="Constance Denis" userId="6988e1fa-1555-4794-8b9b-741469a59f6e" providerId="ADAL" clId="{015F54C7-5F44-4931-96FA-3DCD1C452057}" dt="2024-02-27T16:15:33.262" v="113" actId="255"/>
          <ac:spMkLst>
            <pc:docMk/>
            <pc:sldMk cId="2652657754" sldId="256"/>
            <ac:spMk id="55" creationId="{F817D8FB-3969-FC3B-E120-9BDAB485F77E}"/>
          </ac:spMkLst>
        </pc:spChg>
        <pc:spChg chg="mod replST">
          <ac:chgData name="Constance Denis" userId="6988e1fa-1555-4794-8b9b-741469a59f6e" providerId="ADAL" clId="{015F54C7-5F44-4931-96FA-3DCD1C452057}" dt="2024-02-27T16:15:33.262" v="113" actId="255"/>
          <ac:spMkLst>
            <pc:docMk/>
            <pc:sldMk cId="2652657754" sldId="256"/>
            <ac:spMk id="56" creationId="{0072D7A4-4A86-F529-0A20-ED17079F3876}"/>
          </ac:spMkLst>
        </pc:spChg>
        <pc:spChg chg="mod replST">
          <ac:chgData name="Constance Denis" userId="6988e1fa-1555-4794-8b9b-741469a59f6e" providerId="ADAL" clId="{015F54C7-5F44-4931-96FA-3DCD1C452057}" dt="2024-02-27T16:15:33.262" v="113" actId="255"/>
          <ac:spMkLst>
            <pc:docMk/>
            <pc:sldMk cId="2652657754" sldId="256"/>
            <ac:spMk id="57" creationId="{38254472-128A-4A56-7754-0E7500E19660}"/>
          </ac:spMkLst>
        </pc:spChg>
        <pc:spChg chg="mod replST">
          <ac:chgData name="Constance Denis" userId="6988e1fa-1555-4794-8b9b-741469a59f6e" providerId="ADAL" clId="{015F54C7-5F44-4931-96FA-3DCD1C452057}" dt="2024-02-27T16:15:33.262" v="113" actId="255"/>
          <ac:spMkLst>
            <pc:docMk/>
            <pc:sldMk cId="2652657754" sldId="256"/>
            <ac:spMk id="58" creationId="{5AFD327C-4A4C-1FE8-58D0-9A315F710C4A}"/>
          </ac:spMkLst>
        </pc:spChg>
        <pc:spChg chg="mod replST">
          <ac:chgData name="Constance Denis" userId="6988e1fa-1555-4794-8b9b-741469a59f6e" providerId="ADAL" clId="{015F54C7-5F44-4931-96FA-3DCD1C452057}" dt="2024-02-27T16:15:33.262" v="113" actId="255"/>
          <ac:spMkLst>
            <pc:docMk/>
            <pc:sldMk cId="2652657754" sldId="256"/>
            <ac:spMk id="59" creationId="{78B054A2-AE19-F908-853C-3CD08161651A}"/>
          </ac:spMkLst>
        </pc:spChg>
        <pc:spChg chg="mod replST">
          <ac:chgData name="Constance Denis" userId="6988e1fa-1555-4794-8b9b-741469a59f6e" providerId="ADAL" clId="{015F54C7-5F44-4931-96FA-3DCD1C452057}" dt="2024-02-27T16:19:56.593" v="261" actId="20577"/>
          <ac:spMkLst>
            <pc:docMk/>
            <pc:sldMk cId="2652657754" sldId="256"/>
            <ac:spMk id="60" creationId="{D15942F9-5EA4-0FF9-FE42-6B732D9F6B14}"/>
          </ac:spMkLst>
        </pc:spChg>
        <pc:spChg chg="mod replST">
          <ac:chgData name="Constance Denis" userId="6988e1fa-1555-4794-8b9b-741469a59f6e" providerId="ADAL" clId="{015F54C7-5F44-4931-96FA-3DCD1C452057}" dt="2024-02-27T16:15:33.262" v="113" actId="255"/>
          <ac:spMkLst>
            <pc:docMk/>
            <pc:sldMk cId="2652657754" sldId="256"/>
            <ac:spMk id="61" creationId="{E309B2E5-52FE-3561-2C8E-DA8EA7BEF0D3}"/>
          </ac:spMkLst>
        </pc:spChg>
        <pc:spChg chg="mod replST">
          <ac:chgData name="Constance Denis" userId="6988e1fa-1555-4794-8b9b-741469a59f6e" providerId="ADAL" clId="{015F54C7-5F44-4931-96FA-3DCD1C452057}" dt="2024-02-27T16:15:33.262" v="113" actId="255"/>
          <ac:spMkLst>
            <pc:docMk/>
            <pc:sldMk cId="2652657754" sldId="256"/>
            <ac:spMk id="62" creationId="{5238BFDC-A16C-7012-E2D2-7EF0E8ED8438}"/>
          </ac:spMkLst>
        </pc:spChg>
        <pc:spChg chg="mod replST">
          <ac:chgData name="Constance Denis" userId="6988e1fa-1555-4794-8b9b-741469a59f6e" providerId="ADAL" clId="{015F54C7-5F44-4931-96FA-3DCD1C452057}" dt="2024-02-27T16:20:20.311" v="262" actId="20577"/>
          <ac:spMkLst>
            <pc:docMk/>
            <pc:sldMk cId="2652657754" sldId="256"/>
            <ac:spMk id="63" creationId="{3C13F45A-19EF-5E16-640B-7E1EB36CD341}"/>
          </ac:spMkLst>
        </pc:spChg>
        <pc:grpChg chg="add mod">
          <ac:chgData name="Constance Denis" userId="6988e1fa-1555-4794-8b9b-741469a59f6e" providerId="ADAL" clId="{015F54C7-5F44-4931-96FA-3DCD1C452057}" dt="2024-02-27T16:46:23.045" v="265" actId="555"/>
          <ac:grpSpMkLst>
            <pc:docMk/>
            <pc:sldMk cId="2652657754" sldId="256"/>
            <ac:grpSpMk id="2" creationId="{FF0C82BA-53EE-A570-2DBF-863F57198D8D}"/>
          </ac:grpSpMkLst>
        </pc:grpChg>
        <pc:picChg chg="mod">
          <ac:chgData name="Constance Denis" userId="6988e1fa-1555-4794-8b9b-741469a59f6e" providerId="ADAL" clId="{015F54C7-5F44-4931-96FA-3DCD1C452057}" dt="2024-02-27T16:46:17.098" v="263"/>
          <ac:picMkLst>
            <pc:docMk/>
            <pc:sldMk cId="2652657754" sldId="256"/>
            <ac:picMk id="4" creationId="{C24B3BB2-596A-4461-E6F4-761679571C1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svg"/><Relationship Id="rId21" Type="http://schemas.openxmlformats.org/officeDocument/2006/relationships/image" Target="../media/image20.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5" Type="http://schemas.openxmlformats.org/officeDocument/2006/relationships/image" Target="../media/image24.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7.emf"/><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23.png"/><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image" Target="../media/image22.svg"/><Relationship Id="rId28" Type="http://schemas.openxmlformats.org/officeDocument/2006/relationships/hyperlink" Target="https://methodkit.com/" TargetMode="External"/><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sv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3448" y="1494925"/>
            <a:ext cx="10352405" cy="3180151"/>
          </a:xfrm>
        </p:spPr>
        <p:txBody>
          <a:bodyPr anchor="b"/>
          <a:lstStyle>
            <a:lvl1pPr algn="ctr">
              <a:defRPr sz="7991"/>
            </a:lvl1pPr>
          </a:lstStyle>
          <a:p>
            <a:r>
              <a:rPr lang="fr-CA"/>
              <a:t>Modifier le style du titre</a:t>
            </a:r>
            <a:endParaRPr lang="en-US" dirty="0"/>
          </a:p>
        </p:txBody>
      </p:sp>
      <p:sp>
        <p:nvSpPr>
          <p:cNvPr id="3" name="Subtitle 2"/>
          <p:cNvSpPr>
            <a:spLocks noGrp="1"/>
          </p:cNvSpPr>
          <p:nvPr>
            <p:ph type="subTitle" idx="1"/>
          </p:nvPr>
        </p:nvSpPr>
        <p:spPr>
          <a:xfrm>
            <a:off x="1522413" y="4797715"/>
            <a:ext cx="9134475" cy="2205383"/>
          </a:xfrm>
        </p:spPr>
        <p:txBody>
          <a:bodyPr/>
          <a:lstStyle>
            <a:lvl1pPr marL="0" indent="0" algn="ctr">
              <a:buNone/>
              <a:defRPr sz="3197"/>
            </a:lvl1pPr>
            <a:lvl2pPr marL="608945" indent="0" algn="ctr">
              <a:buNone/>
              <a:defRPr sz="2664"/>
            </a:lvl2pPr>
            <a:lvl3pPr marL="1217889" indent="0" algn="ctr">
              <a:buNone/>
              <a:defRPr sz="2397"/>
            </a:lvl3pPr>
            <a:lvl4pPr marL="1826834" indent="0" algn="ctr">
              <a:buNone/>
              <a:defRPr sz="2131"/>
            </a:lvl4pPr>
            <a:lvl5pPr marL="2435779" indent="0" algn="ctr">
              <a:buNone/>
              <a:defRPr sz="2131"/>
            </a:lvl5pPr>
            <a:lvl6pPr marL="3044723" indent="0" algn="ctr">
              <a:buNone/>
              <a:defRPr sz="2131"/>
            </a:lvl6pPr>
            <a:lvl7pPr marL="3653668" indent="0" algn="ctr">
              <a:buNone/>
              <a:defRPr sz="2131"/>
            </a:lvl7pPr>
            <a:lvl8pPr marL="4262613" indent="0" algn="ctr">
              <a:buNone/>
              <a:defRPr sz="2131"/>
            </a:lvl8pPr>
            <a:lvl9pPr marL="4871557" indent="0" algn="ctr">
              <a:buNone/>
              <a:defRPr sz="2131"/>
            </a:lvl9pPr>
          </a:lstStyle>
          <a:p>
            <a:r>
              <a:rPr lang="fr-CA"/>
              <a:t>Modifier le style des sous-titres du masque</a:t>
            </a:r>
            <a:endParaRPr lang="en-US" dirty="0"/>
          </a:p>
        </p:txBody>
      </p:sp>
      <p:sp>
        <p:nvSpPr>
          <p:cNvPr id="4" name="Date Placeholder 3"/>
          <p:cNvSpPr>
            <a:spLocks noGrp="1"/>
          </p:cNvSpPr>
          <p:nvPr>
            <p:ph type="dt" sz="half" idx="10"/>
          </p:nvPr>
        </p:nvSpPr>
        <p:spPr/>
        <p:txBody>
          <a:bodyPr/>
          <a:lstStyle/>
          <a:p>
            <a:fld id="{E63C9A6A-F96F-2245-93E7-D4B6E687D3B3}" type="datetimeFigureOut">
              <a:rPr lang="fr-CA" smtClean="0"/>
              <a:t>2024-03-21</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524697F-8FB4-0E41-9FBD-9B442651D535}" type="slidenum">
              <a:rPr lang="fr-CA" smtClean="0"/>
              <a:t>‹N°›</a:t>
            </a:fld>
            <a:endParaRPr lang="fr-CA"/>
          </a:p>
        </p:txBody>
      </p:sp>
    </p:spTree>
    <p:extLst>
      <p:ext uri="{BB962C8B-B14F-4D97-AF65-F5344CB8AC3E}">
        <p14:creationId xmlns:p14="http://schemas.microsoft.com/office/powerpoint/2010/main" val="2917363192"/>
      </p:ext>
    </p:extLst>
  </p:cSld>
  <p:clrMapOvr>
    <a:masterClrMapping/>
  </p:clrMapOvr>
  <p:extLst>
    <p:ext uri="{DCECCB84-F9BA-43D5-87BE-67443E8EF086}">
      <p15:sldGuideLst xmlns:p15="http://schemas.microsoft.com/office/powerpoint/2012/main">
        <p15:guide id="1" orient="horz" pos="2877">
          <p15:clr>
            <a:srgbClr val="FBAE40"/>
          </p15:clr>
        </p15:guide>
        <p15:guide id="2" pos="383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Content Placeholder 2"/>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10"/>
          </p:nvPr>
        </p:nvSpPr>
        <p:spPr/>
        <p:txBody>
          <a:bodyPr/>
          <a:lstStyle/>
          <a:p>
            <a:fld id="{E63C9A6A-F96F-2245-93E7-D4B6E687D3B3}" type="datetimeFigureOut">
              <a:rPr lang="fr-CA" smtClean="0"/>
              <a:t>2024-03-21</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524697F-8FB4-0E41-9FBD-9B442651D535}" type="slidenum">
              <a:rPr lang="fr-CA" smtClean="0"/>
              <a:t>‹N°›</a:t>
            </a:fld>
            <a:endParaRPr lang="fr-CA"/>
          </a:p>
        </p:txBody>
      </p:sp>
    </p:spTree>
    <p:extLst>
      <p:ext uri="{BB962C8B-B14F-4D97-AF65-F5344CB8AC3E}">
        <p14:creationId xmlns:p14="http://schemas.microsoft.com/office/powerpoint/2010/main" val="3948418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0984" y="2277278"/>
            <a:ext cx="10504646" cy="3799687"/>
          </a:xfrm>
        </p:spPr>
        <p:txBody>
          <a:bodyPr anchor="b"/>
          <a:lstStyle>
            <a:lvl1pPr>
              <a:defRPr sz="7991"/>
            </a:lvl1pPr>
          </a:lstStyle>
          <a:p>
            <a:r>
              <a:rPr lang="fr-CA"/>
              <a:t>Modifier le style du titre</a:t>
            </a:r>
            <a:endParaRPr lang="en-US" dirty="0"/>
          </a:p>
        </p:txBody>
      </p:sp>
      <p:sp>
        <p:nvSpPr>
          <p:cNvPr id="3" name="Text Placeholder 2"/>
          <p:cNvSpPr>
            <a:spLocks noGrp="1"/>
          </p:cNvSpPr>
          <p:nvPr>
            <p:ph type="body" idx="1"/>
          </p:nvPr>
        </p:nvSpPr>
        <p:spPr>
          <a:xfrm>
            <a:off x="830984" y="6112912"/>
            <a:ext cx="10504646" cy="1998166"/>
          </a:xfrm>
        </p:spPr>
        <p:txBody>
          <a:bodyPr/>
          <a:lstStyle>
            <a:lvl1pPr marL="0" indent="0">
              <a:buNone/>
              <a:defRPr sz="3197">
                <a:solidFill>
                  <a:schemeClr val="tx1"/>
                </a:solidFill>
              </a:defRPr>
            </a:lvl1pPr>
            <a:lvl2pPr marL="608945" indent="0">
              <a:buNone/>
              <a:defRPr sz="2664">
                <a:solidFill>
                  <a:schemeClr val="tx1">
                    <a:tint val="75000"/>
                  </a:schemeClr>
                </a:solidFill>
              </a:defRPr>
            </a:lvl2pPr>
            <a:lvl3pPr marL="1217889" indent="0">
              <a:buNone/>
              <a:defRPr sz="2397">
                <a:solidFill>
                  <a:schemeClr val="tx1">
                    <a:tint val="75000"/>
                  </a:schemeClr>
                </a:solidFill>
              </a:defRPr>
            </a:lvl3pPr>
            <a:lvl4pPr marL="1826834" indent="0">
              <a:buNone/>
              <a:defRPr sz="2131">
                <a:solidFill>
                  <a:schemeClr val="tx1">
                    <a:tint val="75000"/>
                  </a:schemeClr>
                </a:solidFill>
              </a:defRPr>
            </a:lvl4pPr>
            <a:lvl5pPr marL="2435779" indent="0">
              <a:buNone/>
              <a:defRPr sz="2131">
                <a:solidFill>
                  <a:schemeClr val="tx1">
                    <a:tint val="75000"/>
                  </a:schemeClr>
                </a:solidFill>
              </a:defRPr>
            </a:lvl5pPr>
            <a:lvl6pPr marL="3044723" indent="0">
              <a:buNone/>
              <a:defRPr sz="2131">
                <a:solidFill>
                  <a:schemeClr val="tx1">
                    <a:tint val="75000"/>
                  </a:schemeClr>
                </a:solidFill>
              </a:defRPr>
            </a:lvl6pPr>
            <a:lvl7pPr marL="3653668" indent="0">
              <a:buNone/>
              <a:defRPr sz="2131">
                <a:solidFill>
                  <a:schemeClr val="tx1">
                    <a:tint val="75000"/>
                  </a:schemeClr>
                </a:solidFill>
              </a:defRPr>
            </a:lvl7pPr>
            <a:lvl8pPr marL="4262613" indent="0">
              <a:buNone/>
              <a:defRPr sz="2131">
                <a:solidFill>
                  <a:schemeClr val="tx1">
                    <a:tint val="75000"/>
                  </a:schemeClr>
                </a:solidFill>
              </a:defRPr>
            </a:lvl8pPr>
            <a:lvl9pPr marL="4871557" indent="0">
              <a:buNone/>
              <a:defRPr sz="2131">
                <a:solidFill>
                  <a:schemeClr val="tx1">
                    <a:tint val="75000"/>
                  </a:schemeClr>
                </a:solidFill>
              </a:defRPr>
            </a:lvl9pPr>
          </a:lstStyle>
          <a:p>
            <a:pPr lvl="0"/>
            <a:r>
              <a:rPr lang="fr-CA"/>
              <a:t>Cliquez pour modifier les styles du texte du masque</a:t>
            </a:r>
          </a:p>
        </p:txBody>
      </p:sp>
      <p:sp>
        <p:nvSpPr>
          <p:cNvPr id="4" name="Date Placeholder 3"/>
          <p:cNvSpPr>
            <a:spLocks noGrp="1"/>
          </p:cNvSpPr>
          <p:nvPr>
            <p:ph type="dt" sz="half" idx="10"/>
          </p:nvPr>
        </p:nvSpPr>
        <p:spPr/>
        <p:txBody>
          <a:bodyPr/>
          <a:lstStyle/>
          <a:p>
            <a:fld id="{E63C9A6A-F96F-2245-93E7-D4B6E687D3B3}" type="datetimeFigureOut">
              <a:rPr lang="fr-CA" smtClean="0"/>
              <a:t>2024-03-21</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524697F-8FB4-0E41-9FBD-9B442651D535}" type="slidenum">
              <a:rPr lang="fr-CA" smtClean="0"/>
              <a:t>‹N°›</a:t>
            </a:fld>
            <a:endParaRPr lang="fr-CA"/>
          </a:p>
        </p:txBody>
      </p:sp>
    </p:spTree>
    <p:extLst>
      <p:ext uri="{BB962C8B-B14F-4D97-AF65-F5344CB8AC3E}">
        <p14:creationId xmlns:p14="http://schemas.microsoft.com/office/powerpoint/2010/main" val="3974974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Date Placeholder 2"/>
          <p:cNvSpPr>
            <a:spLocks noGrp="1"/>
          </p:cNvSpPr>
          <p:nvPr>
            <p:ph type="dt" sz="half" idx="10"/>
          </p:nvPr>
        </p:nvSpPr>
        <p:spPr/>
        <p:txBody>
          <a:bodyPr/>
          <a:lstStyle/>
          <a:p>
            <a:fld id="{E63C9A6A-F96F-2245-93E7-D4B6E687D3B3}" type="datetimeFigureOut">
              <a:rPr lang="fr-CA" smtClean="0"/>
              <a:t>2024-03-21</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7524697F-8FB4-0E41-9FBD-9B442651D535}" type="slidenum">
              <a:rPr lang="fr-CA" smtClean="0"/>
              <a:t>‹N°›</a:t>
            </a:fld>
            <a:endParaRPr lang="fr-CA"/>
          </a:p>
        </p:txBody>
      </p:sp>
    </p:spTree>
    <p:extLst>
      <p:ext uri="{BB962C8B-B14F-4D97-AF65-F5344CB8AC3E}">
        <p14:creationId xmlns:p14="http://schemas.microsoft.com/office/powerpoint/2010/main" val="3442647428"/>
      </p:ext>
    </p:extLst>
  </p:cSld>
  <p:clrMapOvr>
    <a:masterClrMapping/>
  </p:clrMapOvr>
  <p:extLst>
    <p:ext uri="{DCECCB84-F9BA-43D5-87BE-67443E8EF086}">
      <p15:sldGuideLst xmlns:p15="http://schemas.microsoft.com/office/powerpoint/2012/main">
        <p15:guide id="1" orient="horz" pos="2877">
          <p15:clr>
            <a:srgbClr val="FBAE40"/>
          </p15:clr>
        </p15:guide>
        <p15:guide id="2" pos="383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déation de projet">
    <p:spTree>
      <p:nvGrpSpPr>
        <p:cNvPr id="1" name=""/>
        <p:cNvGrpSpPr/>
        <p:nvPr/>
      </p:nvGrpSpPr>
      <p:grpSpPr>
        <a:xfrm>
          <a:off x="0" y="0"/>
          <a:ext cx="0" cy="0"/>
          <a:chOff x="0" y="0"/>
          <a:chExt cx="0" cy="0"/>
        </a:xfrm>
      </p:grpSpPr>
      <p:pic>
        <p:nvPicPr>
          <p:cNvPr id="62" name="Graphique 61" descr="Playbook contour">
            <a:extLst>
              <a:ext uri="{FF2B5EF4-FFF2-40B4-BE49-F238E27FC236}">
                <a16:creationId xmlns:a16="http://schemas.microsoft.com/office/drawing/2014/main" id="{AE3C1205-84BE-EC0A-4F6B-0E6382DFCCE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768000" y="2045377"/>
            <a:ext cx="540000" cy="540000"/>
          </a:xfrm>
          <a:prstGeom prst="rect">
            <a:avLst/>
          </a:prstGeom>
        </p:spPr>
      </p:pic>
      <p:sp>
        <p:nvSpPr>
          <p:cNvPr id="7" name="Espace réservé du texte 6">
            <a:extLst>
              <a:ext uri="{FF2B5EF4-FFF2-40B4-BE49-F238E27FC236}">
                <a16:creationId xmlns:a16="http://schemas.microsoft.com/office/drawing/2014/main" id="{06D552E6-E8D7-B461-2112-E3AEFB4B7399}"/>
              </a:ext>
            </a:extLst>
          </p:cNvPr>
          <p:cNvSpPr>
            <a:spLocks noGrp="1"/>
          </p:cNvSpPr>
          <p:nvPr>
            <p:ph type="body" sz="quarter" idx="13" hasCustomPrompt="1"/>
          </p:nvPr>
        </p:nvSpPr>
        <p:spPr>
          <a:xfrm>
            <a:off x="8425387" y="6907394"/>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Quelles sont les grandes étapes et l’échéancier?</a:t>
            </a:r>
          </a:p>
        </p:txBody>
      </p:sp>
      <p:pic>
        <p:nvPicPr>
          <p:cNvPr id="9" name="Graphique 8" descr="Gantt Chart contour">
            <a:extLst>
              <a:ext uri="{FF2B5EF4-FFF2-40B4-BE49-F238E27FC236}">
                <a16:creationId xmlns:a16="http://schemas.microsoft.com/office/drawing/2014/main" id="{6EBB0962-34D0-D27B-BFA0-27EA0C8C7BA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9685387" y="7450588"/>
            <a:ext cx="720000" cy="720000"/>
          </a:xfrm>
          <a:prstGeom prst="rect">
            <a:avLst/>
          </a:prstGeom>
        </p:spPr>
      </p:pic>
      <p:sp>
        <p:nvSpPr>
          <p:cNvPr id="10" name="Espace réservé du texte 6">
            <a:extLst>
              <a:ext uri="{FF2B5EF4-FFF2-40B4-BE49-F238E27FC236}">
                <a16:creationId xmlns:a16="http://schemas.microsoft.com/office/drawing/2014/main" id="{A2053D6E-4AB2-7DFC-440D-71778D9E5F58}"/>
              </a:ext>
            </a:extLst>
          </p:cNvPr>
          <p:cNvSpPr>
            <a:spLocks noGrp="1"/>
          </p:cNvSpPr>
          <p:nvPr>
            <p:ph type="body" sz="quarter" idx="14" hasCustomPrompt="1"/>
          </p:nvPr>
        </p:nvSpPr>
        <p:spPr>
          <a:xfrm>
            <a:off x="8425387" y="5072818"/>
            <a:ext cx="3240000" cy="1440000"/>
          </a:xfrm>
          <a:prstGeom prst="roundRect">
            <a:avLst>
              <a:gd name="adj" fmla="val 4914"/>
            </a:avLst>
          </a:prstGeom>
          <a:ln w="12700">
            <a:solidFill>
              <a:schemeClr val="accent1"/>
            </a:solidFill>
          </a:ln>
        </p:spPr>
        <p:txBody>
          <a:bodyPr tIns="90000" r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marL="0" marR="0" lvl="0" indent="0" algn="l" defTabSz="1217889" rtl="0" eaLnBrk="1" fontAlgn="auto" latinLnBrk="0" hangingPunct="1">
              <a:lnSpc>
                <a:spcPct val="100000"/>
              </a:lnSpc>
              <a:spcBef>
                <a:spcPts val="0"/>
              </a:spcBef>
              <a:spcAft>
                <a:spcPts val="600"/>
              </a:spcAft>
              <a:buClrTx/>
              <a:buSzTx/>
              <a:buFont typeface="Arial" panose="020B0604020202020204" pitchFamily="34" charset="0"/>
              <a:buNone/>
              <a:tabLst/>
              <a:defRPr/>
            </a:pPr>
            <a:r>
              <a:rPr lang="fr-CA" dirty="0"/>
              <a:t>Quels sont les rôles et responsabilités des personnes impliquées?</a:t>
            </a:r>
          </a:p>
        </p:txBody>
      </p:sp>
      <p:pic>
        <p:nvPicPr>
          <p:cNvPr id="13" name="Graphique 12" descr="Lightbulb and pencil contour">
            <a:extLst>
              <a:ext uri="{FF2B5EF4-FFF2-40B4-BE49-F238E27FC236}">
                <a16:creationId xmlns:a16="http://schemas.microsoft.com/office/drawing/2014/main" id="{EB2A7B03-7DB7-ECD1-C281-4AD076C93433}"/>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flipH="1">
            <a:off x="6768000" y="792000"/>
            <a:ext cx="540000" cy="540000"/>
          </a:xfrm>
          <a:prstGeom prst="rect">
            <a:avLst/>
          </a:prstGeom>
        </p:spPr>
      </p:pic>
      <p:pic>
        <p:nvPicPr>
          <p:cNvPr id="15" name="Graphique 14" descr="Target Audience contour">
            <a:extLst>
              <a:ext uri="{FF2B5EF4-FFF2-40B4-BE49-F238E27FC236}">
                <a16:creationId xmlns:a16="http://schemas.microsoft.com/office/drawing/2014/main" id="{7B65389D-A01F-8087-7077-E9CF1B490E36}"/>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9685387" y="5612062"/>
            <a:ext cx="720000" cy="720000"/>
          </a:xfrm>
          <a:prstGeom prst="rect">
            <a:avLst/>
          </a:prstGeom>
        </p:spPr>
      </p:pic>
      <p:pic>
        <p:nvPicPr>
          <p:cNvPr id="17" name="Graphique 16" descr="CheckList contour">
            <a:extLst>
              <a:ext uri="{FF2B5EF4-FFF2-40B4-BE49-F238E27FC236}">
                <a16:creationId xmlns:a16="http://schemas.microsoft.com/office/drawing/2014/main" id="{D5EC1A25-57BA-EBA4-F65C-359C66F1E2C1}"/>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9685387" y="3780000"/>
            <a:ext cx="720000" cy="720000"/>
          </a:xfrm>
          <a:prstGeom prst="rect">
            <a:avLst/>
          </a:prstGeom>
        </p:spPr>
      </p:pic>
      <p:sp>
        <p:nvSpPr>
          <p:cNvPr id="18" name="Espace réservé du texte 6">
            <a:extLst>
              <a:ext uri="{FF2B5EF4-FFF2-40B4-BE49-F238E27FC236}">
                <a16:creationId xmlns:a16="http://schemas.microsoft.com/office/drawing/2014/main" id="{83A6102E-E7AB-7829-15F6-0EE4613A7C59}"/>
              </a:ext>
            </a:extLst>
          </p:cNvPr>
          <p:cNvSpPr>
            <a:spLocks noGrp="1"/>
          </p:cNvSpPr>
          <p:nvPr>
            <p:ph type="body" sz="quarter" idx="15" hasCustomPrompt="1"/>
          </p:nvPr>
        </p:nvSpPr>
        <p:spPr>
          <a:xfrm>
            <a:off x="8425387" y="3240000"/>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Quels sont les objectifs et les résultats tangibles attendus?</a:t>
            </a:r>
          </a:p>
        </p:txBody>
      </p:sp>
      <p:sp>
        <p:nvSpPr>
          <p:cNvPr id="63" name="Espace réservé du texte 6">
            <a:extLst>
              <a:ext uri="{FF2B5EF4-FFF2-40B4-BE49-F238E27FC236}">
                <a16:creationId xmlns:a16="http://schemas.microsoft.com/office/drawing/2014/main" id="{D3D2A222-9ED4-002D-461F-E3EAF0EB0E96}"/>
              </a:ext>
            </a:extLst>
          </p:cNvPr>
          <p:cNvSpPr>
            <a:spLocks noGrp="1"/>
          </p:cNvSpPr>
          <p:nvPr>
            <p:ph type="body" sz="quarter" idx="27" hasCustomPrompt="1"/>
          </p:nvPr>
        </p:nvSpPr>
        <p:spPr>
          <a:xfrm>
            <a:off x="4460630" y="1298885"/>
            <a:ext cx="2160000" cy="324301"/>
          </a:xfrm>
          <a:prstGeom prst="rect">
            <a:avLst/>
          </a:prstGeom>
          <a:ln>
            <a:noFill/>
          </a:ln>
        </p:spPr>
        <p:txBody>
          <a:bodyPr anchor="ctr">
            <a:noAutofit/>
          </a:bodyPr>
          <a:lstStyle>
            <a:lvl1pPr marL="0" indent="0" algn="r">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Montant ($)</a:t>
            </a:r>
          </a:p>
        </p:txBody>
      </p:sp>
      <p:sp>
        <p:nvSpPr>
          <p:cNvPr id="19" name="Espace réservé du texte 6">
            <a:extLst>
              <a:ext uri="{FF2B5EF4-FFF2-40B4-BE49-F238E27FC236}">
                <a16:creationId xmlns:a16="http://schemas.microsoft.com/office/drawing/2014/main" id="{AA28D643-7112-51F8-34B6-B360BA023D6E}"/>
              </a:ext>
            </a:extLst>
          </p:cNvPr>
          <p:cNvSpPr>
            <a:spLocks noGrp="1"/>
          </p:cNvSpPr>
          <p:nvPr>
            <p:ph type="body" sz="quarter" idx="16" hasCustomPrompt="1"/>
          </p:nvPr>
        </p:nvSpPr>
        <p:spPr>
          <a:xfrm>
            <a:off x="4469650" y="6907394"/>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Quels sont les moyens pour faire connaître le projet?</a:t>
            </a:r>
          </a:p>
        </p:txBody>
      </p:sp>
      <p:sp>
        <p:nvSpPr>
          <p:cNvPr id="21" name="Espace réservé du texte 6">
            <a:extLst>
              <a:ext uri="{FF2B5EF4-FFF2-40B4-BE49-F238E27FC236}">
                <a16:creationId xmlns:a16="http://schemas.microsoft.com/office/drawing/2014/main" id="{6DE0CD3B-3DE3-CB8A-84A2-5ECA9DF8FEC5}"/>
              </a:ext>
            </a:extLst>
          </p:cNvPr>
          <p:cNvSpPr>
            <a:spLocks noGrp="1"/>
          </p:cNvSpPr>
          <p:nvPr>
            <p:ph type="body" sz="quarter" idx="17" hasCustomPrompt="1"/>
          </p:nvPr>
        </p:nvSpPr>
        <p:spPr>
          <a:xfrm>
            <a:off x="4469650" y="5072818"/>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Quels sont les obstacles potentiels?</a:t>
            </a:r>
          </a:p>
        </p:txBody>
      </p:sp>
      <p:sp>
        <p:nvSpPr>
          <p:cNvPr id="24" name="Espace réservé du texte 6">
            <a:extLst>
              <a:ext uri="{FF2B5EF4-FFF2-40B4-BE49-F238E27FC236}">
                <a16:creationId xmlns:a16="http://schemas.microsoft.com/office/drawing/2014/main" id="{61C53556-8A78-B6CC-2696-A1DFCA8E2C58}"/>
              </a:ext>
            </a:extLst>
          </p:cNvPr>
          <p:cNvSpPr>
            <a:spLocks noGrp="1"/>
          </p:cNvSpPr>
          <p:nvPr>
            <p:ph type="body" sz="quarter" idx="18" hasCustomPrompt="1"/>
          </p:nvPr>
        </p:nvSpPr>
        <p:spPr>
          <a:xfrm>
            <a:off x="4469650" y="3240000"/>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Quelle est la vision stratégique?</a:t>
            </a:r>
          </a:p>
        </p:txBody>
      </p:sp>
      <p:pic>
        <p:nvPicPr>
          <p:cNvPr id="28" name="Graphique 27" descr="Megaphone contour">
            <a:extLst>
              <a:ext uri="{FF2B5EF4-FFF2-40B4-BE49-F238E27FC236}">
                <a16:creationId xmlns:a16="http://schemas.microsoft.com/office/drawing/2014/main" id="{ED512758-D188-97C0-0195-99E0EB548528}"/>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5729650" y="7450588"/>
            <a:ext cx="720000" cy="720000"/>
          </a:xfrm>
          <a:prstGeom prst="rect">
            <a:avLst/>
          </a:prstGeom>
        </p:spPr>
      </p:pic>
      <p:pic>
        <p:nvPicPr>
          <p:cNvPr id="30" name="Graphique 29" descr="Compass contour">
            <a:extLst>
              <a:ext uri="{FF2B5EF4-FFF2-40B4-BE49-F238E27FC236}">
                <a16:creationId xmlns:a16="http://schemas.microsoft.com/office/drawing/2014/main" id="{3A8CF36A-29B9-1DB7-BEA2-E4543DA4E236}"/>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5729650" y="3780000"/>
            <a:ext cx="720000" cy="720000"/>
          </a:xfrm>
          <a:prstGeom prst="rect">
            <a:avLst/>
          </a:prstGeom>
        </p:spPr>
      </p:pic>
      <p:sp>
        <p:nvSpPr>
          <p:cNvPr id="31" name="Espace réservé du texte 6">
            <a:extLst>
              <a:ext uri="{FF2B5EF4-FFF2-40B4-BE49-F238E27FC236}">
                <a16:creationId xmlns:a16="http://schemas.microsoft.com/office/drawing/2014/main" id="{6DACB972-5D46-DB96-18BF-B53D4773AA04}"/>
              </a:ext>
            </a:extLst>
          </p:cNvPr>
          <p:cNvSpPr>
            <a:spLocks noGrp="1"/>
          </p:cNvSpPr>
          <p:nvPr>
            <p:ph type="body" sz="quarter" idx="19" hasCustomPrompt="1"/>
          </p:nvPr>
        </p:nvSpPr>
        <p:spPr>
          <a:xfrm>
            <a:off x="513185" y="6907394"/>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Comment la solution crée-t-elle une valeur ajoutée?</a:t>
            </a:r>
          </a:p>
        </p:txBody>
      </p:sp>
      <p:sp>
        <p:nvSpPr>
          <p:cNvPr id="32" name="Espace réservé du texte 6">
            <a:extLst>
              <a:ext uri="{FF2B5EF4-FFF2-40B4-BE49-F238E27FC236}">
                <a16:creationId xmlns:a16="http://schemas.microsoft.com/office/drawing/2014/main" id="{4C180C79-A084-CF92-DDE0-D017CD5E3A4D}"/>
              </a:ext>
            </a:extLst>
          </p:cNvPr>
          <p:cNvSpPr>
            <a:spLocks noGrp="1"/>
          </p:cNvSpPr>
          <p:nvPr>
            <p:ph type="body" sz="quarter" idx="20" hasCustomPrompt="1"/>
          </p:nvPr>
        </p:nvSpPr>
        <p:spPr>
          <a:xfrm>
            <a:off x="513185" y="5072818"/>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Quelles sont les ressources numériques nécessaires?</a:t>
            </a:r>
          </a:p>
        </p:txBody>
      </p:sp>
      <p:sp>
        <p:nvSpPr>
          <p:cNvPr id="50" name="Espace réservé du texte 6">
            <a:extLst>
              <a:ext uri="{FF2B5EF4-FFF2-40B4-BE49-F238E27FC236}">
                <a16:creationId xmlns:a16="http://schemas.microsoft.com/office/drawing/2014/main" id="{AD5E9131-B27B-5365-6AEC-B67831F58346}"/>
              </a:ext>
            </a:extLst>
          </p:cNvPr>
          <p:cNvSpPr>
            <a:spLocks noGrp="1"/>
          </p:cNvSpPr>
          <p:nvPr>
            <p:ph type="body" sz="quarter" idx="25" hasCustomPrompt="1"/>
          </p:nvPr>
        </p:nvSpPr>
        <p:spPr>
          <a:xfrm>
            <a:off x="7345153" y="1805034"/>
            <a:ext cx="4320000" cy="1080000"/>
          </a:xfrm>
          <a:prstGeom prst="roundRect">
            <a:avLst>
              <a:gd name="adj" fmla="val 4914"/>
            </a:avLst>
          </a:prstGeom>
          <a:ln w="12700">
            <a:solidFill>
              <a:schemeClr val="accent1"/>
            </a:solidFill>
          </a:ln>
        </p:spPr>
        <p:txBody>
          <a:bodyPr tIns="288000" bIns="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Quel est le problème à résoudre?</a:t>
            </a:r>
          </a:p>
        </p:txBody>
      </p:sp>
      <p:pic>
        <p:nvPicPr>
          <p:cNvPr id="34" name="Graphique 33" descr="Comment Heart contour">
            <a:extLst>
              <a:ext uri="{FF2B5EF4-FFF2-40B4-BE49-F238E27FC236}">
                <a16:creationId xmlns:a16="http://schemas.microsoft.com/office/drawing/2014/main" id="{4E8E1FC5-A3B6-1B6C-F33E-63D2924CA108}"/>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1773185" y="7450588"/>
            <a:ext cx="720000" cy="720000"/>
          </a:xfrm>
          <a:prstGeom prst="rect">
            <a:avLst/>
          </a:prstGeom>
        </p:spPr>
      </p:pic>
      <p:pic>
        <p:nvPicPr>
          <p:cNvPr id="36" name="Graphique 35" descr="Blockchain contour">
            <a:extLst>
              <a:ext uri="{FF2B5EF4-FFF2-40B4-BE49-F238E27FC236}">
                <a16:creationId xmlns:a16="http://schemas.microsoft.com/office/drawing/2014/main" id="{EE67914A-E7D8-C054-155B-60CCD0FE4F40}"/>
              </a:ext>
            </a:extLst>
          </p:cNvPr>
          <p:cNvPicPr>
            <a:picLocks noChangeAspect="1"/>
          </p:cNvPicPr>
          <p:nvPr userDrawn="1"/>
        </p:nvPicPr>
        <p:blipFill>
          <a:blip r:embed="rId18">
            <a:extLst>
              <a:ext uri="{96DAC541-7B7A-43D3-8B79-37D633B846F1}">
                <asvg:svgBlip xmlns:asvg="http://schemas.microsoft.com/office/drawing/2016/SVG/main" r:embed="rId19"/>
              </a:ext>
            </a:extLst>
          </a:blip>
          <a:stretch>
            <a:fillRect/>
          </a:stretch>
        </p:blipFill>
        <p:spPr>
          <a:xfrm>
            <a:off x="1773185" y="5612062"/>
            <a:ext cx="720000" cy="720000"/>
          </a:xfrm>
          <a:prstGeom prst="rect">
            <a:avLst/>
          </a:prstGeom>
        </p:spPr>
      </p:pic>
      <p:pic>
        <p:nvPicPr>
          <p:cNvPr id="38" name="Graphique 37" descr="Lost contour">
            <a:extLst>
              <a:ext uri="{FF2B5EF4-FFF2-40B4-BE49-F238E27FC236}">
                <a16:creationId xmlns:a16="http://schemas.microsoft.com/office/drawing/2014/main" id="{F1139860-7891-C84A-025C-80569CB14EDD}"/>
              </a:ext>
            </a:extLst>
          </p:cNvPr>
          <p:cNvPicPr>
            <a:picLocks noChangeAspect="1"/>
          </p:cNvPicPr>
          <p:nvPr userDrawn="1"/>
        </p:nvPicPr>
        <p:blipFill>
          <a:blip r:embed="rId20">
            <a:extLst>
              <a:ext uri="{96DAC541-7B7A-43D3-8B79-37D633B846F1}">
                <asvg:svgBlip xmlns:asvg="http://schemas.microsoft.com/office/drawing/2016/SVG/main" r:embed="rId21"/>
              </a:ext>
            </a:extLst>
          </a:blip>
          <a:stretch>
            <a:fillRect/>
          </a:stretch>
        </p:blipFill>
        <p:spPr>
          <a:xfrm>
            <a:off x="5729650" y="5612062"/>
            <a:ext cx="720000" cy="720000"/>
          </a:xfrm>
          <a:prstGeom prst="rect">
            <a:avLst/>
          </a:prstGeom>
        </p:spPr>
      </p:pic>
      <p:sp>
        <p:nvSpPr>
          <p:cNvPr id="39" name="Espace réservé du texte 6">
            <a:extLst>
              <a:ext uri="{FF2B5EF4-FFF2-40B4-BE49-F238E27FC236}">
                <a16:creationId xmlns:a16="http://schemas.microsoft.com/office/drawing/2014/main" id="{00E5907A-64CF-9DDD-21B2-B6D18B1916AD}"/>
              </a:ext>
            </a:extLst>
          </p:cNvPr>
          <p:cNvSpPr>
            <a:spLocks noGrp="1"/>
          </p:cNvSpPr>
          <p:nvPr>
            <p:ph type="body" sz="quarter" idx="21" hasCustomPrompt="1"/>
          </p:nvPr>
        </p:nvSpPr>
        <p:spPr>
          <a:xfrm>
            <a:off x="513185" y="3243005"/>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marL="0" marR="0" lvl="0" indent="0" algn="l" defTabSz="1217889" rtl="0" eaLnBrk="1" fontAlgn="auto" latinLnBrk="0" hangingPunct="1">
              <a:lnSpc>
                <a:spcPct val="100000"/>
              </a:lnSpc>
              <a:spcBef>
                <a:spcPts val="0"/>
              </a:spcBef>
              <a:spcAft>
                <a:spcPts val="600"/>
              </a:spcAft>
              <a:buClrTx/>
              <a:buSzTx/>
              <a:buFont typeface="Arial" panose="020B0604020202020204" pitchFamily="34" charset="0"/>
              <a:buNone/>
              <a:tabLst/>
              <a:defRPr/>
            </a:pPr>
            <a:r>
              <a:rPr lang="fr-CA" dirty="0"/>
              <a:t>Quelle est la cible principale? À qui est destinée la solution?</a:t>
            </a:r>
          </a:p>
        </p:txBody>
      </p:sp>
      <p:sp>
        <p:nvSpPr>
          <p:cNvPr id="40" name="Espace réservé du texte 6">
            <a:extLst>
              <a:ext uri="{FF2B5EF4-FFF2-40B4-BE49-F238E27FC236}">
                <a16:creationId xmlns:a16="http://schemas.microsoft.com/office/drawing/2014/main" id="{68DF51CF-5D79-DE95-A6EF-B276D410643F}"/>
              </a:ext>
            </a:extLst>
          </p:cNvPr>
          <p:cNvSpPr>
            <a:spLocks noGrp="1"/>
          </p:cNvSpPr>
          <p:nvPr>
            <p:ph type="body" sz="quarter" idx="22" hasCustomPrompt="1"/>
          </p:nvPr>
        </p:nvSpPr>
        <p:spPr>
          <a:xfrm>
            <a:off x="2309650" y="540000"/>
            <a:ext cx="4320000" cy="1080000"/>
          </a:xfrm>
          <a:prstGeom prst="roundRect">
            <a:avLst>
              <a:gd name="adj" fmla="val 4914"/>
            </a:avLst>
          </a:prstGeom>
          <a:ln w="12700">
            <a:solidFill>
              <a:schemeClr val="accent1"/>
            </a:solidFill>
          </a:ln>
        </p:spPr>
        <p:txBody>
          <a:bodyPr tIns="288000" bIns="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Quel est le nom du projet?</a:t>
            </a:r>
          </a:p>
        </p:txBody>
      </p:sp>
      <p:sp>
        <p:nvSpPr>
          <p:cNvPr id="52" name="Espace réservé du texte 6">
            <a:extLst>
              <a:ext uri="{FF2B5EF4-FFF2-40B4-BE49-F238E27FC236}">
                <a16:creationId xmlns:a16="http://schemas.microsoft.com/office/drawing/2014/main" id="{7DD4C0CA-FFB9-5D12-A573-ED9F4AD87195}"/>
              </a:ext>
            </a:extLst>
          </p:cNvPr>
          <p:cNvSpPr>
            <a:spLocks noGrp="1"/>
          </p:cNvSpPr>
          <p:nvPr>
            <p:ph type="body" sz="quarter" idx="26" hasCustomPrompt="1"/>
          </p:nvPr>
        </p:nvSpPr>
        <p:spPr>
          <a:xfrm>
            <a:off x="2308032" y="1298889"/>
            <a:ext cx="2160000" cy="324301"/>
          </a:xfrm>
          <a:prstGeom prst="rect">
            <a:avLst/>
          </a:prstGeom>
          <a:ln>
            <a:noFill/>
          </a:ln>
        </p:spPr>
        <p:txBody>
          <a:bodyPr anchor="ctr">
            <a:noAutofit/>
          </a:bodyPr>
          <a:lstStyle>
            <a:lvl1pPr marL="0" indent="0" algn="r">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fld id="{ACC5FB12-916D-3F48-92FD-73AFA85D8C60}" type="datetime1">
              <a:rPr lang="fr-CA" smtClean="0"/>
              <a:t>2023-11-17</a:t>
            </a:fld>
            <a:endParaRPr lang="fr-CA" dirty="0"/>
          </a:p>
        </p:txBody>
      </p:sp>
      <p:pic>
        <p:nvPicPr>
          <p:cNvPr id="42" name="Graphique 41" descr="Label contour">
            <a:extLst>
              <a:ext uri="{FF2B5EF4-FFF2-40B4-BE49-F238E27FC236}">
                <a16:creationId xmlns:a16="http://schemas.microsoft.com/office/drawing/2014/main" id="{A33AEA07-6628-19B3-3579-49D9E3361D1E}"/>
              </a:ext>
            </a:extLst>
          </p:cNvPr>
          <p:cNvPicPr>
            <a:picLocks noChangeAspect="1"/>
          </p:cNvPicPr>
          <p:nvPr userDrawn="1"/>
        </p:nvPicPr>
        <p:blipFill>
          <a:blip r:embed="rId22">
            <a:extLst>
              <a:ext uri="{96DAC541-7B7A-43D3-8B79-37D633B846F1}">
                <asvg:svgBlip xmlns:asvg="http://schemas.microsoft.com/office/drawing/2016/SVG/main" r:embed="rId23"/>
              </a:ext>
            </a:extLst>
          </a:blip>
          <a:stretch>
            <a:fillRect/>
          </a:stretch>
        </p:blipFill>
        <p:spPr>
          <a:xfrm>
            <a:off x="1728000" y="792000"/>
            <a:ext cx="540000" cy="540000"/>
          </a:xfrm>
          <a:prstGeom prst="rect">
            <a:avLst/>
          </a:prstGeom>
        </p:spPr>
      </p:pic>
      <p:pic>
        <p:nvPicPr>
          <p:cNvPr id="44" name="Graphique 43" descr="Employee badge contour">
            <a:extLst>
              <a:ext uri="{FF2B5EF4-FFF2-40B4-BE49-F238E27FC236}">
                <a16:creationId xmlns:a16="http://schemas.microsoft.com/office/drawing/2014/main" id="{485798CC-0909-CE7D-6397-21B038D89092}"/>
              </a:ext>
            </a:extLst>
          </p:cNvPr>
          <p:cNvPicPr>
            <a:picLocks noChangeAspect="1"/>
          </p:cNvPicPr>
          <p:nvPr userDrawn="1"/>
        </p:nvPicPr>
        <p:blipFill>
          <a:blip r:embed="rId24">
            <a:extLst>
              <a:ext uri="{96DAC541-7B7A-43D3-8B79-37D633B846F1}">
                <asvg:svgBlip xmlns:asvg="http://schemas.microsoft.com/office/drawing/2016/SVG/main" r:embed="rId25"/>
              </a:ext>
            </a:extLst>
          </a:blip>
          <a:stretch>
            <a:fillRect/>
          </a:stretch>
        </p:blipFill>
        <p:spPr>
          <a:xfrm>
            <a:off x="1773185" y="3780000"/>
            <a:ext cx="720000" cy="720000"/>
          </a:xfrm>
          <a:prstGeom prst="rect">
            <a:avLst/>
          </a:prstGeom>
        </p:spPr>
      </p:pic>
      <p:sp>
        <p:nvSpPr>
          <p:cNvPr id="45" name="Espace réservé du texte 6">
            <a:extLst>
              <a:ext uri="{FF2B5EF4-FFF2-40B4-BE49-F238E27FC236}">
                <a16:creationId xmlns:a16="http://schemas.microsoft.com/office/drawing/2014/main" id="{FBDFAFCE-5336-5BBD-9CCB-4CB3E4E3A155}"/>
              </a:ext>
            </a:extLst>
          </p:cNvPr>
          <p:cNvSpPr>
            <a:spLocks noGrp="1"/>
          </p:cNvSpPr>
          <p:nvPr>
            <p:ph type="body" sz="quarter" idx="23" hasCustomPrompt="1"/>
          </p:nvPr>
        </p:nvSpPr>
        <p:spPr>
          <a:xfrm>
            <a:off x="2309650" y="1800000"/>
            <a:ext cx="4320000" cy="1080000"/>
          </a:xfrm>
          <a:prstGeom prst="roundRect">
            <a:avLst>
              <a:gd name="adj" fmla="val 4914"/>
            </a:avLst>
          </a:prstGeom>
          <a:ln w="12700">
            <a:solidFill>
              <a:schemeClr val="accent1"/>
            </a:solidFill>
          </a:ln>
        </p:spPr>
        <p:txBody>
          <a:bodyPr tIns="288000" bIns="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Quel est le contexte?</a:t>
            </a:r>
          </a:p>
        </p:txBody>
      </p:sp>
      <p:pic>
        <p:nvPicPr>
          <p:cNvPr id="60" name="Graphique 59" descr="Badge Question Mark contour">
            <a:extLst>
              <a:ext uri="{FF2B5EF4-FFF2-40B4-BE49-F238E27FC236}">
                <a16:creationId xmlns:a16="http://schemas.microsoft.com/office/drawing/2014/main" id="{BD9E2208-5D70-AB7B-6831-77693111E12F}"/>
              </a:ext>
            </a:extLst>
          </p:cNvPr>
          <p:cNvPicPr>
            <a:picLocks noChangeAspect="1"/>
          </p:cNvPicPr>
          <p:nvPr userDrawn="1"/>
        </p:nvPicPr>
        <p:blipFill>
          <a:blip r:embed="rId26">
            <a:extLst>
              <a:ext uri="{96DAC541-7B7A-43D3-8B79-37D633B846F1}">
                <asvg:svgBlip xmlns:asvg="http://schemas.microsoft.com/office/drawing/2016/SVG/main" r:embed="rId27"/>
              </a:ext>
            </a:extLst>
          </a:blip>
          <a:stretch>
            <a:fillRect/>
          </a:stretch>
        </p:blipFill>
        <p:spPr>
          <a:xfrm>
            <a:off x="1728000" y="2056429"/>
            <a:ext cx="540000" cy="540000"/>
          </a:xfrm>
          <a:prstGeom prst="rect">
            <a:avLst/>
          </a:prstGeom>
        </p:spPr>
      </p:pic>
      <p:sp>
        <p:nvSpPr>
          <p:cNvPr id="49" name="Espace réservé du texte 6">
            <a:extLst>
              <a:ext uri="{FF2B5EF4-FFF2-40B4-BE49-F238E27FC236}">
                <a16:creationId xmlns:a16="http://schemas.microsoft.com/office/drawing/2014/main" id="{6D67BF0E-7E90-DF16-09BC-C5C7092F698D}"/>
              </a:ext>
            </a:extLst>
          </p:cNvPr>
          <p:cNvSpPr>
            <a:spLocks noGrp="1"/>
          </p:cNvSpPr>
          <p:nvPr>
            <p:ph type="body" sz="quarter" idx="24" hasCustomPrompt="1"/>
          </p:nvPr>
        </p:nvSpPr>
        <p:spPr>
          <a:xfrm>
            <a:off x="7345153" y="540000"/>
            <a:ext cx="4320000" cy="1080000"/>
          </a:xfrm>
          <a:prstGeom prst="roundRect">
            <a:avLst>
              <a:gd name="adj" fmla="val 4914"/>
            </a:avLst>
          </a:prstGeom>
          <a:ln w="12700">
            <a:solidFill>
              <a:schemeClr val="accent1"/>
            </a:solidFill>
          </a:ln>
        </p:spPr>
        <p:txBody>
          <a:bodyPr tIns="288000" bIns="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Quelle est l’idée initiale?</a:t>
            </a:r>
          </a:p>
        </p:txBody>
      </p:sp>
      <p:sp>
        <p:nvSpPr>
          <p:cNvPr id="70" name="ZoneTexte 69">
            <a:extLst>
              <a:ext uri="{FF2B5EF4-FFF2-40B4-BE49-F238E27FC236}">
                <a16:creationId xmlns:a16="http://schemas.microsoft.com/office/drawing/2014/main" id="{86C08C86-8E0C-6522-D21A-1B7B69F18B77}"/>
              </a:ext>
            </a:extLst>
          </p:cNvPr>
          <p:cNvSpPr txBox="1">
            <a:spLocks/>
          </p:cNvSpPr>
          <p:nvPr userDrawn="1"/>
        </p:nvSpPr>
        <p:spPr>
          <a:xfrm>
            <a:off x="513185" y="3063005"/>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a:solidFill>
                  <a:schemeClr val="bg1"/>
                </a:solidFill>
                <a:latin typeface="+mj-lt"/>
              </a:rPr>
              <a:t>Public cible</a:t>
            </a:r>
            <a:endParaRPr lang="fr-CA" sz="1000" b="1" dirty="0">
              <a:solidFill>
                <a:schemeClr val="bg1"/>
              </a:solidFill>
              <a:latin typeface="+mj-lt"/>
            </a:endParaRPr>
          </a:p>
        </p:txBody>
      </p:sp>
      <p:sp>
        <p:nvSpPr>
          <p:cNvPr id="71" name="ZoneTexte 70">
            <a:extLst>
              <a:ext uri="{FF2B5EF4-FFF2-40B4-BE49-F238E27FC236}">
                <a16:creationId xmlns:a16="http://schemas.microsoft.com/office/drawing/2014/main" id="{2204109B-6AD8-4F91-27DC-7FE234D38FFF}"/>
              </a:ext>
            </a:extLst>
          </p:cNvPr>
          <p:cNvSpPr txBox="1"/>
          <p:nvPr userDrawn="1"/>
        </p:nvSpPr>
        <p:spPr>
          <a:xfrm>
            <a:off x="509588" y="8533392"/>
            <a:ext cx="11160125" cy="215444"/>
          </a:xfrm>
          <a:prstGeom prst="rect">
            <a:avLst/>
          </a:prstGeom>
          <a:noFill/>
        </p:spPr>
        <p:txBody>
          <a:bodyPr wrap="square" rtlCol="0">
            <a:spAutoFit/>
          </a:bodyPr>
          <a:lstStyle/>
          <a:p>
            <a:pPr algn="ctr"/>
            <a:r>
              <a:rPr lang="fr-CA" sz="800" dirty="0"/>
              <a:t>Inspiré du modèle </a:t>
            </a:r>
            <a:r>
              <a:rPr lang="fr-CA" sz="800" i="1" dirty="0"/>
              <a:t>Project Canvas</a:t>
            </a:r>
            <a:r>
              <a:rPr lang="fr-CA" sz="800" i="0" dirty="0"/>
              <a:t> par</a:t>
            </a:r>
            <a:r>
              <a:rPr lang="fr-CA" sz="800" dirty="0"/>
              <a:t> </a:t>
            </a:r>
            <a:r>
              <a:rPr lang="fr-CA" sz="800" dirty="0" err="1">
                <a:solidFill>
                  <a:schemeClr val="accent2"/>
                </a:solidFill>
                <a:hlinkClick r:id="rId28">
                  <a:extLst>
                    <a:ext uri="{A12FA001-AC4F-418D-AE19-62706E023703}">
                      <ahyp:hlinkClr xmlns:ahyp="http://schemas.microsoft.com/office/drawing/2018/hyperlinkcolor" val="tx"/>
                    </a:ext>
                  </a:extLst>
                </a:hlinkClick>
              </a:rPr>
              <a:t>MethodKit</a:t>
            </a:r>
            <a:endParaRPr lang="fr-CA" sz="800" dirty="0">
              <a:solidFill>
                <a:schemeClr val="accent2"/>
              </a:solidFill>
            </a:endParaRPr>
          </a:p>
        </p:txBody>
      </p:sp>
      <p:sp>
        <p:nvSpPr>
          <p:cNvPr id="72" name="ZoneTexte 71">
            <a:extLst>
              <a:ext uri="{FF2B5EF4-FFF2-40B4-BE49-F238E27FC236}">
                <a16:creationId xmlns:a16="http://schemas.microsoft.com/office/drawing/2014/main" id="{D144DD63-A903-9670-5F69-082006D28EB0}"/>
              </a:ext>
            </a:extLst>
          </p:cNvPr>
          <p:cNvSpPr txBox="1">
            <a:spLocks/>
          </p:cNvSpPr>
          <p:nvPr userDrawn="1"/>
        </p:nvSpPr>
        <p:spPr>
          <a:xfrm>
            <a:off x="4469650" y="3063005"/>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Vision</a:t>
            </a:r>
          </a:p>
        </p:txBody>
      </p:sp>
      <p:sp>
        <p:nvSpPr>
          <p:cNvPr id="73" name="ZoneTexte 72">
            <a:extLst>
              <a:ext uri="{FF2B5EF4-FFF2-40B4-BE49-F238E27FC236}">
                <a16:creationId xmlns:a16="http://schemas.microsoft.com/office/drawing/2014/main" id="{C8776B7D-4A75-F929-A3D4-12B3EC35A149}"/>
              </a:ext>
            </a:extLst>
          </p:cNvPr>
          <p:cNvSpPr txBox="1">
            <a:spLocks/>
          </p:cNvSpPr>
          <p:nvPr userDrawn="1"/>
        </p:nvSpPr>
        <p:spPr>
          <a:xfrm>
            <a:off x="8425387" y="3063005"/>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Objectifs</a:t>
            </a:r>
          </a:p>
        </p:txBody>
      </p:sp>
      <p:sp>
        <p:nvSpPr>
          <p:cNvPr id="74" name="ZoneTexte 73">
            <a:extLst>
              <a:ext uri="{FF2B5EF4-FFF2-40B4-BE49-F238E27FC236}">
                <a16:creationId xmlns:a16="http://schemas.microsoft.com/office/drawing/2014/main" id="{46D93C13-FFA8-6AE3-79A9-D811F159F818}"/>
              </a:ext>
            </a:extLst>
          </p:cNvPr>
          <p:cNvSpPr txBox="1">
            <a:spLocks/>
          </p:cNvSpPr>
          <p:nvPr userDrawn="1"/>
        </p:nvSpPr>
        <p:spPr>
          <a:xfrm>
            <a:off x="513185" y="4892818"/>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Ressources numériques</a:t>
            </a:r>
          </a:p>
        </p:txBody>
      </p:sp>
      <p:sp>
        <p:nvSpPr>
          <p:cNvPr id="75" name="ZoneTexte 74">
            <a:extLst>
              <a:ext uri="{FF2B5EF4-FFF2-40B4-BE49-F238E27FC236}">
                <a16:creationId xmlns:a16="http://schemas.microsoft.com/office/drawing/2014/main" id="{EBE96521-7898-BD22-71D0-886217C784CA}"/>
              </a:ext>
            </a:extLst>
          </p:cNvPr>
          <p:cNvSpPr txBox="1">
            <a:spLocks/>
          </p:cNvSpPr>
          <p:nvPr userDrawn="1"/>
        </p:nvSpPr>
        <p:spPr>
          <a:xfrm>
            <a:off x="4469650" y="4892818"/>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Obstacles</a:t>
            </a:r>
          </a:p>
        </p:txBody>
      </p:sp>
      <p:sp>
        <p:nvSpPr>
          <p:cNvPr id="76" name="ZoneTexte 75">
            <a:extLst>
              <a:ext uri="{FF2B5EF4-FFF2-40B4-BE49-F238E27FC236}">
                <a16:creationId xmlns:a16="http://schemas.microsoft.com/office/drawing/2014/main" id="{9E871E66-79F1-81F1-8737-C7E32A4E7E55}"/>
              </a:ext>
            </a:extLst>
          </p:cNvPr>
          <p:cNvSpPr txBox="1">
            <a:spLocks/>
          </p:cNvSpPr>
          <p:nvPr userDrawn="1"/>
        </p:nvSpPr>
        <p:spPr>
          <a:xfrm>
            <a:off x="8425387" y="4895707"/>
            <a:ext cx="3240000" cy="246221"/>
          </a:xfrm>
          <a:prstGeom prst="rect">
            <a:avLst/>
          </a:prstGeom>
          <a:solidFill>
            <a:schemeClr val="accent1"/>
          </a:solidFill>
          <a:ln w="12700">
            <a:solidFill>
              <a:schemeClr val="accent1"/>
            </a:solidFill>
          </a:ln>
        </p:spPr>
        <p:txBody>
          <a:bodyPr wrap="square"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CA" sz="1000" b="1" dirty="0">
                <a:solidFill>
                  <a:schemeClr val="bg1"/>
                </a:solidFill>
                <a:latin typeface="+mj-lt"/>
              </a:rPr>
              <a:t>Ressources humaines</a:t>
            </a:r>
          </a:p>
        </p:txBody>
      </p:sp>
      <p:sp>
        <p:nvSpPr>
          <p:cNvPr id="77" name="ZoneTexte 76">
            <a:extLst>
              <a:ext uri="{FF2B5EF4-FFF2-40B4-BE49-F238E27FC236}">
                <a16:creationId xmlns:a16="http://schemas.microsoft.com/office/drawing/2014/main" id="{D1C9C999-EBC7-281A-55BF-CBFC689B7AA7}"/>
              </a:ext>
            </a:extLst>
          </p:cNvPr>
          <p:cNvSpPr txBox="1">
            <a:spLocks/>
          </p:cNvSpPr>
          <p:nvPr userDrawn="1"/>
        </p:nvSpPr>
        <p:spPr>
          <a:xfrm>
            <a:off x="513185" y="6728062"/>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Valeur ajoutée</a:t>
            </a:r>
          </a:p>
        </p:txBody>
      </p:sp>
      <p:sp>
        <p:nvSpPr>
          <p:cNvPr id="78" name="ZoneTexte 77">
            <a:extLst>
              <a:ext uri="{FF2B5EF4-FFF2-40B4-BE49-F238E27FC236}">
                <a16:creationId xmlns:a16="http://schemas.microsoft.com/office/drawing/2014/main" id="{61275FB4-A588-1AC3-64B4-59B7709CEF0E}"/>
              </a:ext>
            </a:extLst>
          </p:cNvPr>
          <p:cNvSpPr txBox="1">
            <a:spLocks/>
          </p:cNvSpPr>
          <p:nvPr userDrawn="1"/>
        </p:nvSpPr>
        <p:spPr>
          <a:xfrm>
            <a:off x="4469650" y="6728062"/>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Rayonnement</a:t>
            </a:r>
          </a:p>
        </p:txBody>
      </p:sp>
      <p:sp>
        <p:nvSpPr>
          <p:cNvPr id="79" name="ZoneTexte 78">
            <a:extLst>
              <a:ext uri="{FF2B5EF4-FFF2-40B4-BE49-F238E27FC236}">
                <a16:creationId xmlns:a16="http://schemas.microsoft.com/office/drawing/2014/main" id="{7FB5F09F-D4C3-362C-410B-EB4526D9C4C4}"/>
              </a:ext>
            </a:extLst>
          </p:cNvPr>
          <p:cNvSpPr txBox="1">
            <a:spLocks/>
          </p:cNvSpPr>
          <p:nvPr userDrawn="1"/>
        </p:nvSpPr>
        <p:spPr>
          <a:xfrm>
            <a:off x="8425387" y="6728062"/>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Échéancier</a:t>
            </a:r>
          </a:p>
        </p:txBody>
      </p:sp>
      <p:sp>
        <p:nvSpPr>
          <p:cNvPr id="80" name="ZoneTexte 79">
            <a:extLst>
              <a:ext uri="{FF2B5EF4-FFF2-40B4-BE49-F238E27FC236}">
                <a16:creationId xmlns:a16="http://schemas.microsoft.com/office/drawing/2014/main" id="{4AEAE50C-AC04-447A-72E2-992F6423EBC1}"/>
              </a:ext>
            </a:extLst>
          </p:cNvPr>
          <p:cNvSpPr txBox="1">
            <a:spLocks/>
          </p:cNvSpPr>
          <p:nvPr userDrawn="1"/>
        </p:nvSpPr>
        <p:spPr>
          <a:xfrm>
            <a:off x="2309650" y="540000"/>
            <a:ext cx="432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Identité</a:t>
            </a:r>
          </a:p>
        </p:txBody>
      </p:sp>
      <p:sp>
        <p:nvSpPr>
          <p:cNvPr id="81" name="ZoneTexte 80">
            <a:extLst>
              <a:ext uri="{FF2B5EF4-FFF2-40B4-BE49-F238E27FC236}">
                <a16:creationId xmlns:a16="http://schemas.microsoft.com/office/drawing/2014/main" id="{EB50FA51-67FB-5F54-D21F-AFA6233D136C}"/>
              </a:ext>
            </a:extLst>
          </p:cNvPr>
          <p:cNvSpPr txBox="1">
            <a:spLocks/>
          </p:cNvSpPr>
          <p:nvPr userDrawn="1"/>
        </p:nvSpPr>
        <p:spPr>
          <a:xfrm>
            <a:off x="7349713" y="540000"/>
            <a:ext cx="432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Idée</a:t>
            </a:r>
          </a:p>
        </p:txBody>
      </p:sp>
      <p:sp>
        <p:nvSpPr>
          <p:cNvPr id="82" name="ZoneTexte 81">
            <a:extLst>
              <a:ext uri="{FF2B5EF4-FFF2-40B4-BE49-F238E27FC236}">
                <a16:creationId xmlns:a16="http://schemas.microsoft.com/office/drawing/2014/main" id="{D354F2F0-6669-5556-9EF4-53E65E92DD76}"/>
              </a:ext>
            </a:extLst>
          </p:cNvPr>
          <p:cNvSpPr txBox="1">
            <a:spLocks/>
          </p:cNvSpPr>
          <p:nvPr userDrawn="1"/>
        </p:nvSpPr>
        <p:spPr>
          <a:xfrm>
            <a:off x="2309650" y="1800000"/>
            <a:ext cx="432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Contexte</a:t>
            </a:r>
          </a:p>
        </p:txBody>
      </p:sp>
      <p:sp>
        <p:nvSpPr>
          <p:cNvPr id="83" name="ZoneTexte 82">
            <a:extLst>
              <a:ext uri="{FF2B5EF4-FFF2-40B4-BE49-F238E27FC236}">
                <a16:creationId xmlns:a16="http://schemas.microsoft.com/office/drawing/2014/main" id="{82B972AD-9791-F8DA-6C28-301A27CAC6A9}"/>
              </a:ext>
            </a:extLst>
          </p:cNvPr>
          <p:cNvSpPr txBox="1">
            <a:spLocks/>
          </p:cNvSpPr>
          <p:nvPr userDrawn="1"/>
        </p:nvSpPr>
        <p:spPr>
          <a:xfrm>
            <a:off x="7349713" y="1800000"/>
            <a:ext cx="432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Problématique</a:t>
            </a:r>
          </a:p>
        </p:txBody>
      </p:sp>
      <p:pic>
        <p:nvPicPr>
          <p:cNvPr id="86" name="Image 85">
            <a:extLst>
              <a:ext uri="{FF2B5EF4-FFF2-40B4-BE49-F238E27FC236}">
                <a16:creationId xmlns:a16="http://schemas.microsoft.com/office/drawing/2014/main" id="{0CC6F839-7E55-D224-167C-B8E8276BF0D0}"/>
              </a:ext>
            </a:extLst>
          </p:cNvPr>
          <p:cNvPicPr>
            <a:picLocks noChangeAspect="1"/>
          </p:cNvPicPr>
          <p:nvPr userDrawn="1"/>
        </p:nvPicPr>
        <p:blipFill>
          <a:blip r:embed="rId29"/>
          <a:stretch>
            <a:fillRect/>
          </a:stretch>
        </p:blipFill>
        <p:spPr>
          <a:xfrm rot="16200000">
            <a:off x="0" y="1267868"/>
            <a:ext cx="2376000" cy="848262"/>
          </a:xfrm>
          <a:prstGeom prst="rect">
            <a:avLst/>
          </a:prstGeom>
        </p:spPr>
      </p:pic>
      <p:sp>
        <p:nvSpPr>
          <p:cNvPr id="87" name="ZoneTexte 86">
            <a:extLst>
              <a:ext uri="{FF2B5EF4-FFF2-40B4-BE49-F238E27FC236}">
                <a16:creationId xmlns:a16="http://schemas.microsoft.com/office/drawing/2014/main" id="{6E9B110C-50DD-AEED-3CE7-5DB2600F4F5A}"/>
              </a:ext>
            </a:extLst>
          </p:cNvPr>
          <p:cNvSpPr txBox="1">
            <a:spLocks/>
          </p:cNvSpPr>
          <p:nvPr userDrawn="1"/>
        </p:nvSpPr>
        <p:spPr>
          <a:xfrm>
            <a:off x="2313186" y="1298890"/>
            <a:ext cx="716074" cy="324302"/>
          </a:xfrm>
          <a:prstGeom prst="rect">
            <a:avLst/>
          </a:prstGeom>
          <a:noFill/>
        </p:spPr>
        <p:txBody>
          <a:bodyPr wrap="square" rtlCol="0" anchor="ctr">
            <a:noAutofit/>
          </a:bodyPr>
          <a:lstStyle/>
          <a:p>
            <a:r>
              <a:rPr lang="fr-CA" sz="1000" dirty="0"/>
              <a:t>Date</a:t>
            </a:r>
          </a:p>
        </p:txBody>
      </p:sp>
      <p:cxnSp>
        <p:nvCxnSpPr>
          <p:cNvPr id="89" name="Connecteur droit 88">
            <a:extLst>
              <a:ext uri="{FF2B5EF4-FFF2-40B4-BE49-F238E27FC236}">
                <a16:creationId xmlns:a16="http://schemas.microsoft.com/office/drawing/2014/main" id="{57314BE4-979A-CC5A-A5C8-FFFBA4B6D421}"/>
              </a:ext>
            </a:extLst>
          </p:cNvPr>
          <p:cNvCxnSpPr/>
          <p:nvPr userDrawn="1"/>
        </p:nvCxnSpPr>
        <p:spPr>
          <a:xfrm>
            <a:off x="2313185" y="1298890"/>
            <a:ext cx="4316465"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0" name="ZoneTexte 89">
            <a:extLst>
              <a:ext uri="{FF2B5EF4-FFF2-40B4-BE49-F238E27FC236}">
                <a16:creationId xmlns:a16="http://schemas.microsoft.com/office/drawing/2014/main" id="{D180A7A2-5EAF-F62D-73F9-9527D9B0F0B7}"/>
              </a:ext>
            </a:extLst>
          </p:cNvPr>
          <p:cNvSpPr txBox="1">
            <a:spLocks/>
          </p:cNvSpPr>
          <p:nvPr userDrawn="1"/>
        </p:nvSpPr>
        <p:spPr>
          <a:xfrm>
            <a:off x="4466279" y="1298890"/>
            <a:ext cx="716074" cy="324302"/>
          </a:xfrm>
          <a:prstGeom prst="rect">
            <a:avLst/>
          </a:prstGeom>
          <a:noFill/>
        </p:spPr>
        <p:txBody>
          <a:bodyPr wrap="square" rtlCol="0" anchor="ctr">
            <a:noAutofit/>
          </a:bodyPr>
          <a:lstStyle/>
          <a:p>
            <a:r>
              <a:rPr lang="fr-CA" sz="1000" dirty="0"/>
              <a:t>Budget</a:t>
            </a:r>
          </a:p>
        </p:txBody>
      </p:sp>
      <p:cxnSp>
        <p:nvCxnSpPr>
          <p:cNvPr id="92" name="Connecteur droit 91">
            <a:extLst>
              <a:ext uri="{FF2B5EF4-FFF2-40B4-BE49-F238E27FC236}">
                <a16:creationId xmlns:a16="http://schemas.microsoft.com/office/drawing/2014/main" id="{0424E6C2-A79E-CF71-F652-EC69A05B50C8}"/>
              </a:ext>
            </a:extLst>
          </p:cNvPr>
          <p:cNvCxnSpPr/>
          <p:nvPr userDrawn="1"/>
        </p:nvCxnSpPr>
        <p:spPr>
          <a:xfrm>
            <a:off x="4468032" y="1298885"/>
            <a:ext cx="0" cy="32111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091569"/>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327" y="486328"/>
            <a:ext cx="10504646" cy="1765576"/>
          </a:xfrm>
          <a:prstGeom prst="rect">
            <a:avLst/>
          </a:prstGeom>
        </p:spPr>
        <p:txBody>
          <a:bodyPr vert="horz" lIns="91440" tIns="45720" rIns="91440" bIns="45720" rtlCol="0" anchor="ctr">
            <a:normAutofit/>
          </a:bodyPr>
          <a:lstStyle/>
          <a:p>
            <a:r>
              <a:rPr lang="fr-CA"/>
              <a:t>Modifier le style du titre</a:t>
            </a:r>
            <a:endParaRPr lang="en-US" dirty="0"/>
          </a:p>
        </p:txBody>
      </p:sp>
      <p:sp>
        <p:nvSpPr>
          <p:cNvPr id="3" name="Text Placeholder 2"/>
          <p:cNvSpPr>
            <a:spLocks noGrp="1"/>
          </p:cNvSpPr>
          <p:nvPr>
            <p:ph type="body" idx="1"/>
          </p:nvPr>
        </p:nvSpPr>
        <p:spPr>
          <a:xfrm>
            <a:off x="837327" y="2431631"/>
            <a:ext cx="10504646" cy="5795740"/>
          </a:xfrm>
          <a:prstGeom prst="rect">
            <a:avLst/>
          </a:prstGeom>
        </p:spPr>
        <p:txBody>
          <a:bodyPr vert="horz" lIns="91440" tIns="45720" rIns="91440" bIns="45720" rtlCol="0">
            <a:normAutofit/>
          </a:bodyPr>
          <a:lstStyle/>
          <a:p>
            <a:pPr lvl="0"/>
            <a:r>
              <a:rPr lang="fr-CA" dirty="0"/>
              <a:t>Cliquez pour modifier les styles du texte du masque</a:t>
            </a:r>
          </a:p>
          <a:p>
            <a:pPr lvl="1"/>
            <a:r>
              <a:rPr lang="fr-CA" dirty="0"/>
              <a:t>Deuxième niveau</a:t>
            </a:r>
          </a:p>
          <a:p>
            <a:pPr lvl="2"/>
            <a:r>
              <a:rPr lang="fr-CA" dirty="0"/>
              <a:t>Troisième niveau</a:t>
            </a:r>
          </a:p>
          <a:p>
            <a:pPr lvl="3"/>
            <a:r>
              <a:rPr lang="fr-CA" dirty="0"/>
              <a:t>Quatrième niveau</a:t>
            </a:r>
          </a:p>
          <a:p>
            <a:pPr lvl="4"/>
            <a:r>
              <a:rPr lang="fr-CA" dirty="0"/>
              <a:t>Cinquième niveau</a:t>
            </a:r>
            <a:endParaRPr lang="en-US" dirty="0"/>
          </a:p>
        </p:txBody>
      </p:sp>
      <p:sp>
        <p:nvSpPr>
          <p:cNvPr id="4" name="Date Placeholder 3"/>
          <p:cNvSpPr>
            <a:spLocks noGrp="1"/>
          </p:cNvSpPr>
          <p:nvPr>
            <p:ph type="dt" sz="half" idx="2"/>
          </p:nvPr>
        </p:nvSpPr>
        <p:spPr>
          <a:xfrm>
            <a:off x="837327" y="8466307"/>
            <a:ext cx="2740343" cy="486326"/>
          </a:xfrm>
          <a:prstGeom prst="rect">
            <a:avLst/>
          </a:prstGeom>
        </p:spPr>
        <p:txBody>
          <a:bodyPr vert="horz" lIns="91440" tIns="45720" rIns="91440" bIns="45720" rtlCol="0" anchor="ctr"/>
          <a:lstStyle>
            <a:lvl1pPr algn="l">
              <a:defRPr sz="1598">
                <a:solidFill>
                  <a:schemeClr val="tx1">
                    <a:tint val="75000"/>
                  </a:schemeClr>
                </a:solidFill>
              </a:defRPr>
            </a:lvl1pPr>
          </a:lstStyle>
          <a:p>
            <a:fld id="{E63C9A6A-F96F-2245-93E7-D4B6E687D3B3}" type="datetimeFigureOut">
              <a:rPr lang="fr-CA" smtClean="0"/>
              <a:t>2024-03-21</a:t>
            </a:fld>
            <a:endParaRPr lang="fr-CA"/>
          </a:p>
        </p:txBody>
      </p:sp>
      <p:sp>
        <p:nvSpPr>
          <p:cNvPr id="5" name="Footer Placeholder 4"/>
          <p:cNvSpPr>
            <a:spLocks noGrp="1"/>
          </p:cNvSpPr>
          <p:nvPr>
            <p:ph type="ftr" sz="quarter" idx="3"/>
          </p:nvPr>
        </p:nvSpPr>
        <p:spPr>
          <a:xfrm>
            <a:off x="4034393" y="8466307"/>
            <a:ext cx="4110514" cy="486326"/>
          </a:xfrm>
          <a:prstGeom prst="rect">
            <a:avLst/>
          </a:prstGeom>
        </p:spPr>
        <p:txBody>
          <a:bodyPr vert="horz" lIns="91440" tIns="45720" rIns="91440" bIns="45720" rtlCol="0" anchor="ctr"/>
          <a:lstStyle>
            <a:lvl1pPr algn="ctr">
              <a:defRPr sz="1598">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8601630" y="8466307"/>
            <a:ext cx="2740343" cy="486326"/>
          </a:xfrm>
          <a:prstGeom prst="rect">
            <a:avLst/>
          </a:prstGeom>
        </p:spPr>
        <p:txBody>
          <a:bodyPr vert="horz" lIns="91440" tIns="45720" rIns="91440" bIns="45720" rtlCol="0" anchor="ctr"/>
          <a:lstStyle>
            <a:lvl1pPr algn="r">
              <a:defRPr sz="1598">
                <a:solidFill>
                  <a:schemeClr val="tx1">
                    <a:tint val="75000"/>
                  </a:schemeClr>
                </a:solidFill>
              </a:defRPr>
            </a:lvl1pPr>
          </a:lstStyle>
          <a:p>
            <a:fld id="{7524697F-8FB4-0E41-9FBD-9B442651D535}" type="slidenum">
              <a:rPr lang="fr-CA" smtClean="0"/>
              <a:t>‹N°›</a:t>
            </a:fld>
            <a:endParaRPr lang="fr-CA"/>
          </a:p>
        </p:txBody>
      </p:sp>
    </p:spTree>
    <p:extLst>
      <p:ext uri="{BB962C8B-B14F-4D97-AF65-F5344CB8AC3E}">
        <p14:creationId xmlns:p14="http://schemas.microsoft.com/office/powerpoint/2010/main" val="18658635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7" r:id="rId5"/>
  </p:sldLayoutIdLst>
  <p:txStyles>
    <p:titleStyle>
      <a:lvl1pPr algn="l" defTabSz="1217889" rtl="0" eaLnBrk="1" latinLnBrk="0" hangingPunct="1">
        <a:lnSpc>
          <a:spcPct val="90000"/>
        </a:lnSpc>
        <a:spcBef>
          <a:spcPct val="0"/>
        </a:spcBef>
        <a:buNone/>
        <a:defRPr sz="5860" kern="1200">
          <a:solidFill>
            <a:schemeClr val="tx1"/>
          </a:solidFill>
          <a:latin typeface="+mj-lt"/>
          <a:ea typeface="+mj-ea"/>
          <a:cs typeface="+mj-cs"/>
        </a:defRPr>
      </a:lvl1pPr>
    </p:titleStyle>
    <p:bodyStyle>
      <a:lvl1pPr marL="304472" indent="-304472" algn="l" defTabSz="1217889" rtl="0" eaLnBrk="1" latinLnBrk="0" hangingPunct="1">
        <a:lnSpc>
          <a:spcPct val="100000"/>
        </a:lnSpc>
        <a:spcBef>
          <a:spcPts val="0"/>
        </a:spcBef>
        <a:spcAft>
          <a:spcPts val="600"/>
        </a:spcAft>
        <a:buFont typeface="Arial" panose="020B0604020202020204" pitchFamily="34" charset="0"/>
        <a:buChar char="•"/>
        <a:defRPr sz="3729" kern="1200">
          <a:solidFill>
            <a:schemeClr val="tx1"/>
          </a:solidFill>
          <a:latin typeface="+mn-lt"/>
          <a:ea typeface="+mn-ea"/>
          <a:cs typeface="+mn-cs"/>
        </a:defRPr>
      </a:lvl1pPr>
      <a:lvl2pPr marL="913417" indent="-304472" algn="l" defTabSz="1217889" rtl="0" eaLnBrk="1" latinLnBrk="0" hangingPunct="1">
        <a:lnSpc>
          <a:spcPct val="100000"/>
        </a:lnSpc>
        <a:spcBef>
          <a:spcPts val="0"/>
        </a:spcBef>
        <a:spcAft>
          <a:spcPts val="600"/>
        </a:spcAft>
        <a:buFont typeface="Arial" panose="020B0604020202020204" pitchFamily="34" charset="0"/>
        <a:buChar char="•"/>
        <a:defRPr sz="3197" kern="1200">
          <a:solidFill>
            <a:schemeClr val="tx1"/>
          </a:solidFill>
          <a:latin typeface="+mn-lt"/>
          <a:ea typeface="+mn-ea"/>
          <a:cs typeface="+mn-cs"/>
        </a:defRPr>
      </a:lvl2pPr>
      <a:lvl3pPr marL="1522362" indent="-304472" algn="l" defTabSz="1217889" rtl="0" eaLnBrk="1" latinLnBrk="0" hangingPunct="1">
        <a:lnSpc>
          <a:spcPct val="100000"/>
        </a:lnSpc>
        <a:spcBef>
          <a:spcPts val="0"/>
        </a:spcBef>
        <a:spcAft>
          <a:spcPts val="600"/>
        </a:spcAft>
        <a:buFont typeface="Arial" panose="020B0604020202020204" pitchFamily="34" charset="0"/>
        <a:buChar char="•"/>
        <a:defRPr sz="2664" kern="1200">
          <a:solidFill>
            <a:schemeClr val="tx1"/>
          </a:solidFill>
          <a:latin typeface="+mn-lt"/>
          <a:ea typeface="+mn-ea"/>
          <a:cs typeface="+mn-cs"/>
        </a:defRPr>
      </a:lvl3pPr>
      <a:lvl4pPr marL="2131306" indent="-304472" algn="l" defTabSz="1217889" rtl="0" eaLnBrk="1" latinLnBrk="0" hangingPunct="1">
        <a:lnSpc>
          <a:spcPct val="100000"/>
        </a:lnSpc>
        <a:spcBef>
          <a:spcPts val="0"/>
        </a:spcBef>
        <a:spcAft>
          <a:spcPts val="600"/>
        </a:spcAft>
        <a:buFont typeface="Arial" panose="020B0604020202020204" pitchFamily="34" charset="0"/>
        <a:buChar char="•"/>
        <a:defRPr sz="2397" kern="1200">
          <a:solidFill>
            <a:schemeClr val="tx1"/>
          </a:solidFill>
          <a:latin typeface="+mn-lt"/>
          <a:ea typeface="+mn-ea"/>
          <a:cs typeface="+mn-cs"/>
        </a:defRPr>
      </a:lvl4pPr>
      <a:lvl5pPr marL="2740251" indent="-304472" algn="l" defTabSz="1217889" rtl="0" eaLnBrk="1" latinLnBrk="0" hangingPunct="1">
        <a:lnSpc>
          <a:spcPct val="100000"/>
        </a:lnSpc>
        <a:spcBef>
          <a:spcPts val="0"/>
        </a:spcBef>
        <a:spcAft>
          <a:spcPts val="600"/>
        </a:spcAft>
        <a:buFont typeface="Arial" panose="020B0604020202020204" pitchFamily="34" charset="0"/>
        <a:buChar char="•"/>
        <a:defRPr sz="2397" kern="1200">
          <a:solidFill>
            <a:schemeClr val="tx1"/>
          </a:solidFill>
          <a:latin typeface="+mn-lt"/>
          <a:ea typeface="+mn-ea"/>
          <a:cs typeface="+mn-cs"/>
        </a:defRPr>
      </a:lvl5pPr>
      <a:lvl6pPr marL="334919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6pPr>
      <a:lvl7pPr marL="395814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7pPr>
      <a:lvl8pPr marL="4567085"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8pPr>
      <a:lvl9pPr marL="517603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9pPr>
    </p:bodyStyle>
    <p:otherStyle>
      <a:defPPr>
        <a:defRPr lang="en-US"/>
      </a:defPPr>
      <a:lvl1pPr marL="0" algn="l" defTabSz="1217889" rtl="0" eaLnBrk="1" latinLnBrk="0" hangingPunct="1">
        <a:defRPr sz="2397" kern="1200">
          <a:solidFill>
            <a:schemeClr val="tx1"/>
          </a:solidFill>
          <a:latin typeface="+mn-lt"/>
          <a:ea typeface="+mn-ea"/>
          <a:cs typeface="+mn-cs"/>
        </a:defRPr>
      </a:lvl1pPr>
      <a:lvl2pPr marL="608945" algn="l" defTabSz="1217889" rtl="0" eaLnBrk="1" latinLnBrk="0" hangingPunct="1">
        <a:defRPr sz="2397" kern="1200">
          <a:solidFill>
            <a:schemeClr val="tx1"/>
          </a:solidFill>
          <a:latin typeface="+mn-lt"/>
          <a:ea typeface="+mn-ea"/>
          <a:cs typeface="+mn-cs"/>
        </a:defRPr>
      </a:lvl2pPr>
      <a:lvl3pPr marL="1217889" algn="l" defTabSz="1217889" rtl="0" eaLnBrk="1" latinLnBrk="0" hangingPunct="1">
        <a:defRPr sz="2397" kern="1200">
          <a:solidFill>
            <a:schemeClr val="tx1"/>
          </a:solidFill>
          <a:latin typeface="+mn-lt"/>
          <a:ea typeface="+mn-ea"/>
          <a:cs typeface="+mn-cs"/>
        </a:defRPr>
      </a:lvl3pPr>
      <a:lvl4pPr marL="1826834" algn="l" defTabSz="1217889" rtl="0" eaLnBrk="1" latinLnBrk="0" hangingPunct="1">
        <a:defRPr sz="2397" kern="1200">
          <a:solidFill>
            <a:schemeClr val="tx1"/>
          </a:solidFill>
          <a:latin typeface="+mn-lt"/>
          <a:ea typeface="+mn-ea"/>
          <a:cs typeface="+mn-cs"/>
        </a:defRPr>
      </a:lvl4pPr>
      <a:lvl5pPr marL="2435779" algn="l" defTabSz="1217889" rtl="0" eaLnBrk="1" latinLnBrk="0" hangingPunct="1">
        <a:defRPr sz="2397" kern="1200">
          <a:solidFill>
            <a:schemeClr val="tx1"/>
          </a:solidFill>
          <a:latin typeface="+mn-lt"/>
          <a:ea typeface="+mn-ea"/>
          <a:cs typeface="+mn-cs"/>
        </a:defRPr>
      </a:lvl5pPr>
      <a:lvl6pPr marL="3044723" algn="l" defTabSz="1217889" rtl="0" eaLnBrk="1" latinLnBrk="0" hangingPunct="1">
        <a:defRPr sz="2397" kern="1200">
          <a:solidFill>
            <a:schemeClr val="tx1"/>
          </a:solidFill>
          <a:latin typeface="+mn-lt"/>
          <a:ea typeface="+mn-ea"/>
          <a:cs typeface="+mn-cs"/>
        </a:defRPr>
      </a:lvl6pPr>
      <a:lvl7pPr marL="3653668" algn="l" defTabSz="1217889" rtl="0" eaLnBrk="1" latinLnBrk="0" hangingPunct="1">
        <a:defRPr sz="2397" kern="1200">
          <a:solidFill>
            <a:schemeClr val="tx1"/>
          </a:solidFill>
          <a:latin typeface="+mn-lt"/>
          <a:ea typeface="+mn-ea"/>
          <a:cs typeface="+mn-cs"/>
        </a:defRPr>
      </a:lvl7pPr>
      <a:lvl8pPr marL="4262613" algn="l" defTabSz="1217889" rtl="0" eaLnBrk="1" latinLnBrk="0" hangingPunct="1">
        <a:defRPr sz="2397" kern="1200">
          <a:solidFill>
            <a:schemeClr val="tx1"/>
          </a:solidFill>
          <a:latin typeface="+mn-lt"/>
          <a:ea typeface="+mn-ea"/>
          <a:cs typeface="+mn-cs"/>
        </a:defRPr>
      </a:lvl8pPr>
      <a:lvl9pPr marL="4871557" algn="l" defTabSz="1217889" rtl="0" eaLnBrk="1" latinLnBrk="0" hangingPunct="1">
        <a:defRPr sz="2397"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1" userDrawn="1">
          <p15:clr>
            <a:srgbClr val="5ACBF0"/>
          </p15:clr>
        </p15:guide>
        <p15:guide id="2" pos="7351" userDrawn="1">
          <p15:clr>
            <a:srgbClr val="5ACBF0"/>
          </p15:clr>
        </p15:guide>
        <p15:guide id="3" orient="horz" pos="269" userDrawn="1">
          <p15:clr>
            <a:srgbClr val="5ACBF0"/>
          </p15:clr>
        </p15:guide>
        <p15:guide id="4" orient="horz" pos="5372" userDrawn="1">
          <p15:clr>
            <a:srgbClr val="5ACBF0"/>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image" Target="../media/image28.pn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hyperlink" Target="https://creativecommons.org/licenses/by/4.0/" TargetMode="External"/><Relationship Id="rId2" Type="http://schemas.openxmlformats.org/officeDocument/2006/relationships/tags" Target="../tags/tag2.xml"/><Relationship Id="rId16" Type="http://schemas.openxmlformats.org/officeDocument/2006/relationships/slideLayout" Target="../slideLayouts/slideLayout5.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Espace réservé du texte 48">
            <a:extLst>
              <a:ext uri="{FF2B5EF4-FFF2-40B4-BE49-F238E27FC236}">
                <a16:creationId xmlns:a16="http://schemas.microsoft.com/office/drawing/2014/main" id="{A693BAEB-4605-E7DE-192B-40BA18BD731B}"/>
              </a:ext>
            </a:extLst>
          </p:cNvPr>
          <p:cNvSpPr>
            <a:spLocks noGrp="1"/>
          </p:cNvSpPr>
          <p:nvPr>
            <p:ph type="body" sz="quarter" idx="13"/>
            <p:custDataLst>
              <p:tags r:id="rId1"/>
            </p:custDataLst>
          </p:nvPr>
        </p:nvSpPr>
        <p:spPr/>
        <p:txBody>
          <a:bodyPr/>
          <a:lstStyle/>
          <a:p>
            <a:r>
              <a:rPr lang="fr-CA" sz="900" dirty="0"/>
              <a:t>Élaboration du projet (2023-2024)</a:t>
            </a:r>
          </a:p>
          <a:p>
            <a:r>
              <a:rPr lang="fr-CA" sz="900" dirty="0"/>
              <a:t>Projet pilote à l’hiver 2024 (cours </a:t>
            </a:r>
            <a:r>
              <a:rPr lang="fr-CA" sz="900" i="1" dirty="0"/>
              <a:t>Relation d’aide</a:t>
            </a:r>
            <a:r>
              <a:rPr lang="fr-CA" sz="900" dirty="0"/>
              <a:t>)</a:t>
            </a:r>
          </a:p>
          <a:p>
            <a:r>
              <a:rPr lang="fr-CA" sz="900" dirty="0"/>
              <a:t>Atelier d’appropriation en équipe [juin 2024]</a:t>
            </a:r>
          </a:p>
          <a:p>
            <a:r>
              <a:rPr lang="fr-CA" sz="900" dirty="0"/>
              <a:t>Implantation à l’automne 2024</a:t>
            </a:r>
          </a:p>
        </p:txBody>
      </p:sp>
      <p:sp>
        <p:nvSpPr>
          <p:cNvPr id="50" name="Espace réservé du texte 49">
            <a:extLst>
              <a:ext uri="{FF2B5EF4-FFF2-40B4-BE49-F238E27FC236}">
                <a16:creationId xmlns:a16="http://schemas.microsoft.com/office/drawing/2014/main" id="{AFAC1369-A14D-6ABA-7EC9-63EE041940F6}"/>
              </a:ext>
            </a:extLst>
          </p:cNvPr>
          <p:cNvSpPr>
            <a:spLocks noGrp="1"/>
          </p:cNvSpPr>
          <p:nvPr>
            <p:ph type="body" sz="quarter" idx="14"/>
            <p:custDataLst>
              <p:tags r:id="rId2"/>
            </p:custDataLst>
          </p:nvPr>
        </p:nvSpPr>
        <p:spPr/>
        <p:txBody>
          <a:bodyPr/>
          <a:lstStyle/>
          <a:p>
            <a:pPr algn="just"/>
            <a:r>
              <a:rPr lang="fr-CA" sz="900" dirty="0"/>
              <a:t>CP : Coordonne la mise en place des ententes de collaboration</a:t>
            </a:r>
          </a:p>
          <a:p>
            <a:pPr algn="just"/>
            <a:r>
              <a:rPr lang="fr-CA" sz="900" dirty="0"/>
              <a:t>Personnes enseignantes : mise en place du scénario pédagogique, évaluations et assurer le bon déroulement du projet</a:t>
            </a:r>
          </a:p>
          <a:p>
            <a:r>
              <a:rPr lang="fr-CA" sz="900" dirty="0"/>
              <a:t>Milieux : Collaboration avec notre équipe (faciliter l’accès)</a:t>
            </a:r>
          </a:p>
          <a:p>
            <a:r>
              <a:rPr lang="fr-CA" sz="900" dirty="0"/>
              <a:t>Personnes étudiantes : Intervenir avec la clientèle </a:t>
            </a:r>
          </a:p>
        </p:txBody>
      </p:sp>
      <p:sp>
        <p:nvSpPr>
          <p:cNvPr id="51" name="Espace réservé du texte 50">
            <a:extLst>
              <a:ext uri="{FF2B5EF4-FFF2-40B4-BE49-F238E27FC236}">
                <a16:creationId xmlns:a16="http://schemas.microsoft.com/office/drawing/2014/main" id="{5BB821C2-1A50-FF47-07D2-614DE7EFA344}"/>
              </a:ext>
            </a:extLst>
          </p:cNvPr>
          <p:cNvSpPr>
            <a:spLocks noGrp="1"/>
          </p:cNvSpPr>
          <p:nvPr>
            <p:ph type="body" sz="quarter" idx="15"/>
            <p:custDataLst>
              <p:tags r:id="rId3"/>
            </p:custDataLst>
          </p:nvPr>
        </p:nvSpPr>
        <p:spPr/>
        <p:txBody>
          <a:bodyPr/>
          <a:lstStyle/>
          <a:p>
            <a:pPr algn="just"/>
            <a:r>
              <a:rPr lang="fr-CA" sz="900" dirty="0"/>
              <a:t>Élaborer un projet de Laboratoire FAD pour les personnes étudiantes de l’AEC en éducation spécialisée (représente environ 12 cours du logigramme) par exemple, dans le cours «Difficultés d’apprentissage», elles pourraient organiser en virtuel des périodes d’aide aux devoirs. Par exemple, dans le cadre du cours «Personnes ainées», elles pourraient organiser des rencontres d’amitié avec les gens vivant de la solitude. </a:t>
            </a:r>
          </a:p>
        </p:txBody>
      </p:sp>
      <p:sp>
        <p:nvSpPr>
          <p:cNvPr id="63" name="Espace réservé du texte 62">
            <a:extLst>
              <a:ext uri="{FF2B5EF4-FFF2-40B4-BE49-F238E27FC236}">
                <a16:creationId xmlns:a16="http://schemas.microsoft.com/office/drawing/2014/main" id="{3C13F45A-19EF-5E16-640B-7E1EB36CD341}"/>
              </a:ext>
            </a:extLst>
          </p:cNvPr>
          <p:cNvSpPr>
            <a:spLocks noGrp="1"/>
          </p:cNvSpPr>
          <p:nvPr>
            <p:ph type="body" sz="quarter" idx="27"/>
            <p:custDataLst>
              <p:tags r:id="rId4"/>
            </p:custDataLst>
          </p:nvPr>
        </p:nvSpPr>
        <p:spPr/>
        <p:txBody>
          <a:bodyPr/>
          <a:lstStyle/>
          <a:p>
            <a:r>
              <a:rPr lang="fr-CA" sz="900" dirty="0"/>
              <a:t>5 000 $ (temps travail)</a:t>
            </a:r>
          </a:p>
        </p:txBody>
      </p:sp>
      <p:sp>
        <p:nvSpPr>
          <p:cNvPr id="52" name="Espace réservé du texte 51">
            <a:extLst>
              <a:ext uri="{FF2B5EF4-FFF2-40B4-BE49-F238E27FC236}">
                <a16:creationId xmlns:a16="http://schemas.microsoft.com/office/drawing/2014/main" id="{417C22DF-411E-C143-5CC2-47F524CF80B3}"/>
              </a:ext>
            </a:extLst>
          </p:cNvPr>
          <p:cNvSpPr>
            <a:spLocks noGrp="1"/>
          </p:cNvSpPr>
          <p:nvPr>
            <p:ph type="body" sz="quarter" idx="16"/>
            <p:custDataLst>
              <p:tags r:id="rId5"/>
            </p:custDataLst>
          </p:nvPr>
        </p:nvSpPr>
        <p:spPr/>
        <p:txBody>
          <a:bodyPr/>
          <a:lstStyle/>
          <a:p>
            <a:pPr algn="just"/>
            <a:r>
              <a:rPr lang="fr-CA" sz="900" dirty="0"/>
              <a:t>Plan de communication (publication via les réseaux sociaux de notre organisation, participation à l’AQPC, etc.).</a:t>
            </a:r>
          </a:p>
        </p:txBody>
      </p:sp>
      <p:sp>
        <p:nvSpPr>
          <p:cNvPr id="53" name="Espace réservé du texte 52">
            <a:extLst>
              <a:ext uri="{FF2B5EF4-FFF2-40B4-BE49-F238E27FC236}">
                <a16:creationId xmlns:a16="http://schemas.microsoft.com/office/drawing/2014/main" id="{FAEE930C-D9B9-6A20-8C33-9D3C05DFF3EC}"/>
              </a:ext>
            </a:extLst>
          </p:cNvPr>
          <p:cNvSpPr>
            <a:spLocks noGrp="1"/>
          </p:cNvSpPr>
          <p:nvPr>
            <p:ph type="body" sz="quarter" idx="17"/>
            <p:custDataLst>
              <p:tags r:id="rId6"/>
            </p:custDataLst>
          </p:nvPr>
        </p:nvSpPr>
        <p:spPr/>
        <p:txBody>
          <a:bodyPr/>
          <a:lstStyle/>
          <a:p>
            <a:r>
              <a:rPr lang="fr-CA" sz="900" dirty="0"/>
              <a:t>– Confidentialité (loi d’accès à l’information)</a:t>
            </a:r>
          </a:p>
          <a:p>
            <a:r>
              <a:rPr lang="fr-CA" sz="900" dirty="0"/>
              <a:t>– Trouver des milieux</a:t>
            </a:r>
          </a:p>
          <a:p>
            <a:r>
              <a:rPr lang="fr-CA" sz="900" dirty="0"/>
              <a:t>– L’encadrement des personnes étudiantes</a:t>
            </a:r>
          </a:p>
          <a:p>
            <a:r>
              <a:rPr lang="fr-CA" sz="900" dirty="0"/>
              <a:t>– Les habiletés numériques</a:t>
            </a:r>
          </a:p>
          <a:p>
            <a:r>
              <a:rPr lang="fr-CA" sz="900" dirty="0"/>
              <a:t>– Le retrait/désistement des personnes participantes</a:t>
            </a:r>
          </a:p>
          <a:p>
            <a:endParaRPr lang="fr-CA" sz="900" dirty="0"/>
          </a:p>
        </p:txBody>
      </p:sp>
      <p:sp>
        <p:nvSpPr>
          <p:cNvPr id="54" name="Espace réservé du texte 53">
            <a:extLst>
              <a:ext uri="{FF2B5EF4-FFF2-40B4-BE49-F238E27FC236}">
                <a16:creationId xmlns:a16="http://schemas.microsoft.com/office/drawing/2014/main" id="{8194B432-1A83-40D5-000D-BBE1644DE708}"/>
              </a:ext>
            </a:extLst>
          </p:cNvPr>
          <p:cNvSpPr>
            <a:spLocks noGrp="1"/>
          </p:cNvSpPr>
          <p:nvPr>
            <p:ph type="body" sz="quarter" idx="18"/>
            <p:custDataLst>
              <p:tags r:id="rId7"/>
            </p:custDataLst>
          </p:nvPr>
        </p:nvSpPr>
        <p:spPr>
          <a:xfrm>
            <a:off x="4469650" y="3240000"/>
            <a:ext cx="3240000" cy="1438242"/>
          </a:xfrm>
        </p:spPr>
        <p:txBody>
          <a:bodyPr/>
          <a:lstStyle/>
          <a:p>
            <a:pPr algn="just"/>
            <a:r>
              <a:rPr lang="fr-CA" sz="900" dirty="0"/>
              <a:t>Le projet favorise l’atteinte de l’axe 1 (soutenir la motivation et l’engagement avec un projet stimulant d’intervention), de l’axe 2 (formule pédagogique innovante en FAD), de l’axe 4 (notre programme de formation intègrera dans nos plans-cadres plusieurs objectifs de développement durable) et de l’axe 5 (intervenir dans les milieux afin de contrer la pénurie de main-d’œuvre en offrant un service d’accompagnement et de soutien).</a:t>
            </a:r>
          </a:p>
        </p:txBody>
      </p:sp>
      <p:sp>
        <p:nvSpPr>
          <p:cNvPr id="55" name="Espace réservé du texte 54">
            <a:extLst>
              <a:ext uri="{FF2B5EF4-FFF2-40B4-BE49-F238E27FC236}">
                <a16:creationId xmlns:a16="http://schemas.microsoft.com/office/drawing/2014/main" id="{F817D8FB-3969-FC3B-E120-9BDAB485F77E}"/>
              </a:ext>
            </a:extLst>
          </p:cNvPr>
          <p:cNvSpPr>
            <a:spLocks noGrp="1"/>
          </p:cNvSpPr>
          <p:nvPr>
            <p:ph type="body" sz="quarter" idx="19"/>
            <p:custDataLst>
              <p:tags r:id="rId8"/>
            </p:custDataLst>
          </p:nvPr>
        </p:nvSpPr>
        <p:spPr>
          <a:xfrm>
            <a:off x="513185" y="6907393"/>
            <a:ext cx="3240000" cy="1620349"/>
          </a:xfrm>
        </p:spPr>
        <p:txBody>
          <a:bodyPr/>
          <a:lstStyle/>
          <a:p>
            <a:pPr algn="just"/>
            <a:r>
              <a:rPr lang="fr-CA" sz="900" b="1" dirty="0"/>
              <a:t>Pour les personnes étudiantes </a:t>
            </a:r>
            <a:r>
              <a:rPr lang="fr-CA" sz="900" dirty="0"/>
              <a:t>: faire des liens entre la théorie et la pratique, vivre une expérience d’intervention auprès d’une clientèle, recevoir de la rétroaction des personnes enseignantes, possibilité de se réajuster et de découvrir des milieux pouvant devenir un lieu de stage ou de travail. </a:t>
            </a:r>
            <a:r>
              <a:rPr lang="fr-CA" sz="900" b="1" dirty="0"/>
              <a:t>Programme</a:t>
            </a:r>
            <a:r>
              <a:rPr lang="fr-CA" sz="900" dirty="0"/>
              <a:t> : Permet d’évaluer le savoir-être et le savoir-faire, mettre de l’avant le profil TIC et offrir des possibilités d’apprentissage innovantes.</a:t>
            </a:r>
          </a:p>
        </p:txBody>
      </p:sp>
      <p:sp>
        <p:nvSpPr>
          <p:cNvPr id="56" name="Espace réservé du texte 55">
            <a:extLst>
              <a:ext uri="{FF2B5EF4-FFF2-40B4-BE49-F238E27FC236}">
                <a16:creationId xmlns:a16="http://schemas.microsoft.com/office/drawing/2014/main" id="{0072D7A4-4A86-F529-0A20-ED17079F3876}"/>
              </a:ext>
            </a:extLst>
          </p:cNvPr>
          <p:cNvSpPr>
            <a:spLocks noGrp="1"/>
          </p:cNvSpPr>
          <p:nvPr>
            <p:ph type="body" sz="quarter" idx="20"/>
            <p:custDataLst>
              <p:tags r:id="rId9"/>
            </p:custDataLst>
          </p:nvPr>
        </p:nvSpPr>
        <p:spPr/>
        <p:txBody>
          <a:bodyPr/>
          <a:lstStyle/>
          <a:p>
            <a:pPr algn="just"/>
            <a:r>
              <a:rPr lang="fr-CA" sz="900" dirty="0"/>
              <a:t>Zoom (pour les rencontres/les interventions dans les milieux)</a:t>
            </a:r>
          </a:p>
          <a:p>
            <a:r>
              <a:rPr lang="fr-CA" sz="900" dirty="0"/>
              <a:t>SharePoint (pour le partage des documents avec les milieux)</a:t>
            </a:r>
          </a:p>
          <a:p>
            <a:r>
              <a:rPr lang="fr-CA" sz="900" dirty="0"/>
              <a:t>Moodle (plateforme pour les cours)</a:t>
            </a:r>
          </a:p>
          <a:p>
            <a:r>
              <a:rPr lang="fr-CA" sz="900" dirty="0"/>
              <a:t>Office 365</a:t>
            </a:r>
          </a:p>
          <a:p>
            <a:endParaRPr lang="fr-CA" sz="900" dirty="0"/>
          </a:p>
          <a:p>
            <a:endParaRPr lang="fr-CA" sz="900" dirty="0"/>
          </a:p>
        </p:txBody>
      </p:sp>
      <p:sp>
        <p:nvSpPr>
          <p:cNvPr id="61" name="Espace réservé du texte 60">
            <a:extLst>
              <a:ext uri="{FF2B5EF4-FFF2-40B4-BE49-F238E27FC236}">
                <a16:creationId xmlns:a16="http://schemas.microsoft.com/office/drawing/2014/main" id="{E309B2E5-52FE-3561-2C8E-DA8EA7BEF0D3}"/>
              </a:ext>
            </a:extLst>
          </p:cNvPr>
          <p:cNvSpPr>
            <a:spLocks noGrp="1"/>
          </p:cNvSpPr>
          <p:nvPr>
            <p:ph type="body" sz="quarter" idx="25"/>
            <p:custDataLst>
              <p:tags r:id="rId10"/>
            </p:custDataLst>
          </p:nvPr>
        </p:nvSpPr>
        <p:spPr>
          <a:xfrm>
            <a:off x="7345153" y="1885898"/>
            <a:ext cx="4320000" cy="1080000"/>
          </a:xfrm>
        </p:spPr>
        <p:txBody>
          <a:bodyPr/>
          <a:lstStyle/>
          <a:p>
            <a:pPr algn="just"/>
            <a:r>
              <a:rPr lang="fr-CA" sz="900" dirty="0"/>
              <a:t>1. Les modalités et les ententes de collaboration avec les milieux (respect de la confidentialité, les règles et les procédures, etc.)</a:t>
            </a:r>
          </a:p>
          <a:p>
            <a:pPr algn="just"/>
            <a:r>
              <a:rPr lang="fr-CA" sz="900" dirty="0"/>
              <a:t>2. L’accompagnement des enseignants considérant que les étudiants seront en intervention directe à distance </a:t>
            </a:r>
          </a:p>
        </p:txBody>
      </p:sp>
      <p:sp>
        <p:nvSpPr>
          <p:cNvPr id="57" name="Espace réservé du texte 56">
            <a:extLst>
              <a:ext uri="{FF2B5EF4-FFF2-40B4-BE49-F238E27FC236}">
                <a16:creationId xmlns:a16="http://schemas.microsoft.com/office/drawing/2014/main" id="{38254472-128A-4A56-7754-0E7500E19660}"/>
              </a:ext>
            </a:extLst>
          </p:cNvPr>
          <p:cNvSpPr>
            <a:spLocks noGrp="1"/>
          </p:cNvSpPr>
          <p:nvPr>
            <p:ph type="body" sz="quarter" idx="21"/>
            <p:custDataLst>
              <p:tags r:id="rId11"/>
            </p:custDataLst>
          </p:nvPr>
        </p:nvSpPr>
        <p:spPr/>
        <p:txBody>
          <a:bodyPr/>
          <a:lstStyle/>
          <a:p>
            <a:r>
              <a:rPr lang="fr-CA" sz="900" dirty="0"/>
              <a:t>Caractéristiques des personnes étudiantes de l’AEC :</a:t>
            </a:r>
          </a:p>
          <a:p>
            <a:r>
              <a:rPr lang="fr-CA" sz="900" dirty="0"/>
              <a:t>– Majoritairement une clientèle féminine</a:t>
            </a:r>
          </a:p>
          <a:p>
            <a:r>
              <a:rPr lang="fr-CA" sz="900" dirty="0"/>
              <a:t>– Moyenne d’âge 37 ans</a:t>
            </a:r>
          </a:p>
          <a:p>
            <a:r>
              <a:rPr lang="fr-CA" sz="900" dirty="0"/>
              <a:t>– Retour aux études/changement de carrière</a:t>
            </a:r>
          </a:p>
          <a:p>
            <a:r>
              <a:rPr lang="fr-CA" sz="900" dirty="0"/>
              <a:t>– Conciliation travail/étude/famille</a:t>
            </a:r>
          </a:p>
        </p:txBody>
      </p:sp>
      <p:sp>
        <p:nvSpPr>
          <p:cNvPr id="58" name="Espace réservé du texte 57">
            <a:extLst>
              <a:ext uri="{FF2B5EF4-FFF2-40B4-BE49-F238E27FC236}">
                <a16:creationId xmlns:a16="http://schemas.microsoft.com/office/drawing/2014/main" id="{5AFD327C-4A4C-1FE8-58D0-9A315F710C4A}"/>
              </a:ext>
            </a:extLst>
          </p:cNvPr>
          <p:cNvSpPr>
            <a:spLocks noGrp="1"/>
          </p:cNvSpPr>
          <p:nvPr>
            <p:ph type="body" sz="quarter" idx="22"/>
            <p:custDataLst>
              <p:tags r:id="rId12"/>
            </p:custDataLst>
          </p:nvPr>
        </p:nvSpPr>
        <p:spPr/>
        <p:txBody>
          <a:bodyPr/>
          <a:lstStyle/>
          <a:p>
            <a:r>
              <a:rPr lang="fr-CA" sz="900" dirty="0" err="1"/>
              <a:t>Classlab</a:t>
            </a:r>
            <a:r>
              <a:rPr lang="fr-CA" sz="900" dirty="0"/>
              <a:t> : situation d’évaluation authentique dans une technique de relation humaine </a:t>
            </a:r>
          </a:p>
        </p:txBody>
      </p:sp>
      <p:sp>
        <p:nvSpPr>
          <p:cNvPr id="62" name="Espace réservé du texte 61">
            <a:extLst>
              <a:ext uri="{FF2B5EF4-FFF2-40B4-BE49-F238E27FC236}">
                <a16:creationId xmlns:a16="http://schemas.microsoft.com/office/drawing/2014/main" id="{5238BFDC-A16C-7012-E2D2-7EF0E8ED8438}"/>
              </a:ext>
            </a:extLst>
          </p:cNvPr>
          <p:cNvSpPr>
            <a:spLocks noGrp="1"/>
          </p:cNvSpPr>
          <p:nvPr>
            <p:ph type="body" sz="quarter" idx="26"/>
            <p:custDataLst>
              <p:tags r:id="rId13"/>
            </p:custDataLst>
          </p:nvPr>
        </p:nvSpPr>
        <p:spPr/>
        <p:txBody>
          <a:bodyPr/>
          <a:lstStyle/>
          <a:p>
            <a:r>
              <a:rPr lang="fr-CA" sz="900" dirty="0"/>
              <a:t> Mise en application A-2024</a:t>
            </a:r>
          </a:p>
        </p:txBody>
      </p:sp>
      <p:sp>
        <p:nvSpPr>
          <p:cNvPr id="59" name="Espace réservé du texte 58">
            <a:extLst>
              <a:ext uri="{FF2B5EF4-FFF2-40B4-BE49-F238E27FC236}">
                <a16:creationId xmlns:a16="http://schemas.microsoft.com/office/drawing/2014/main" id="{78B054A2-AE19-F908-853C-3CD08161651A}"/>
              </a:ext>
            </a:extLst>
          </p:cNvPr>
          <p:cNvSpPr>
            <a:spLocks noGrp="1"/>
          </p:cNvSpPr>
          <p:nvPr>
            <p:ph type="body" sz="quarter" idx="23"/>
            <p:custDataLst>
              <p:tags r:id="rId14"/>
            </p:custDataLst>
          </p:nvPr>
        </p:nvSpPr>
        <p:spPr>
          <a:xfrm>
            <a:off x="2309650" y="1800000"/>
            <a:ext cx="4320000" cy="1165898"/>
          </a:xfrm>
        </p:spPr>
        <p:txBody>
          <a:bodyPr/>
          <a:lstStyle/>
          <a:p>
            <a:pPr algn="just"/>
            <a:r>
              <a:rPr lang="fr-CA" sz="900" dirty="0"/>
              <a:t>L’AEC en éducation spécialisée FAD est offerte 100 % à distance. Le logigramme comporte 23 compétences. Notre nouvelle version du programme prévoit dans les plans-cadres l’intégration d’une évaluation terminale en situation authentique qui doit intégrer : le profil TIC, une sensibilisation aux objectifs de développement durable et une activité réflexive sur les attitudes professionnelles.</a:t>
            </a:r>
          </a:p>
        </p:txBody>
      </p:sp>
      <p:sp>
        <p:nvSpPr>
          <p:cNvPr id="60" name="Espace réservé du texte 59">
            <a:extLst>
              <a:ext uri="{FF2B5EF4-FFF2-40B4-BE49-F238E27FC236}">
                <a16:creationId xmlns:a16="http://schemas.microsoft.com/office/drawing/2014/main" id="{D15942F9-5EA4-0FF9-FE42-6B732D9F6B14}"/>
              </a:ext>
            </a:extLst>
          </p:cNvPr>
          <p:cNvSpPr>
            <a:spLocks noGrp="1"/>
          </p:cNvSpPr>
          <p:nvPr>
            <p:ph type="body" sz="quarter" idx="24"/>
            <p:custDataLst>
              <p:tags r:id="rId15"/>
            </p:custDataLst>
          </p:nvPr>
        </p:nvSpPr>
        <p:spPr>
          <a:xfrm>
            <a:off x="7345153" y="540000"/>
            <a:ext cx="4320000" cy="1080000"/>
          </a:xfrm>
        </p:spPr>
        <p:txBody>
          <a:bodyPr/>
          <a:lstStyle/>
          <a:p>
            <a:pPr algn="just"/>
            <a:r>
              <a:rPr lang="fr-CA" sz="900" dirty="0" err="1"/>
              <a:t>Éaborer</a:t>
            </a:r>
            <a:r>
              <a:rPr lang="fr-CA" sz="900" dirty="0"/>
              <a:t> des évaluations-interventions en situation authentique d’apprentissage visant l’articulation entre la théorie et la pratique auprès d’une clientèle diversifiée en optimisant la collaboration avec la communauté tout en contribuant au développement des compétences professionnelles des personnes étudiantes.</a:t>
            </a:r>
          </a:p>
        </p:txBody>
      </p:sp>
      <p:grpSp>
        <p:nvGrpSpPr>
          <p:cNvPr id="2" name="Groupe 1">
            <a:extLst>
              <a:ext uri="{FF2B5EF4-FFF2-40B4-BE49-F238E27FC236}">
                <a16:creationId xmlns:a16="http://schemas.microsoft.com/office/drawing/2014/main" id="{FF0C82BA-53EE-A570-2DBF-863F57198D8D}"/>
              </a:ext>
            </a:extLst>
          </p:cNvPr>
          <p:cNvGrpSpPr/>
          <p:nvPr/>
        </p:nvGrpSpPr>
        <p:grpSpPr>
          <a:xfrm>
            <a:off x="3724922" y="8864194"/>
            <a:ext cx="4729457" cy="270281"/>
            <a:chOff x="2670644" y="8741970"/>
            <a:chExt cx="6299374" cy="359999"/>
          </a:xfrm>
        </p:grpSpPr>
        <p:sp>
          <p:nvSpPr>
            <p:cNvPr id="3" name="Crédit">
              <a:extLst>
                <a:ext uri="{FF2B5EF4-FFF2-40B4-BE49-F238E27FC236}">
                  <a16:creationId xmlns:a16="http://schemas.microsoft.com/office/drawing/2014/main" id="{2EF086B1-04E3-2432-F73A-BE85E29DD8DB}"/>
                </a:ext>
              </a:extLst>
            </p:cNvPr>
            <p:cNvSpPr txBox="1"/>
            <p:nvPr/>
          </p:nvSpPr>
          <p:spPr>
            <a:xfrm>
              <a:off x="3389305" y="8741970"/>
              <a:ext cx="5580713" cy="359999"/>
            </a:xfrm>
            <a:prstGeom prst="rect">
              <a:avLst/>
            </a:prstGeom>
            <a:noFill/>
          </p:spPr>
          <p:txBody>
            <a:bodyPr wrap="square" lIns="135141" tIns="0" rIns="0" bIns="0" anchor="ctr" anchorCtr="0">
              <a:noAutofit/>
            </a:bodyPr>
            <a:lstStyle/>
            <a:p>
              <a:r>
                <a:rPr lang="fr-CA" sz="676" dirty="0">
                  <a:solidFill>
                    <a:srgbClr val="123456"/>
                  </a:solidFill>
                  <a:latin typeface="Avenir Next" panose="020B0503020202020204" pitchFamily="34" charset="0"/>
                </a:rPr>
                <a:t>Pour citer ce document : Larocque, É. et Denis, N. (2024). </a:t>
              </a:r>
              <a:r>
                <a:rPr lang="fr-CA" sz="676" i="1" dirty="0" err="1">
                  <a:solidFill>
                    <a:srgbClr val="123456"/>
                  </a:solidFill>
                  <a:latin typeface="Avenir Next" panose="020B0503020202020204" pitchFamily="34" charset="0"/>
                </a:rPr>
                <a:t>Classlab</a:t>
              </a:r>
              <a:r>
                <a:rPr lang="fr-CA" sz="676" i="1" dirty="0">
                  <a:solidFill>
                    <a:srgbClr val="123456"/>
                  </a:solidFill>
                  <a:latin typeface="Avenir Next" panose="020B0503020202020204" pitchFamily="34" charset="0"/>
                </a:rPr>
                <a:t> : situation d’évaluation authentique dans une technique de relation humaine</a:t>
              </a:r>
              <a:r>
                <a:rPr lang="fr-CA" sz="676" dirty="0">
                  <a:solidFill>
                    <a:srgbClr val="123456"/>
                  </a:solidFill>
                  <a:latin typeface="Avenir Next" panose="020B0503020202020204" pitchFamily="34" charset="0"/>
                </a:rPr>
                <a:t>. [Infographie]. i-mersion CP. </a:t>
              </a:r>
              <a:r>
                <a:rPr lang="fr-CA" sz="676" dirty="0">
                  <a:solidFill>
                    <a:srgbClr val="123456"/>
                  </a:solidFill>
                  <a:latin typeface="Avenir Next" panose="020B0503020202020204" pitchFamily="34" charset="0"/>
                  <a:hlinkClick r:id="rId17"/>
                </a:rPr>
                <a:t>CC BY</a:t>
              </a:r>
              <a:r>
                <a:rPr lang="fr-CA" sz="676" dirty="0">
                  <a:solidFill>
                    <a:srgbClr val="123456"/>
                  </a:solidFill>
                  <a:latin typeface="Avenir Next" panose="020B0503020202020204" pitchFamily="34" charset="0"/>
                </a:rPr>
                <a:t>.</a:t>
              </a:r>
              <a:endParaRPr lang="fr-CA" sz="676" dirty="0">
                <a:latin typeface="Avenir Next" panose="020B0503020202020204" pitchFamily="34" charset="0"/>
              </a:endParaRPr>
            </a:p>
          </p:txBody>
        </p:sp>
        <p:pic>
          <p:nvPicPr>
            <p:cNvPr id="4" name="Image CC-BY" descr="Licence Creative Commons CC BY">
              <a:hlinkClick r:id="rId17"/>
              <a:extLst>
                <a:ext uri="{FF2B5EF4-FFF2-40B4-BE49-F238E27FC236}">
                  <a16:creationId xmlns:a16="http://schemas.microsoft.com/office/drawing/2014/main" id="{C24B3BB2-596A-4461-E6F4-761679571C1E}"/>
                </a:ext>
              </a:extLst>
            </p:cNvPr>
            <p:cNvPicPr>
              <a:picLocks noChangeAspect="1"/>
            </p:cNvPicPr>
            <p:nvPr/>
          </p:nvPicPr>
          <p:blipFill>
            <a:blip r:embed="rId18"/>
            <a:stretch>
              <a:fillRect/>
            </a:stretch>
          </p:blipFill>
          <p:spPr>
            <a:xfrm>
              <a:off x="2670644" y="8798219"/>
              <a:ext cx="720000" cy="247499"/>
            </a:xfrm>
            <a:prstGeom prst="rect">
              <a:avLst/>
            </a:prstGeom>
          </p:spPr>
        </p:pic>
      </p:grpSp>
    </p:spTree>
    <p:extLst>
      <p:ext uri="{BB962C8B-B14F-4D97-AF65-F5344CB8AC3E}">
        <p14:creationId xmlns:p14="http://schemas.microsoft.com/office/powerpoint/2010/main" val="26526577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0"/>
</p:tagLst>
</file>

<file path=ppt/tags/tag11.xml><?xml version="1.0" encoding="utf-8"?>
<p:tagLst xmlns:a="http://schemas.openxmlformats.org/drawingml/2006/main" xmlns:r="http://schemas.openxmlformats.org/officeDocument/2006/relationships" xmlns:p="http://schemas.openxmlformats.org/presentationml/2006/main">
  <p:tag name="NUM" val="11"/>
</p:tagLst>
</file>

<file path=ppt/tags/tag12.xml><?xml version="1.0" encoding="utf-8"?>
<p:tagLst xmlns:a="http://schemas.openxmlformats.org/drawingml/2006/main" xmlns:r="http://schemas.openxmlformats.org/officeDocument/2006/relationships" xmlns:p="http://schemas.openxmlformats.org/presentationml/2006/main">
  <p:tag name="NUM" val="12"/>
</p:tagLst>
</file>

<file path=ppt/tags/tag13.xml><?xml version="1.0" encoding="utf-8"?>
<p:tagLst xmlns:a="http://schemas.openxmlformats.org/drawingml/2006/main" xmlns:r="http://schemas.openxmlformats.org/officeDocument/2006/relationships" xmlns:p="http://schemas.openxmlformats.org/presentationml/2006/main">
  <p:tag name="NUM" val="13"/>
</p:tagLst>
</file>

<file path=ppt/tags/tag14.xml><?xml version="1.0" encoding="utf-8"?>
<p:tagLst xmlns:a="http://schemas.openxmlformats.org/drawingml/2006/main" xmlns:r="http://schemas.openxmlformats.org/officeDocument/2006/relationships" xmlns:p="http://schemas.openxmlformats.org/presentationml/2006/main">
  <p:tag name="NUM" val="14"/>
</p:tagLst>
</file>

<file path=ppt/tags/tag15.xml><?xml version="1.0" encoding="utf-8"?>
<p:tagLst xmlns:a="http://schemas.openxmlformats.org/drawingml/2006/main" xmlns:r="http://schemas.openxmlformats.org/officeDocument/2006/relationships" xmlns:p="http://schemas.openxmlformats.org/presentationml/2006/main">
  <p:tag name="NUM" val="15"/>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7.xml><?xml version="1.0" encoding="utf-8"?>
<p:tagLst xmlns:a="http://schemas.openxmlformats.org/drawingml/2006/main" xmlns:r="http://schemas.openxmlformats.org/officeDocument/2006/relationships" xmlns:p="http://schemas.openxmlformats.org/presentationml/2006/main">
  <p:tag name="NUM" val="7"/>
</p:tagLst>
</file>

<file path=ppt/tags/tag8.xml><?xml version="1.0" encoding="utf-8"?>
<p:tagLst xmlns:a="http://schemas.openxmlformats.org/drawingml/2006/main" xmlns:r="http://schemas.openxmlformats.org/officeDocument/2006/relationships" xmlns:p="http://schemas.openxmlformats.org/presentationml/2006/main">
  <p:tag name="NUM" val="8"/>
</p:tagLst>
</file>

<file path=ppt/tags/tag9.xml><?xml version="1.0" encoding="utf-8"?>
<p:tagLst xmlns:a="http://schemas.openxmlformats.org/drawingml/2006/main" xmlns:r="http://schemas.openxmlformats.org/officeDocument/2006/relationships" xmlns:p="http://schemas.openxmlformats.org/presentationml/2006/main">
  <p:tag name="NUM" val="9"/>
</p:tagLst>
</file>

<file path=ppt/theme/theme1.xml><?xml version="1.0" encoding="utf-8"?>
<a:theme xmlns:a="http://schemas.openxmlformats.org/drawingml/2006/main" name="Thème Office">
  <a:themeElements>
    <a:clrScheme name="i-mersion CP">
      <a:dk1>
        <a:srgbClr val="000000"/>
      </a:dk1>
      <a:lt1>
        <a:srgbClr val="FFFFFF"/>
      </a:lt1>
      <a:dk2>
        <a:srgbClr val="212121"/>
      </a:dk2>
      <a:lt2>
        <a:srgbClr val="636363"/>
      </a:lt2>
      <a:accent1>
        <a:srgbClr val="12345B"/>
      </a:accent1>
      <a:accent2>
        <a:srgbClr val="00ABA2"/>
      </a:accent2>
      <a:accent3>
        <a:srgbClr val="3ACAD3"/>
      </a:accent3>
      <a:accent4>
        <a:srgbClr val="B1E4E6"/>
      </a:accent4>
      <a:accent5>
        <a:srgbClr val="FFD478"/>
      </a:accent5>
      <a:accent6>
        <a:srgbClr val="FF7900"/>
      </a:accent6>
      <a:hlink>
        <a:srgbClr val="8F8F8F"/>
      </a:hlink>
      <a:folHlink>
        <a:srgbClr val="A5A5A5"/>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ee0bfa4-b792-4de8-8186-e00c7459f019">
      <Terms xmlns="http://schemas.microsoft.com/office/infopath/2007/PartnerControls"/>
    </lcf76f155ced4ddcb4097134ff3c332f>
    <Synth_x00e8_ses xmlns="1ee0bfa4-b792-4de8-8186-e00c7459f019" xsi:nil="true"/>
    <personne_comite_selection xmlns="1ee0bfa4-b792-4de8-8186-e00c7459f019" xsi:nil="true"/>
    <Prixd_x00e9_quipe xmlns="1ee0bfa4-b792-4de8-8186-e00c7459f019">true</Prixd_x00e9_quipe>
    <Suppl_x00e9_mentdinfo xmlns="1ee0bfa4-b792-4de8-8186-e00c7459f019" xsi:nil="true"/>
    <Cat_x00e9_gories xmlns="1ee0bfa4-b792-4de8-8186-e00c7459f019" xsi:nil="true"/>
    <candidature_pdf xmlns="1ee0bfa4-b792-4de8-8186-e00c7459f019">
      <Url xsi:nil="true"/>
      <Description xsi:nil="true"/>
    </candidature_pdf>
    <TaxCatchAll xmlns="415013d2-382c-4081-874e-f27f54c9bb6e" xsi:nil="true"/>
    <SharedWithUsers xmlns="415013d2-382c-4081-874e-f27f54c9bb6e">
      <UserInfo>
        <DisplayName/>
        <AccountId xsi:nil="true"/>
        <AccountType/>
      </UserInfo>
    </SharedWithUsers>
    <MediaLengthInSeconds xmlns="1ee0bfa4-b792-4de8-8186-e00c7459f019" xsi:nil="true"/>
    <Cat_x00e9_gorie xmlns="1ee0bfa4-b792-4de8-8186-e00c7459f019" xsi:nil="true"/>
    <Typedecandidature xmlns="1ee0bfa4-b792-4de8-8186-e00c7459f019" xsi:nil="true"/>
    <Soumission xmlns="1ee0bfa4-b792-4de8-8186-e00c7459f019" xsi:nil="true"/>
    <_x00c9_tablissement xmlns="1ee0bfa4-b792-4de8-8186-e00c7459f019" xsi:nil="true"/>
    <RessourcesCompl_x00e9_mentaire xmlns="1ee0bfa4-b792-4de8-8186-e00c7459f019">false</RessourcesCompl_x00e9_mentaire>
    <Finaliste_x002f_Laur_x00e9_at xmlns="1ee0bfa4-b792-4de8-8186-e00c7459f01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D1AE83D5E6B45419BFE12D74760FAA4" ma:contentTypeVersion="33" ma:contentTypeDescription="Crée un document." ma:contentTypeScope="" ma:versionID="d6d59adedbb1d5afd3a5463c4e3b4e47">
  <xsd:schema xmlns:xsd="http://www.w3.org/2001/XMLSchema" xmlns:xs="http://www.w3.org/2001/XMLSchema" xmlns:p="http://schemas.microsoft.com/office/2006/metadata/properties" xmlns:ns2="1ee0bfa4-b792-4de8-8186-e00c7459f019" xmlns:ns3="415013d2-382c-4081-874e-f27f54c9bb6e" targetNamespace="http://schemas.microsoft.com/office/2006/metadata/properties" ma:root="true" ma:fieldsID="a9214da7b95d25b96be3925404a1cd0b" ns2:_="" ns3:_="">
    <xsd:import namespace="1ee0bfa4-b792-4de8-8186-e00c7459f019"/>
    <xsd:import namespace="415013d2-382c-4081-874e-f27f54c9bb6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element ref="ns2:Cat_x00e9_gories" minOccurs="0"/>
                <xsd:element ref="ns2:MediaServiceLocation" minOccurs="0"/>
                <xsd:element ref="ns2:Suppl_x00e9_mentdinfo" minOccurs="0"/>
                <xsd:element ref="ns2:Prixd_x00e9_quipe" minOccurs="0"/>
                <xsd:element ref="ns2:candidature_pdf" minOccurs="0"/>
                <xsd:element ref="ns2:personne_comite_selection" minOccurs="0"/>
                <xsd:element ref="ns2:personne_comite_selection_x003a_Adresses_x0020_courriel" minOccurs="0"/>
                <xsd:element ref="ns2:personne_comite_selection_x003a_Pr_x00e9_nom" minOccurs="0"/>
                <xsd:element ref="ns2:personne_comite_selection_x003a_Nom" minOccurs="0"/>
                <xsd:element ref="ns2:MediaServiceObjectDetectorVersions" minOccurs="0"/>
                <xsd:element ref="ns2:Synth_x00e8_ses" minOccurs="0"/>
                <xsd:element ref="ns2:Cat_x00e9_gorie" minOccurs="0"/>
                <xsd:element ref="ns2:_x00c9_tablissement" minOccurs="0"/>
                <xsd:element ref="ns2:Typedecandidature" minOccurs="0"/>
                <xsd:element ref="ns2:Soumission" minOccurs="0"/>
                <xsd:element ref="ns2:MediaServiceSearchProperties" minOccurs="0"/>
                <xsd:element ref="ns2:RessourcesCompl_x00e9_mentaire" minOccurs="0"/>
                <xsd:element ref="ns2:Finaliste_x002f_Laur_x00e9_a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e0bfa4-b792-4de8-8186-e00c7459f0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alises d’images" ma:readOnly="false" ma:fieldId="{5cf76f15-5ced-4ddc-b409-7134ff3c332f}" ma:taxonomyMulti="true" ma:sspId="d264a842-8adc-43f3-ad4e-91e5e271ce18" ma:termSetId="09814cd3-568e-fe90-9814-8d621ff8fb84" ma:anchorId="fba54fb3-c3e1-fe81-a776-ca4b69148c4d" ma:open="true" ma:isKeyword="false">
      <xsd:complexType>
        <xsd:sequence>
          <xsd:element ref="pc:Terms" minOccurs="0" maxOccurs="1"/>
        </xsd:sequence>
      </xsd:complexType>
    </xsd:element>
    <xsd:element name="Cat_x00e9_gories" ma:index="23" nillable="true" ma:displayName="Catégories" ma:format="Dropdown" ma:internalName="Cat_x00e9_gories">
      <xsd:complexType>
        <xsd:complexContent>
          <xsd:extension base="dms:MultiChoice">
            <xsd:sequence>
              <xsd:element name="Value" maxOccurs="unbounded" minOccurs="0" nillable="true">
                <xsd:simpleType>
                  <xsd:restriction base="dms:Choice">
                    <xsd:enumeration value="Accompagnement"/>
                    <xsd:enumeration value="Civisme"/>
                    <xsd:enumeration value="Collaboration"/>
                    <xsd:enumeration value="Ressources"/>
                    <xsd:enumeration value="Programmes"/>
                    <xsd:enumeration value="Réussite"/>
                    <xsd:enumeration value="Transformation"/>
                  </xsd:restriction>
                </xsd:simpleType>
              </xsd:element>
            </xsd:sequence>
          </xsd:extension>
        </xsd:complexContent>
      </xsd:complexType>
    </xsd:element>
    <xsd:element name="MediaServiceLocation" ma:index="24" nillable="true" ma:displayName="Location" ma:indexed="true" ma:internalName="MediaServiceLocation" ma:readOnly="true">
      <xsd:simpleType>
        <xsd:restriction base="dms:Text"/>
      </xsd:simpleType>
    </xsd:element>
    <xsd:element name="Suppl_x00e9_mentdinfo" ma:index="25" nillable="true" ma:displayName="Supplément d'info" ma:description="https://crosemont-my.sharepoint.com/:p:/g/personal/gcourcy_crosemont_qc_ca/EU9vMoE7QD1NhUdlqyAK0jEBidj0-WIGXogUrhx4mrIIhw" ma:format="Dropdown" ma:internalName="Suppl_x00e9_mentdinfo">
      <xsd:simpleType>
        <xsd:restriction base="dms:Text">
          <xsd:maxLength value="255"/>
        </xsd:restriction>
      </xsd:simpleType>
    </xsd:element>
    <xsd:element name="Prixd_x00e9_quipe" ma:index="26" nillable="true" ma:displayName="Prix d'équipe" ma:default="1" ma:format="Dropdown" ma:internalName="Prixd_x00e9_quipe">
      <xsd:simpleType>
        <xsd:restriction base="dms:Boolean"/>
      </xsd:simpleType>
    </xsd:element>
    <xsd:element name="candidature_pdf" ma:index="27" nillable="true" ma:displayName="candidature_pdf" ma:format="Hyperlink" ma:internalName="candidature_pdf">
      <xsd:complexType>
        <xsd:complexContent>
          <xsd:extension base="dms:URL">
            <xsd:sequence>
              <xsd:element name="Url" type="dms:ValidUrl" minOccurs="0" nillable="true"/>
              <xsd:element name="Description" type="xsd:string" nillable="true"/>
            </xsd:sequence>
          </xsd:extension>
        </xsd:complexContent>
      </xsd:complexType>
    </xsd:element>
    <xsd:element name="personne_comite_selection" ma:index="28" nillable="true" ma:displayName="personne_comite_selection" ma:list="{191e3572-7072-48bf-b22e-58b322c54605}" ma:internalName="personne_comite_selection" ma:showField="field_7">
      <xsd:simpleType>
        <xsd:restriction base="dms:Lookup"/>
      </xsd:simpleType>
    </xsd:element>
    <xsd:element name="personne_comite_selection_x003a_Adresses_x0020_courriel" ma:index="29" nillable="true" ma:displayName="personne_comite_selection:Adresses courriel" ma:list="{191e3572-7072-48bf-b22e-58b322c54605}" ma:internalName="personne_comite_selection_x003a_Adresses_x0020_courriel" ma:readOnly="true" ma:showField="field_4" ma:web="415013d2-382c-4081-874e-f27f54c9bb6e">
      <xsd:simpleType>
        <xsd:restriction base="dms:Lookup"/>
      </xsd:simpleType>
    </xsd:element>
    <xsd:element name="personne_comite_selection_x003a_Pr_x00e9_nom" ma:index="30" nillable="true" ma:displayName="personne_comite_selection:Prénom" ma:list="{191e3572-7072-48bf-b22e-58b322c54605}" ma:internalName="personne_comite_selection_x003a_Pr_x00e9_nom" ma:readOnly="true" ma:showField="field_5" ma:web="415013d2-382c-4081-874e-f27f54c9bb6e">
      <xsd:simpleType>
        <xsd:restriction base="dms:Lookup"/>
      </xsd:simpleType>
    </xsd:element>
    <xsd:element name="personne_comite_selection_x003a_Nom" ma:index="31" nillable="true" ma:displayName="personne_comite_selection:Nom" ma:list="{191e3572-7072-48bf-b22e-58b322c54605}" ma:internalName="personne_comite_selection_x003a_Nom" ma:readOnly="true" ma:showField="field_6" ma:web="415013d2-382c-4081-874e-f27f54c9bb6e">
      <xsd:simpleType>
        <xsd:restriction base="dms:Lookup"/>
      </xsd:simpleType>
    </xsd:element>
    <xsd:element name="MediaServiceObjectDetectorVersions" ma:index="32" nillable="true" ma:displayName="MediaServiceObjectDetectorVersions" ma:hidden="true" ma:indexed="true" ma:internalName="MediaServiceObjectDetectorVersions" ma:readOnly="true">
      <xsd:simpleType>
        <xsd:restriction base="dms:Text"/>
      </xsd:simpleType>
    </xsd:element>
    <xsd:element name="Synth_x00e8_ses" ma:index="33" nillable="true" ma:displayName="Synthèses" ma:description="Synthèses à réaliser sur ces enregistrements" ma:format="Dropdown" ma:internalName="Synth_x00e8_ses">
      <xsd:simpleType>
        <xsd:restriction base="dms:Choice">
          <xsd:enumeration value="Pas de synthèse prévue"/>
          <xsd:enumeration value="À faire"/>
          <xsd:enumeration value="Fait"/>
          <xsd:enumeration value="En cours"/>
        </xsd:restriction>
      </xsd:simpleType>
    </xsd:element>
    <xsd:element name="Cat_x00e9_gorie" ma:index="34" nillable="true" ma:displayName="Catégorie" ma:format="Dropdown" ma:internalName="Cat_x00e9_gorie">
      <xsd:simpleType>
        <xsd:restriction base="dms:Choice">
          <xsd:enumeration value="Transformation"/>
          <xsd:enumeration value="Égalité des chances"/>
          <xsd:enumeration value="Ressources"/>
          <xsd:enumeration value="Réussite"/>
          <xsd:enumeration value="Éthique numérique"/>
        </xsd:restriction>
      </xsd:simpleType>
    </xsd:element>
    <xsd:element name="_x00c9_tablissement" ma:index="35" nillable="true" ma:displayName="Établissement" ma:format="Dropdown" ma:internalName="_x00c9_tablissement">
      <xsd:simpleType>
        <xsd:restriction base="dms:Choice">
          <xsd:enumeration value="Cégep Ste-Foy"/>
          <xsd:enumeration value="Cégep St-Félicien"/>
          <xsd:enumeration value="Université Laval"/>
          <xsd:enumeration value="Institut des technologies agroalimentaires du Qc"/>
          <xsd:enumeration value="John Abbott"/>
          <xsd:enumeration value="HEC Mtl"/>
          <xsd:enumeration value="Cégep de Granby"/>
          <xsd:enumeration value="UQAT"/>
          <xsd:enumeration value="Polytechnique Mtl"/>
          <xsd:enumeration value="UQAM"/>
          <xsd:enumeration value="Cégep La Pocatière"/>
          <xsd:enumeration value="Cégep Édouard-Montpetit"/>
          <xsd:enumeration value="Cegep Lévis"/>
          <xsd:enumeration value="Cégep de Shawinigan"/>
        </xsd:restriction>
      </xsd:simpleType>
    </xsd:element>
    <xsd:element name="Typedecandidature" ma:index="36" nillable="true" ma:displayName="Type de candidature" ma:format="Dropdown" ma:internalName="Typedecandidature">
      <xsd:simpleType>
        <xsd:restriction base="dms:Choice">
          <xsd:enumeration value="Individuel"/>
          <xsd:enumeration value="Équipe"/>
          <xsd:enumeration value="Choix 3"/>
        </xsd:restriction>
      </xsd:simpleType>
    </xsd:element>
    <xsd:element name="Soumission" ma:index="37" nillable="true" ma:displayName="Soumission" ma:format="Dropdown" ma:internalName="Soumission">
      <xsd:simpleType>
        <xsd:restriction base="dms:Choice">
          <xsd:enumeration value="Par la personne elle-même"/>
          <xsd:enumeration value="Par une autre personne"/>
          <xsd:enumeration value="Choix 3"/>
        </xsd:restriction>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RessourcesCompl_x00e9_mentaire" ma:index="39" nillable="true" ma:displayName="Vidéo" ma:default="0" ma:format="Dropdown" ma:internalName="RessourcesCompl_x00e9_mentaire">
      <xsd:simpleType>
        <xsd:restriction base="dms:Boolean"/>
      </xsd:simpleType>
    </xsd:element>
    <xsd:element name="Finaliste_x002f_Laur_x00e9_at" ma:index="40" nillable="true" ma:displayName="Finaliste/Lauréat" ma:format="Dropdown" ma:internalName="Finaliste_x002f_Laur_x00e9_at">
      <xsd:simpleType>
        <xsd:restriction base="dms:Choice">
          <xsd:enumeration value="Finaliste"/>
          <xsd:enumeration value="Lauréat"/>
          <xsd:enumeration value="Choix 3"/>
        </xsd:restriction>
      </xsd:simpleType>
    </xsd:element>
  </xsd:schema>
  <xsd:schema xmlns:xsd="http://www.w3.org/2001/XMLSchema" xmlns:xs="http://www.w3.org/2001/XMLSchema" xmlns:dms="http://schemas.microsoft.com/office/2006/documentManagement/types" xmlns:pc="http://schemas.microsoft.com/office/infopath/2007/PartnerControls" targetNamespace="415013d2-382c-4081-874e-f27f54c9bb6e"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element name="TaxCatchAll" ma:index="22" nillable="true" ma:displayName="Taxonomy Catch All Column" ma:hidden="true" ma:list="{de82f733-0c45-415a-95ca-7c183747c32b}" ma:internalName="TaxCatchAll" ma:showField="CatchAllData" ma:web="415013d2-382c-4081-874e-f27f54c9bb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5440E0-7620-48DA-83D3-EBED3CF2C949}">
  <ds:schemaRefs>
    <ds:schemaRef ds:uri="http://schemas.microsoft.com/sharepoint/v3/contenttype/forms"/>
  </ds:schemaRefs>
</ds:datastoreItem>
</file>

<file path=customXml/itemProps2.xml><?xml version="1.0" encoding="utf-8"?>
<ds:datastoreItem xmlns:ds="http://schemas.openxmlformats.org/officeDocument/2006/customXml" ds:itemID="{6406F97B-7523-4376-9820-20D012FC3DE1}">
  <ds:schemaRefs>
    <ds:schemaRef ds:uri="http://www.w3.org/XML/1998/namespace"/>
    <ds:schemaRef ds:uri="http://purl.org/dc/dcmitype/"/>
    <ds:schemaRef ds:uri="http://purl.org/dc/terms/"/>
    <ds:schemaRef ds:uri="1ee0bfa4-b792-4de8-8186-e00c7459f019"/>
    <ds:schemaRef ds:uri="415013d2-382c-4081-874e-f27f54c9bb6e"/>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07C46EDD-99CE-45AE-8981-BDC0DC9F94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e0bfa4-b792-4de8-8186-e00c7459f019"/>
    <ds:schemaRef ds:uri="415013d2-382c-4081-874e-f27f54c9bb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i-mersioncp</Template>
  <TotalTime>2766</TotalTime>
  <Words>599</Words>
  <Application>Microsoft Office PowerPoint</Application>
  <PresentationFormat>Ledger (11 x 17 po)</PresentationFormat>
  <Paragraphs>34</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Avenir Next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Alain Mélançon</dc:creator>
  <cp:lastModifiedBy>Constance Denis</cp:lastModifiedBy>
  <cp:revision>30</cp:revision>
  <dcterms:created xsi:type="dcterms:W3CDTF">2023-11-15T18:42:02Z</dcterms:created>
  <dcterms:modified xsi:type="dcterms:W3CDTF">2024-03-21T18:07:37Z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0x0101001D1AE83D5E6B45419BFE12D74760FAA4</vt:lpwstr>
  </property>
  <property fmtid="{D5CDD505-2E9C-101B-9397-08002B2CF9AE}" pid="3" name="Order">
    <vt:r8>12006900</vt:r8>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