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UGsleEKQaEMEP2HCWnqKEc6Q74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12A45-C002-4291-9498-5CBD0EC00806}" v="2" dt="2024-01-31T20:09:17.589"/>
  </p1510:revLst>
</p1510:revInfo>
</file>

<file path=ppt/tableStyles.xml><?xml version="1.0" encoding="utf-8"?>
<a:tblStyleLst xmlns:a="http://schemas.openxmlformats.org/drawingml/2006/main" def="{976B73E5-B155-4C9A-8C39-3D2BBAEFFE5D}">
  <a:tblStyle styleId="{976B73E5-B155-4C9A-8C39-3D2BBAEFFE5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8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customschemas.google.com/relationships/presentationmetadata" Target="metadata"/><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i Pietro" userId="b431f8dd-8a16-44a8-8ace-d202c2cd4595" providerId="ADAL" clId="{41212A45-C002-4291-9498-5CBD0EC00806}"/>
    <pc:docChg chg="undo custSel modSld">
      <pc:chgData name="David Di Pietro" userId="b431f8dd-8a16-44a8-8ace-d202c2cd4595" providerId="ADAL" clId="{41212A45-C002-4291-9498-5CBD0EC00806}" dt="2024-01-31T20:16:38.889" v="122" actId="20577"/>
      <pc:docMkLst>
        <pc:docMk/>
      </pc:docMkLst>
      <pc:sldChg chg="modSp mod">
        <pc:chgData name="David Di Pietro" userId="b431f8dd-8a16-44a8-8ace-d202c2cd4595" providerId="ADAL" clId="{41212A45-C002-4291-9498-5CBD0EC00806}" dt="2024-01-31T20:05:58.284" v="3" actId="2711"/>
        <pc:sldMkLst>
          <pc:docMk/>
          <pc:sldMk cId="0" sldId="256"/>
        </pc:sldMkLst>
        <pc:spChg chg="mod">
          <ac:chgData name="David Di Pietro" userId="b431f8dd-8a16-44a8-8ace-d202c2cd4595" providerId="ADAL" clId="{41212A45-C002-4291-9498-5CBD0EC00806}" dt="2024-01-31T20:05:58.284" v="3" actId="2711"/>
          <ac:spMkLst>
            <pc:docMk/>
            <pc:sldMk cId="0" sldId="256"/>
            <ac:spMk id="214" creationId="{00000000-0000-0000-0000-000000000000}"/>
          </ac:spMkLst>
        </pc:spChg>
      </pc:sldChg>
      <pc:sldChg chg="modSp mod">
        <pc:chgData name="David Di Pietro" userId="b431f8dd-8a16-44a8-8ace-d202c2cd4595" providerId="ADAL" clId="{41212A45-C002-4291-9498-5CBD0EC00806}" dt="2024-01-31T20:07:48.223" v="13" actId="2711"/>
        <pc:sldMkLst>
          <pc:docMk/>
          <pc:sldMk cId="0" sldId="257"/>
        </pc:sldMkLst>
        <pc:spChg chg="mod">
          <ac:chgData name="David Di Pietro" userId="b431f8dd-8a16-44a8-8ace-d202c2cd4595" providerId="ADAL" clId="{41212A45-C002-4291-9498-5CBD0EC00806}" dt="2024-01-31T20:07:36.607" v="12" actId="2711"/>
          <ac:spMkLst>
            <pc:docMk/>
            <pc:sldMk cId="0" sldId="257"/>
            <ac:spMk id="225" creationId="{00000000-0000-0000-0000-000000000000}"/>
          </ac:spMkLst>
        </pc:spChg>
        <pc:spChg chg="mod">
          <ac:chgData name="David Di Pietro" userId="b431f8dd-8a16-44a8-8ace-d202c2cd4595" providerId="ADAL" clId="{41212A45-C002-4291-9498-5CBD0EC00806}" dt="2024-01-31T20:06:26.824" v="7" actId="14100"/>
          <ac:spMkLst>
            <pc:docMk/>
            <pc:sldMk cId="0" sldId="257"/>
            <ac:spMk id="226" creationId="{00000000-0000-0000-0000-000000000000}"/>
          </ac:spMkLst>
        </pc:spChg>
        <pc:spChg chg="mod">
          <ac:chgData name="David Di Pietro" userId="b431f8dd-8a16-44a8-8ace-d202c2cd4595" providerId="ADAL" clId="{41212A45-C002-4291-9498-5CBD0EC00806}" dt="2024-01-31T20:07:48.223" v="13" actId="2711"/>
          <ac:spMkLst>
            <pc:docMk/>
            <pc:sldMk cId="0" sldId="257"/>
            <ac:spMk id="227" creationId="{00000000-0000-0000-0000-000000000000}"/>
          </ac:spMkLst>
        </pc:spChg>
      </pc:sldChg>
      <pc:sldChg chg="delSp modSp mod">
        <pc:chgData name="David Di Pietro" userId="b431f8dd-8a16-44a8-8ace-d202c2cd4595" providerId="ADAL" clId="{41212A45-C002-4291-9498-5CBD0EC00806}" dt="2024-01-31T20:09:12.108" v="21" actId="2711"/>
        <pc:sldMkLst>
          <pc:docMk/>
          <pc:sldMk cId="0" sldId="258"/>
        </pc:sldMkLst>
        <pc:spChg chg="mod">
          <ac:chgData name="David Di Pietro" userId="b431f8dd-8a16-44a8-8ace-d202c2cd4595" providerId="ADAL" clId="{41212A45-C002-4291-9498-5CBD0EC00806}" dt="2024-01-31T20:09:12.108" v="21" actId="2711"/>
          <ac:spMkLst>
            <pc:docMk/>
            <pc:sldMk cId="0" sldId="258"/>
            <ac:spMk id="239" creationId="{00000000-0000-0000-0000-000000000000}"/>
          </ac:spMkLst>
        </pc:spChg>
        <pc:spChg chg="mod">
          <ac:chgData name="David Di Pietro" userId="b431f8dd-8a16-44a8-8ace-d202c2cd4595" providerId="ADAL" clId="{41212A45-C002-4291-9498-5CBD0EC00806}" dt="2024-01-31T20:08:03.676" v="14" actId="2711"/>
          <ac:spMkLst>
            <pc:docMk/>
            <pc:sldMk cId="0" sldId="258"/>
            <ac:spMk id="240" creationId="{00000000-0000-0000-0000-000000000000}"/>
          </ac:spMkLst>
        </pc:spChg>
        <pc:spChg chg="del">
          <ac:chgData name="David Di Pietro" userId="b431f8dd-8a16-44a8-8ace-d202c2cd4595" providerId="ADAL" clId="{41212A45-C002-4291-9498-5CBD0EC00806}" dt="2024-01-31T20:08:57.022" v="20" actId="478"/>
          <ac:spMkLst>
            <pc:docMk/>
            <pc:sldMk cId="0" sldId="258"/>
            <ac:spMk id="241" creationId="{00000000-0000-0000-0000-000000000000}"/>
          </ac:spMkLst>
        </pc:spChg>
        <pc:spChg chg="mod">
          <ac:chgData name="David Di Pietro" userId="b431f8dd-8a16-44a8-8ace-d202c2cd4595" providerId="ADAL" clId="{41212A45-C002-4291-9498-5CBD0EC00806}" dt="2024-01-31T20:08:48.971" v="18" actId="2711"/>
          <ac:spMkLst>
            <pc:docMk/>
            <pc:sldMk cId="0" sldId="258"/>
            <ac:spMk id="242" creationId="{00000000-0000-0000-0000-000000000000}"/>
          </ac:spMkLst>
        </pc:spChg>
      </pc:sldChg>
      <pc:sldChg chg="modSp mod setBg">
        <pc:chgData name="David Di Pietro" userId="b431f8dd-8a16-44a8-8ace-d202c2cd4595" providerId="ADAL" clId="{41212A45-C002-4291-9498-5CBD0EC00806}" dt="2024-01-31T20:09:23.349" v="23" actId="2711"/>
        <pc:sldMkLst>
          <pc:docMk/>
          <pc:sldMk cId="0" sldId="259"/>
        </pc:sldMkLst>
        <pc:spChg chg="mod">
          <ac:chgData name="David Di Pietro" userId="b431f8dd-8a16-44a8-8ace-d202c2cd4595" providerId="ADAL" clId="{41212A45-C002-4291-9498-5CBD0EC00806}" dt="2024-01-31T20:09:23.349" v="23" actId="2711"/>
          <ac:spMkLst>
            <pc:docMk/>
            <pc:sldMk cId="0" sldId="259"/>
            <ac:spMk id="255" creationId="{00000000-0000-0000-0000-000000000000}"/>
          </ac:spMkLst>
        </pc:spChg>
        <pc:spChg chg="mod">
          <ac:chgData name="David Di Pietro" userId="b431f8dd-8a16-44a8-8ace-d202c2cd4595" providerId="ADAL" clId="{41212A45-C002-4291-9498-5CBD0EC00806}" dt="2024-01-31T20:08:14.914" v="15" actId="2711"/>
          <ac:spMkLst>
            <pc:docMk/>
            <pc:sldMk cId="0" sldId="259"/>
            <ac:spMk id="256" creationId="{00000000-0000-0000-0000-000000000000}"/>
          </ac:spMkLst>
        </pc:spChg>
      </pc:sldChg>
      <pc:sldChg chg="modSp mod">
        <pc:chgData name="David Di Pietro" userId="b431f8dd-8a16-44a8-8ace-d202c2cd4595" providerId="ADAL" clId="{41212A45-C002-4291-9498-5CBD0EC00806}" dt="2024-01-31T20:15:06.642" v="54" actId="2711"/>
        <pc:sldMkLst>
          <pc:docMk/>
          <pc:sldMk cId="0" sldId="260"/>
        </pc:sldMkLst>
        <pc:spChg chg="mod">
          <ac:chgData name="David Di Pietro" userId="b431f8dd-8a16-44a8-8ace-d202c2cd4595" providerId="ADAL" clId="{41212A45-C002-4291-9498-5CBD0EC00806}" dt="2024-01-31T20:09:31.427" v="24" actId="2711"/>
          <ac:spMkLst>
            <pc:docMk/>
            <pc:sldMk cId="0" sldId="260"/>
            <ac:spMk id="270" creationId="{00000000-0000-0000-0000-000000000000}"/>
          </ac:spMkLst>
        </pc:spChg>
        <pc:spChg chg="mod">
          <ac:chgData name="David Di Pietro" userId="b431f8dd-8a16-44a8-8ace-d202c2cd4595" providerId="ADAL" clId="{41212A45-C002-4291-9498-5CBD0EC00806}" dt="2024-01-31T20:08:23.372" v="16" actId="2711"/>
          <ac:spMkLst>
            <pc:docMk/>
            <pc:sldMk cId="0" sldId="260"/>
            <ac:spMk id="271" creationId="{00000000-0000-0000-0000-000000000000}"/>
          </ac:spMkLst>
        </pc:spChg>
        <pc:spChg chg="mod">
          <ac:chgData name="David Di Pietro" userId="b431f8dd-8a16-44a8-8ace-d202c2cd4595" providerId="ADAL" clId="{41212A45-C002-4291-9498-5CBD0EC00806}" dt="2024-01-31T20:15:06.642" v="54" actId="2711"/>
          <ac:spMkLst>
            <pc:docMk/>
            <pc:sldMk cId="0" sldId="260"/>
            <ac:spMk id="272" creationId="{00000000-0000-0000-0000-000000000000}"/>
          </ac:spMkLst>
        </pc:spChg>
      </pc:sldChg>
      <pc:sldChg chg="modSp mod">
        <pc:chgData name="David Di Pietro" userId="b431f8dd-8a16-44a8-8ace-d202c2cd4595" providerId="ADAL" clId="{41212A45-C002-4291-9498-5CBD0EC00806}" dt="2024-01-31T20:14:53.300" v="53" actId="2711"/>
        <pc:sldMkLst>
          <pc:docMk/>
          <pc:sldMk cId="0" sldId="261"/>
        </pc:sldMkLst>
        <pc:spChg chg="mod">
          <ac:chgData name="David Di Pietro" userId="b431f8dd-8a16-44a8-8ace-d202c2cd4595" providerId="ADAL" clId="{41212A45-C002-4291-9498-5CBD0EC00806}" dt="2024-01-31T20:14:53.300" v="53" actId="2711"/>
          <ac:spMkLst>
            <pc:docMk/>
            <pc:sldMk cId="0" sldId="261"/>
            <ac:spMk id="282" creationId="{00000000-0000-0000-0000-000000000000}"/>
          </ac:spMkLst>
        </pc:spChg>
        <pc:spChg chg="mod">
          <ac:chgData name="David Di Pietro" userId="b431f8dd-8a16-44a8-8ace-d202c2cd4595" providerId="ADAL" clId="{41212A45-C002-4291-9498-5CBD0EC00806}" dt="2024-01-31T20:09:42.790" v="26" actId="27636"/>
          <ac:spMkLst>
            <pc:docMk/>
            <pc:sldMk cId="0" sldId="261"/>
            <ac:spMk id="283" creationId="{00000000-0000-0000-0000-000000000000}"/>
          </ac:spMkLst>
        </pc:spChg>
        <pc:spChg chg="mod">
          <ac:chgData name="David Di Pietro" userId="b431f8dd-8a16-44a8-8ace-d202c2cd4595" providerId="ADAL" clId="{41212A45-C002-4291-9498-5CBD0EC00806}" dt="2024-01-31T20:08:30.953" v="17" actId="2711"/>
          <ac:spMkLst>
            <pc:docMk/>
            <pc:sldMk cId="0" sldId="261"/>
            <ac:spMk id="284" creationId="{00000000-0000-0000-0000-000000000000}"/>
          </ac:spMkLst>
        </pc:spChg>
      </pc:sldChg>
      <pc:sldChg chg="modSp mod">
        <pc:chgData name="David Di Pietro" userId="b431f8dd-8a16-44a8-8ace-d202c2cd4595" providerId="ADAL" clId="{41212A45-C002-4291-9498-5CBD0EC00806}" dt="2024-01-31T20:14:42.677" v="52" actId="2711"/>
        <pc:sldMkLst>
          <pc:docMk/>
          <pc:sldMk cId="0" sldId="262"/>
        </pc:sldMkLst>
        <pc:spChg chg="mod">
          <ac:chgData name="David Di Pietro" userId="b431f8dd-8a16-44a8-8ace-d202c2cd4595" providerId="ADAL" clId="{41212A45-C002-4291-9498-5CBD0EC00806}" dt="2024-01-31T20:14:42.677" v="52" actId="2711"/>
          <ac:spMkLst>
            <pc:docMk/>
            <pc:sldMk cId="0" sldId="262"/>
            <ac:spMk id="297" creationId="{00000000-0000-0000-0000-000000000000}"/>
          </ac:spMkLst>
        </pc:spChg>
      </pc:sldChg>
      <pc:sldChg chg="modSp mod">
        <pc:chgData name="David Di Pietro" userId="b431f8dd-8a16-44a8-8ace-d202c2cd4595" providerId="ADAL" clId="{41212A45-C002-4291-9498-5CBD0EC00806}" dt="2024-01-31T20:14:34.333" v="51" actId="2711"/>
        <pc:sldMkLst>
          <pc:docMk/>
          <pc:sldMk cId="0" sldId="263"/>
        </pc:sldMkLst>
        <pc:spChg chg="mod">
          <ac:chgData name="David Di Pietro" userId="b431f8dd-8a16-44a8-8ace-d202c2cd4595" providerId="ADAL" clId="{41212A45-C002-4291-9498-5CBD0EC00806}" dt="2024-01-31T20:14:34.333" v="51" actId="2711"/>
          <ac:spMkLst>
            <pc:docMk/>
            <pc:sldMk cId="0" sldId="263"/>
            <ac:spMk id="312" creationId="{00000000-0000-0000-0000-000000000000}"/>
          </ac:spMkLst>
        </pc:spChg>
      </pc:sldChg>
      <pc:sldChg chg="modSp mod">
        <pc:chgData name="David Di Pietro" userId="b431f8dd-8a16-44a8-8ace-d202c2cd4595" providerId="ADAL" clId="{41212A45-C002-4291-9498-5CBD0EC00806}" dt="2024-01-31T20:14:23.936" v="50" actId="2711"/>
        <pc:sldMkLst>
          <pc:docMk/>
          <pc:sldMk cId="0" sldId="264"/>
        </pc:sldMkLst>
        <pc:spChg chg="mod">
          <ac:chgData name="David Di Pietro" userId="b431f8dd-8a16-44a8-8ace-d202c2cd4595" providerId="ADAL" clId="{41212A45-C002-4291-9498-5CBD0EC00806}" dt="2024-01-31T20:14:23.936" v="50" actId="2711"/>
          <ac:spMkLst>
            <pc:docMk/>
            <pc:sldMk cId="0" sldId="264"/>
            <ac:spMk id="326" creationId="{00000000-0000-0000-0000-000000000000}"/>
          </ac:spMkLst>
        </pc:spChg>
        <pc:spChg chg="mod">
          <ac:chgData name="David Di Pietro" userId="b431f8dd-8a16-44a8-8ace-d202c2cd4595" providerId="ADAL" clId="{41212A45-C002-4291-9498-5CBD0EC00806}" dt="2024-01-31T20:14:23.936" v="50" actId="2711"/>
          <ac:spMkLst>
            <pc:docMk/>
            <pc:sldMk cId="0" sldId="264"/>
            <ac:spMk id="328" creationId="{00000000-0000-0000-0000-000000000000}"/>
          </ac:spMkLst>
        </pc:spChg>
      </pc:sldChg>
      <pc:sldChg chg="modSp mod">
        <pc:chgData name="David Di Pietro" userId="b431f8dd-8a16-44a8-8ace-d202c2cd4595" providerId="ADAL" clId="{41212A45-C002-4291-9498-5CBD0EC00806}" dt="2024-01-31T20:14:09.423" v="49" actId="2711"/>
        <pc:sldMkLst>
          <pc:docMk/>
          <pc:sldMk cId="0" sldId="265"/>
        </pc:sldMkLst>
        <pc:spChg chg="mod">
          <ac:chgData name="David Di Pietro" userId="b431f8dd-8a16-44a8-8ace-d202c2cd4595" providerId="ADAL" clId="{41212A45-C002-4291-9498-5CBD0EC00806}" dt="2024-01-31T20:14:09.423" v="49" actId="2711"/>
          <ac:spMkLst>
            <pc:docMk/>
            <pc:sldMk cId="0" sldId="265"/>
            <ac:spMk id="340" creationId="{00000000-0000-0000-0000-000000000000}"/>
          </ac:spMkLst>
        </pc:spChg>
        <pc:spChg chg="mod">
          <ac:chgData name="David Di Pietro" userId="b431f8dd-8a16-44a8-8ace-d202c2cd4595" providerId="ADAL" clId="{41212A45-C002-4291-9498-5CBD0EC00806}" dt="2024-01-31T20:14:09.423" v="49" actId="2711"/>
          <ac:spMkLst>
            <pc:docMk/>
            <pc:sldMk cId="0" sldId="265"/>
            <ac:spMk id="341" creationId="{00000000-0000-0000-0000-000000000000}"/>
          </ac:spMkLst>
        </pc:spChg>
        <pc:spChg chg="mod">
          <ac:chgData name="David Di Pietro" userId="b431f8dd-8a16-44a8-8ace-d202c2cd4595" providerId="ADAL" clId="{41212A45-C002-4291-9498-5CBD0EC00806}" dt="2024-01-31T20:14:09.423" v="49" actId="2711"/>
          <ac:spMkLst>
            <pc:docMk/>
            <pc:sldMk cId="0" sldId="265"/>
            <ac:spMk id="342" creationId="{00000000-0000-0000-0000-000000000000}"/>
          </ac:spMkLst>
        </pc:spChg>
      </pc:sldChg>
      <pc:sldChg chg="modSp mod">
        <pc:chgData name="David Di Pietro" userId="b431f8dd-8a16-44a8-8ace-d202c2cd4595" providerId="ADAL" clId="{41212A45-C002-4291-9498-5CBD0EC00806}" dt="2024-01-31T20:13:49.754" v="48" actId="2711"/>
        <pc:sldMkLst>
          <pc:docMk/>
          <pc:sldMk cId="0" sldId="266"/>
        </pc:sldMkLst>
        <pc:spChg chg="mod">
          <ac:chgData name="David Di Pietro" userId="b431f8dd-8a16-44a8-8ace-d202c2cd4595" providerId="ADAL" clId="{41212A45-C002-4291-9498-5CBD0EC00806}" dt="2024-01-31T20:09:51.930" v="27" actId="2711"/>
          <ac:spMkLst>
            <pc:docMk/>
            <pc:sldMk cId="0" sldId="266"/>
            <ac:spMk id="354" creationId="{00000000-0000-0000-0000-000000000000}"/>
          </ac:spMkLst>
        </pc:spChg>
        <pc:spChg chg="mod">
          <ac:chgData name="David Di Pietro" userId="b431f8dd-8a16-44a8-8ace-d202c2cd4595" providerId="ADAL" clId="{41212A45-C002-4291-9498-5CBD0EC00806}" dt="2024-01-31T20:13:49.754" v="48" actId="2711"/>
          <ac:spMkLst>
            <pc:docMk/>
            <pc:sldMk cId="0" sldId="266"/>
            <ac:spMk id="357" creationId="{00000000-0000-0000-0000-000000000000}"/>
          </ac:spMkLst>
        </pc:spChg>
        <pc:spChg chg="mod">
          <ac:chgData name="David Di Pietro" userId="b431f8dd-8a16-44a8-8ace-d202c2cd4595" providerId="ADAL" clId="{41212A45-C002-4291-9498-5CBD0EC00806}" dt="2024-01-31T20:13:49.754" v="48" actId="2711"/>
          <ac:spMkLst>
            <pc:docMk/>
            <pc:sldMk cId="0" sldId="266"/>
            <ac:spMk id="358" creationId="{00000000-0000-0000-0000-000000000000}"/>
          </ac:spMkLst>
        </pc:spChg>
        <pc:spChg chg="mod">
          <ac:chgData name="David Di Pietro" userId="b431f8dd-8a16-44a8-8ace-d202c2cd4595" providerId="ADAL" clId="{41212A45-C002-4291-9498-5CBD0EC00806}" dt="2024-01-31T20:13:49.754" v="48" actId="2711"/>
          <ac:spMkLst>
            <pc:docMk/>
            <pc:sldMk cId="0" sldId="266"/>
            <ac:spMk id="359" creationId="{00000000-0000-0000-0000-000000000000}"/>
          </ac:spMkLst>
        </pc:spChg>
      </pc:sldChg>
      <pc:sldChg chg="modSp mod">
        <pc:chgData name="David Di Pietro" userId="b431f8dd-8a16-44a8-8ace-d202c2cd4595" providerId="ADAL" clId="{41212A45-C002-4291-9498-5CBD0EC00806}" dt="2024-01-31T20:10:01.749" v="30" actId="12788"/>
        <pc:sldMkLst>
          <pc:docMk/>
          <pc:sldMk cId="0" sldId="267"/>
        </pc:sldMkLst>
        <pc:spChg chg="mod">
          <ac:chgData name="David Di Pietro" userId="b431f8dd-8a16-44a8-8ace-d202c2cd4595" providerId="ADAL" clId="{41212A45-C002-4291-9498-5CBD0EC00806}" dt="2024-01-31T20:10:01.749" v="30" actId="12788"/>
          <ac:spMkLst>
            <pc:docMk/>
            <pc:sldMk cId="0" sldId="267"/>
            <ac:spMk id="380" creationId="{00000000-0000-0000-0000-000000000000}"/>
          </ac:spMkLst>
        </pc:spChg>
      </pc:sldChg>
      <pc:sldChg chg="modSp mod">
        <pc:chgData name="David Di Pietro" userId="b431f8dd-8a16-44a8-8ace-d202c2cd4595" providerId="ADAL" clId="{41212A45-C002-4291-9498-5CBD0EC00806}" dt="2024-01-31T20:13:27.076" v="47" actId="2711"/>
        <pc:sldMkLst>
          <pc:docMk/>
          <pc:sldMk cId="0" sldId="268"/>
        </pc:sldMkLst>
        <pc:spChg chg="mod">
          <ac:chgData name="David Di Pietro" userId="b431f8dd-8a16-44a8-8ace-d202c2cd4595" providerId="ADAL" clId="{41212A45-C002-4291-9498-5CBD0EC00806}" dt="2024-01-31T20:13:27.076" v="47" actId="2711"/>
          <ac:spMkLst>
            <pc:docMk/>
            <pc:sldMk cId="0" sldId="268"/>
            <ac:spMk id="398" creationId="{00000000-0000-0000-0000-000000000000}"/>
          </ac:spMkLst>
        </pc:spChg>
        <pc:spChg chg="mod">
          <ac:chgData name="David Di Pietro" userId="b431f8dd-8a16-44a8-8ace-d202c2cd4595" providerId="ADAL" clId="{41212A45-C002-4291-9498-5CBD0EC00806}" dt="2024-01-31T20:13:27.076" v="47" actId="2711"/>
          <ac:spMkLst>
            <pc:docMk/>
            <pc:sldMk cId="0" sldId="268"/>
            <ac:spMk id="399" creationId="{00000000-0000-0000-0000-000000000000}"/>
          </ac:spMkLst>
        </pc:spChg>
        <pc:spChg chg="mod">
          <ac:chgData name="David Di Pietro" userId="b431f8dd-8a16-44a8-8ace-d202c2cd4595" providerId="ADAL" clId="{41212A45-C002-4291-9498-5CBD0EC00806}" dt="2024-01-31T20:13:27.076" v="47" actId="2711"/>
          <ac:spMkLst>
            <pc:docMk/>
            <pc:sldMk cId="0" sldId="268"/>
            <ac:spMk id="401" creationId="{00000000-0000-0000-0000-000000000000}"/>
          </ac:spMkLst>
        </pc:spChg>
        <pc:spChg chg="mod">
          <ac:chgData name="David Di Pietro" userId="b431f8dd-8a16-44a8-8ace-d202c2cd4595" providerId="ADAL" clId="{41212A45-C002-4291-9498-5CBD0EC00806}" dt="2024-01-31T20:10:07.547" v="31" actId="2711"/>
          <ac:spMkLst>
            <pc:docMk/>
            <pc:sldMk cId="0" sldId="268"/>
            <ac:spMk id="403" creationId="{00000000-0000-0000-0000-000000000000}"/>
          </ac:spMkLst>
        </pc:spChg>
      </pc:sldChg>
      <pc:sldChg chg="modSp mod">
        <pc:chgData name="David Di Pietro" userId="b431f8dd-8a16-44a8-8ace-d202c2cd4595" providerId="ADAL" clId="{41212A45-C002-4291-9498-5CBD0EC00806}" dt="2024-01-31T20:13:04.661" v="46" actId="2711"/>
        <pc:sldMkLst>
          <pc:docMk/>
          <pc:sldMk cId="0" sldId="270"/>
        </pc:sldMkLst>
        <pc:spChg chg="mod">
          <ac:chgData name="David Di Pietro" userId="b431f8dd-8a16-44a8-8ace-d202c2cd4595" providerId="ADAL" clId="{41212A45-C002-4291-9498-5CBD0EC00806}" dt="2024-01-31T20:10:14.577" v="32" actId="2711"/>
          <ac:spMkLst>
            <pc:docMk/>
            <pc:sldMk cId="0" sldId="270"/>
            <ac:spMk id="432" creationId="{00000000-0000-0000-0000-000000000000}"/>
          </ac:spMkLst>
        </pc:spChg>
        <pc:graphicFrameChg chg="modGraphic">
          <ac:chgData name="David Di Pietro" userId="b431f8dd-8a16-44a8-8ace-d202c2cd4595" providerId="ADAL" clId="{41212A45-C002-4291-9498-5CBD0EC00806}" dt="2024-01-31T20:13:04.661" v="46" actId="2711"/>
          <ac:graphicFrameMkLst>
            <pc:docMk/>
            <pc:sldMk cId="0" sldId="270"/>
            <ac:graphicFrameMk id="430" creationId="{00000000-0000-0000-0000-000000000000}"/>
          </ac:graphicFrameMkLst>
        </pc:graphicFrameChg>
      </pc:sldChg>
      <pc:sldChg chg="modSp mod">
        <pc:chgData name="David Di Pietro" userId="b431f8dd-8a16-44a8-8ace-d202c2cd4595" providerId="ADAL" clId="{41212A45-C002-4291-9498-5CBD0EC00806}" dt="2024-01-31T20:12:07.998" v="43" actId="2711"/>
        <pc:sldMkLst>
          <pc:docMk/>
          <pc:sldMk cId="0" sldId="271"/>
        </pc:sldMkLst>
        <pc:spChg chg="mod">
          <ac:chgData name="David Di Pietro" userId="b431f8dd-8a16-44a8-8ace-d202c2cd4595" providerId="ADAL" clId="{41212A45-C002-4291-9498-5CBD0EC00806}" dt="2024-01-31T20:12:07.998" v="43" actId="2711"/>
          <ac:spMkLst>
            <pc:docMk/>
            <pc:sldMk cId="0" sldId="271"/>
            <ac:spMk id="445" creationId="{00000000-0000-0000-0000-000000000000}"/>
          </ac:spMkLst>
        </pc:spChg>
        <pc:spChg chg="mod">
          <ac:chgData name="David Di Pietro" userId="b431f8dd-8a16-44a8-8ace-d202c2cd4595" providerId="ADAL" clId="{41212A45-C002-4291-9498-5CBD0EC00806}" dt="2024-01-31T20:10:21.068" v="33" actId="2711"/>
          <ac:spMkLst>
            <pc:docMk/>
            <pc:sldMk cId="0" sldId="271"/>
            <ac:spMk id="447" creationId="{00000000-0000-0000-0000-000000000000}"/>
          </ac:spMkLst>
        </pc:spChg>
      </pc:sldChg>
      <pc:sldChg chg="modSp mod">
        <pc:chgData name="David Di Pietro" userId="b431f8dd-8a16-44a8-8ace-d202c2cd4595" providerId="ADAL" clId="{41212A45-C002-4291-9498-5CBD0EC00806}" dt="2024-01-31T20:12:02.587" v="42" actId="2711"/>
        <pc:sldMkLst>
          <pc:docMk/>
          <pc:sldMk cId="0" sldId="272"/>
        </pc:sldMkLst>
        <pc:spChg chg="mod">
          <ac:chgData name="David Di Pietro" userId="b431f8dd-8a16-44a8-8ace-d202c2cd4595" providerId="ADAL" clId="{41212A45-C002-4291-9498-5CBD0EC00806}" dt="2024-01-31T20:12:02.587" v="42" actId="2711"/>
          <ac:spMkLst>
            <pc:docMk/>
            <pc:sldMk cId="0" sldId="272"/>
            <ac:spMk id="457" creationId="{00000000-0000-0000-0000-000000000000}"/>
          </ac:spMkLst>
        </pc:spChg>
      </pc:sldChg>
      <pc:sldChg chg="modSp mod">
        <pc:chgData name="David Di Pietro" userId="b431f8dd-8a16-44a8-8ace-d202c2cd4595" providerId="ADAL" clId="{41212A45-C002-4291-9498-5CBD0EC00806}" dt="2024-01-31T20:11:56.666" v="41" actId="2711"/>
        <pc:sldMkLst>
          <pc:docMk/>
          <pc:sldMk cId="0" sldId="273"/>
        </pc:sldMkLst>
        <pc:spChg chg="mod">
          <ac:chgData name="David Di Pietro" userId="b431f8dd-8a16-44a8-8ace-d202c2cd4595" providerId="ADAL" clId="{41212A45-C002-4291-9498-5CBD0EC00806}" dt="2024-01-31T20:11:56.666" v="41" actId="2711"/>
          <ac:spMkLst>
            <pc:docMk/>
            <pc:sldMk cId="0" sldId="273"/>
            <ac:spMk id="468" creationId="{00000000-0000-0000-0000-000000000000}"/>
          </ac:spMkLst>
        </pc:spChg>
        <pc:spChg chg="mod">
          <ac:chgData name="David Di Pietro" userId="b431f8dd-8a16-44a8-8ace-d202c2cd4595" providerId="ADAL" clId="{41212A45-C002-4291-9498-5CBD0EC00806}" dt="2024-01-31T20:11:56.666" v="41" actId="2711"/>
          <ac:spMkLst>
            <pc:docMk/>
            <pc:sldMk cId="0" sldId="273"/>
            <ac:spMk id="470" creationId="{00000000-0000-0000-0000-000000000000}"/>
          </ac:spMkLst>
        </pc:spChg>
      </pc:sldChg>
      <pc:sldChg chg="modSp mod">
        <pc:chgData name="David Di Pietro" userId="b431f8dd-8a16-44a8-8ace-d202c2cd4595" providerId="ADAL" clId="{41212A45-C002-4291-9498-5CBD0EC00806}" dt="2024-01-31T20:11:42.251" v="40" actId="2711"/>
        <pc:sldMkLst>
          <pc:docMk/>
          <pc:sldMk cId="0" sldId="274"/>
        </pc:sldMkLst>
        <pc:spChg chg="mod">
          <ac:chgData name="David Di Pietro" userId="b431f8dd-8a16-44a8-8ace-d202c2cd4595" providerId="ADAL" clId="{41212A45-C002-4291-9498-5CBD0EC00806}" dt="2024-01-31T20:11:42.251" v="40" actId="2711"/>
          <ac:spMkLst>
            <pc:docMk/>
            <pc:sldMk cId="0" sldId="274"/>
            <ac:spMk id="484" creationId="{00000000-0000-0000-0000-000000000000}"/>
          </ac:spMkLst>
        </pc:spChg>
        <pc:spChg chg="mod">
          <ac:chgData name="David Di Pietro" userId="b431f8dd-8a16-44a8-8ace-d202c2cd4595" providerId="ADAL" clId="{41212A45-C002-4291-9498-5CBD0EC00806}" dt="2024-01-31T20:10:29.301" v="34" actId="2711"/>
          <ac:spMkLst>
            <pc:docMk/>
            <pc:sldMk cId="0" sldId="274"/>
            <ac:spMk id="486" creationId="{00000000-0000-0000-0000-000000000000}"/>
          </ac:spMkLst>
        </pc:spChg>
      </pc:sldChg>
      <pc:sldChg chg="modSp mod">
        <pc:chgData name="David Di Pietro" userId="b431f8dd-8a16-44a8-8ace-d202c2cd4595" providerId="ADAL" clId="{41212A45-C002-4291-9498-5CBD0EC00806}" dt="2024-01-31T20:11:26.203" v="39" actId="2711"/>
        <pc:sldMkLst>
          <pc:docMk/>
          <pc:sldMk cId="0" sldId="275"/>
        </pc:sldMkLst>
        <pc:spChg chg="mod">
          <ac:chgData name="David Di Pietro" userId="b431f8dd-8a16-44a8-8ace-d202c2cd4595" providerId="ADAL" clId="{41212A45-C002-4291-9498-5CBD0EC00806}" dt="2024-01-31T20:11:16.144" v="38" actId="20577"/>
          <ac:spMkLst>
            <pc:docMk/>
            <pc:sldMk cId="0" sldId="275"/>
            <ac:spMk id="499" creationId="{00000000-0000-0000-0000-000000000000}"/>
          </ac:spMkLst>
        </pc:spChg>
        <pc:spChg chg="mod">
          <ac:chgData name="David Di Pietro" userId="b431f8dd-8a16-44a8-8ace-d202c2cd4595" providerId="ADAL" clId="{41212A45-C002-4291-9498-5CBD0EC00806}" dt="2024-01-31T20:11:26.203" v="39" actId="2711"/>
          <ac:spMkLst>
            <pc:docMk/>
            <pc:sldMk cId="0" sldId="275"/>
            <ac:spMk id="500" creationId="{00000000-0000-0000-0000-000000000000}"/>
          </ac:spMkLst>
        </pc:spChg>
      </pc:sldChg>
      <pc:sldChg chg="modSp mod">
        <pc:chgData name="David Di Pietro" userId="b431f8dd-8a16-44a8-8ace-d202c2cd4595" providerId="ADAL" clId="{41212A45-C002-4291-9498-5CBD0EC00806}" dt="2024-01-31T20:16:38.889" v="122" actId="20577"/>
        <pc:sldMkLst>
          <pc:docMk/>
          <pc:sldMk cId="0" sldId="276"/>
        </pc:sldMkLst>
        <pc:spChg chg="mod">
          <ac:chgData name="David Di Pietro" userId="b431f8dd-8a16-44a8-8ace-d202c2cd4595" providerId="ADAL" clId="{41212A45-C002-4291-9498-5CBD0EC00806}" dt="2024-01-31T20:15:32.896" v="55" actId="2711"/>
          <ac:spMkLst>
            <pc:docMk/>
            <pc:sldMk cId="0" sldId="276"/>
            <ac:spMk id="510"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11" creationId="{00000000-0000-0000-0000-000000000000}"/>
          </ac:spMkLst>
        </pc:spChg>
        <pc:spChg chg="mod">
          <ac:chgData name="David Di Pietro" userId="b431f8dd-8a16-44a8-8ace-d202c2cd4595" providerId="ADAL" clId="{41212A45-C002-4291-9498-5CBD0EC00806}" dt="2024-01-31T20:16:32.837" v="109" actId="6549"/>
          <ac:spMkLst>
            <pc:docMk/>
            <pc:sldMk cId="0" sldId="276"/>
            <ac:spMk id="512" creationId="{00000000-0000-0000-0000-000000000000}"/>
          </ac:spMkLst>
        </pc:spChg>
        <pc:spChg chg="mod">
          <ac:chgData name="David Di Pietro" userId="b431f8dd-8a16-44a8-8ace-d202c2cd4595" providerId="ADAL" clId="{41212A45-C002-4291-9498-5CBD0EC00806}" dt="2024-01-31T20:16:38.889" v="122" actId="20577"/>
          <ac:spMkLst>
            <pc:docMk/>
            <pc:sldMk cId="0" sldId="276"/>
            <ac:spMk id="513"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19" creationId="{00000000-0000-0000-0000-000000000000}"/>
          </ac:spMkLst>
        </pc:spChg>
        <pc:spChg chg="mod">
          <ac:chgData name="David Di Pietro" userId="b431f8dd-8a16-44a8-8ace-d202c2cd4595" providerId="ADAL" clId="{41212A45-C002-4291-9498-5CBD0EC00806}" dt="2024-01-31T20:16:26.156" v="91" actId="20577"/>
          <ac:spMkLst>
            <pc:docMk/>
            <pc:sldMk cId="0" sldId="276"/>
            <ac:spMk id="520"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1"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2"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3"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4"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5"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6" creationId="{00000000-0000-0000-0000-000000000000}"/>
          </ac:spMkLst>
        </pc:spChg>
        <pc:spChg chg="mod">
          <ac:chgData name="David Di Pietro" userId="b431f8dd-8a16-44a8-8ace-d202c2cd4595" providerId="ADAL" clId="{41212A45-C002-4291-9498-5CBD0EC00806}" dt="2024-01-31T20:15:42.385" v="56" actId="2711"/>
          <ac:spMkLst>
            <pc:docMk/>
            <pc:sldMk cId="0" sldId="276"/>
            <ac:spMk id="5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CA"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CA"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CA"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CA"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titre texte demi B">
  <p:cSld name="image titre texte demi B">
    <p:spTree>
      <p:nvGrpSpPr>
        <p:cNvPr id="1" name="Shape 90"/>
        <p:cNvGrpSpPr/>
        <p:nvPr/>
      </p:nvGrpSpPr>
      <p:grpSpPr>
        <a:xfrm>
          <a:off x="0" y="0"/>
          <a:ext cx="0" cy="0"/>
          <a:chOff x="0" y="0"/>
          <a:chExt cx="0" cy="0"/>
        </a:xfrm>
      </p:grpSpPr>
      <p:sp>
        <p:nvSpPr>
          <p:cNvPr id="91" name="Google Shape;91;p25"/>
          <p:cNvSpPr txBox="1">
            <a:spLocks noGrp="1"/>
          </p:cNvSpPr>
          <p:nvPr>
            <p:ph type="ctrTitle"/>
          </p:nvPr>
        </p:nvSpPr>
        <p:spPr>
          <a:xfrm>
            <a:off x="6551877" y="993775"/>
            <a:ext cx="5173471" cy="63977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5"/>
          <p:cNvSpPr txBox="1">
            <a:spLocks noGrp="1"/>
          </p:cNvSpPr>
          <p:nvPr>
            <p:ph type="body" idx="1"/>
          </p:nvPr>
        </p:nvSpPr>
        <p:spPr>
          <a:xfrm>
            <a:off x="6541666" y="501368"/>
            <a:ext cx="3605399"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93" name="Google Shape;93;p25"/>
          <p:cNvSpPr txBox="1">
            <a:spLocks noGrp="1"/>
          </p:cNvSpPr>
          <p:nvPr>
            <p:ph type="body" idx="2"/>
          </p:nvPr>
        </p:nvSpPr>
        <p:spPr>
          <a:xfrm>
            <a:off x="6551875" y="1897380"/>
            <a:ext cx="5173472" cy="456247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Clr>
                <a:schemeClr val="dk1"/>
              </a:buClr>
              <a:buSzPts val="2400"/>
              <a:buChar char="•"/>
              <a:defRPr sz="2400"/>
            </a:lvl1pPr>
            <a:lvl2pPr marL="914400" lvl="1" indent="-365760" algn="l">
              <a:lnSpc>
                <a:spcPct val="90000"/>
              </a:lnSpc>
              <a:spcBef>
                <a:spcPts val="600"/>
              </a:spcBef>
              <a:spcAft>
                <a:spcPts val="0"/>
              </a:spcAft>
              <a:buClr>
                <a:schemeClr val="dk1"/>
              </a:buClr>
              <a:buSzPts val="2160"/>
              <a:buChar char="•"/>
              <a:defRPr sz="2160"/>
            </a:lvl2pPr>
            <a:lvl3pPr marL="1371600" lvl="2" indent="-350519" algn="l">
              <a:lnSpc>
                <a:spcPct val="90000"/>
              </a:lnSpc>
              <a:spcBef>
                <a:spcPts val="600"/>
              </a:spcBef>
              <a:spcAft>
                <a:spcPts val="0"/>
              </a:spcAft>
              <a:buClr>
                <a:schemeClr val="dk1"/>
              </a:buClr>
              <a:buSzPts val="1920"/>
              <a:buChar char="•"/>
              <a:defRPr sz="1920"/>
            </a:lvl3pPr>
            <a:lvl4pPr marL="1828800" lvl="3" indent="-335280" algn="l">
              <a:lnSpc>
                <a:spcPct val="90000"/>
              </a:lnSpc>
              <a:spcBef>
                <a:spcPts val="600"/>
              </a:spcBef>
              <a:spcAft>
                <a:spcPts val="0"/>
              </a:spcAft>
              <a:buClr>
                <a:schemeClr val="dk1"/>
              </a:buClr>
              <a:buSzPts val="1680"/>
              <a:buChar char="•"/>
              <a:defRPr sz="1679"/>
            </a:lvl4pPr>
            <a:lvl5pPr marL="2286000" lvl="4" indent="-335279" algn="l">
              <a:lnSpc>
                <a:spcPct val="90000"/>
              </a:lnSpc>
              <a:spcBef>
                <a:spcPts val="600"/>
              </a:spcBef>
              <a:spcAft>
                <a:spcPts val="0"/>
              </a:spcAft>
              <a:buClr>
                <a:schemeClr val="dk1"/>
              </a:buClr>
              <a:buSzPts val="1680"/>
              <a:buChar char="•"/>
              <a:defRPr sz="1679"/>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94" name="Google Shape;94;p25"/>
          <p:cNvSpPr>
            <a:spLocks noGrp="1"/>
          </p:cNvSpPr>
          <p:nvPr>
            <p:ph type="pic" idx="3"/>
          </p:nvPr>
        </p:nvSpPr>
        <p:spPr>
          <a:xfrm>
            <a:off x="-10598" y="0"/>
            <a:ext cx="6106600" cy="68580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age Titre">
  <p:cSld name="Page Titre">
    <p:spTree>
      <p:nvGrpSpPr>
        <p:cNvPr id="1" name="Shape 95"/>
        <p:cNvGrpSpPr/>
        <p:nvPr/>
      </p:nvGrpSpPr>
      <p:grpSpPr>
        <a:xfrm>
          <a:off x="0" y="0"/>
          <a:ext cx="0" cy="0"/>
          <a:chOff x="0" y="0"/>
          <a:chExt cx="0" cy="0"/>
        </a:xfrm>
      </p:grpSpPr>
      <p:sp>
        <p:nvSpPr>
          <p:cNvPr id="96" name="Google Shape;96;p36"/>
          <p:cNvSpPr>
            <a:spLocks noGrp="1"/>
          </p:cNvSpPr>
          <p:nvPr>
            <p:ph type="pic" idx="2"/>
          </p:nvPr>
        </p:nvSpPr>
        <p:spPr>
          <a:xfrm>
            <a:off x="0" y="0"/>
            <a:ext cx="12192000" cy="6858000"/>
          </a:xfrm>
          <a:prstGeom prst="rect">
            <a:avLst/>
          </a:prstGeom>
          <a:noFill/>
          <a:ln>
            <a:noFill/>
          </a:ln>
        </p:spPr>
      </p:sp>
      <p:sp>
        <p:nvSpPr>
          <p:cNvPr id="97" name="Google Shape;97;p36"/>
          <p:cNvSpPr txBox="1">
            <a:spLocks noGrp="1"/>
          </p:cNvSpPr>
          <p:nvPr>
            <p:ph type="ctrTitle"/>
          </p:nvPr>
        </p:nvSpPr>
        <p:spPr>
          <a:xfrm>
            <a:off x="381003" y="993774"/>
            <a:ext cx="8272568" cy="131629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accent5"/>
              </a:buClr>
              <a:buSzPts val="4320"/>
              <a:buFont typeface="Arial"/>
              <a:buNone/>
              <a:defRPr sz="432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381004" y="328116"/>
            <a:ext cx="6191681" cy="509588"/>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2160"/>
              <a:buNone/>
              <a:defRPr sz="2160">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99" name="Google Shape;99;p36"/>
          <p:cNvSpPr txBox="1">
            <a:spLocks noGrp="1"/>
          </p:cNvSpPr>
          <p:nvPr>
            <p:ph type="body" idx="3"/>
          </p:nvPr>
        </p:nvSpPr>
        <p:spPr>
          <a:xfrm>
            <a:off x="1742019" y="6056005"/>
            <a:ext cx="5358997" cy="453390"/>
          </a:xfrm>
          <a:prstGeom prst="rect">
            <a:avLst/>
          </a:prstGeom>
          <a:solidFill>
            <a:schemeClr val="lt1"/>
          </a:solid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dk1"/>
              </a:buClr>
              <a:buSzPts val="1200"/>
              <a:buNone/>
              <a:defRPr sz="1200" b="0" i="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pic>
        <p:nvPicPr>
          <p:cNvPr id="100" name="Google Shape;100;p36"/>
          <p:cNvPicPr preferRelativeResize="0"/>
          <p:nvPr/>
        </p:nvPicPr>
        <p:blipFill rotWithShape="1">
          <a:blip r:embed="rId2">
            <a:alphaModFix/>
          </a:blip>
          <a:srcRect/>
          <a:stretch/>
        </p:blipFill>
        <p:spPr>
          <a:xfrm>
            <a:off x="382991" y="5316161"/>
            <a:ext cx="1193800" cy="119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ertitre A">
  <p:cSld name="Intertitre A">
    <p:spTree>
      <p:nvGrpSpPr>
        <p:cNvPr id="1" name="Shape 101"/>
        <p:cNvGrpSpPr/>
        <p:nvPr/>
      </p:nvGrpSpPr>
      <p:grpSpPr>
        <a:xfrm>
          <a:off x="0" y="0"/>
          <a:ext cx="0" cy="0"/>
          <a:chOff x="0" y="0"/>
          <a:chExt cx="0" cy="0"/>
        </a:xfrm>
      </p:grpSpPr>
      <p:sp>
        <p:nvSpPr>
          <p:cNvPr id="102" name="Google Shape;102;p37"/>
          <p:cNvSpPr>
            <a:spLocks noGrp="1"/>
          </p:cNvSpPr>
          <p:nvPr>
            <p:ph type="pic" idx="2"/>
          </p:nvPr>
        </p:nvSpPr>
        <p:spPr>
          <a:xfrm>
            <a:off x="0" y="0"/>
            <a:ext cx="12192000" cy="6858000"/>
          </a:xfrm>
          <a:prstGeom prst="rect">
            <a:avLst/>
          </a:prstGeom>
          <a:noFill/>
          <a:ln>
            <a:noFill/>
          </a:ln>
        </p:spPr>
      </p:sp>
      <p:sp>
        <p:nvSpPr>
          <p:cNvPr id="103" name="Google Shape;103;p37"/>
          <p:cNvSpPr txBox="1">
            <a:spLocks noGrp="1"/>
          </p:cNvSpPr>
          <p:nvPr>
            <p:ph type="ctrTitle"/>
          </p:nvPr>
        </p:nvSpPr>
        <p:spPr>
          <a:xfrm>
            <a:off x="381002" y="5399403"/>
            <a:ext cx="6815029" cy="1077032"/>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380999" y="4906988"/>
            <a:ext cx="5018316"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Intertitre A">
  <p:cSld name="1_Intertitre A">
    <p:spTree>
      <p:nvGrpSpPr>
        <p:cNvPr id="1" name="Shape 105"/>
        <p:cNvGrpSpPr/>
        <p:nvPr/>
      </p:nvGrpSpPr>
      <p:grpSpPr>
        <a:xfrm>
          <a:off x="0" y="0"/>
          <a:ext cx="0" cy="0"/>
          <a:chOff x="0" y="0"/>
          <a:chExt cx="0" cy="0"/>
        </a:xfrm>
      </p:grpSpPr>
      <p:sp>
        <p:nvSpPr>
          <p:cNvPr id="106" name="Google Shape;106;p38"/>
          <p:cNvSpPr>
            <a:spLocks noGrp="1"/>
          </p:cNvSpPr>
          <p:nvPr>
            <p:ph type="pic" idx="2"/>
          </p:nvPr>
        </p:nvSpPr>
        <p:spPr>
          <a:xfrm>
            <a:off x="0" y="0"/>
            <a:ext cx="12192000" cy="6858000"/>
          </a:xfrm>
          <a:prstGeom prst="rect">
            <a:avLst/>
          </a:prstGeom>
          <a:noFill/>
          <a:ln>
            <a:noFill/>
          </a:ln>
        </p:spPr>
      </p:sp>
      <p:sp>
        <p:nvSpPr>
          <p:cNvPr id="107" name="Google Shape;107;p38"/>
          <p:cNvSpPr txBox="1">
            <a:spLocks noGrp="1"/>
          </p:cNvSpPr>
          <p:nvPr>
            <p:ph type="ctrTitle"/>
          </p:nvPr>
        </p:nvSpPr>
        <p:spPr>
          <a:xfrm>
            <a:off x="381002" y="995043"/>
            <a:ext cx="6815029" cy="1077032"/>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38"/>
          <p:cNvSpPr txBox="1">
            <a:spLocks noGrp="1"/>
          </p:cNvSpPr>
          <p:nvPr>
            <p:ph type="body" idx="1"/>
          </p:nvPr>
        </p:nvSpPr>
        <p:spPr>
          <a:xfrm>
            <a:off x="380999" y="502628"/>
            <a:ext cx="5018316"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titre texte tiers A">
  <p:cSld name="image titre texte tiers A">
    <p:spTree>
      <p:nvGrpSpPr>
        <p:cNvPr id="1" name="Shape 109"/>
        <p:cNvGrpSpPr/>
        <p:nvPr/>
      </p:nvGrpSpPr>
      <p:grpSpPr>
        <a:xfrm>
          <a:off x="0" y="0"/>
          <a:ext cx="0" cy="0"/>
          <a:chOff x="0" y="0"/>
          <a:chExt cx="0" cy="0"/>
        </a:xfrm>
      </p:grpSpPr>
      <p:sp>
        <p:nvSpPr>
          <p:cNvPr id="110" name="Google Shape;110;p39"/>
          <p:cNvSpPr>
            <a:spLocks noGrp="1"/>
          </p:cNvSpPr>
          <p:nvPr>
            <p:ph type="pic" idx="2"/>
          </p:nvPr>
        </p:nvSpPr>
        <p:spPr>
          <a:xfrm>
            <a:off x="8110331" y="0"/>
            <a:ext cx="4081668" cy="6858000"/>
          </a:xfrm>
          <a:prstGeom prst="rect">
            <a:avLst/>
          </a:prstGeom>
          <a:noFill/>
          <a:ln>
            <a:noFill/>
          </a:ln>
        </p:spPr>
      </p:sp>
      <p:sp>
        <p:nvSpPr>
          <p:cNvPr id="111" name="Google Shape;111;p39"/>
          <p:cNvSpPr txBox="1">
            <a:spLocks noGrp="1"/>
          </p:cNvSpPr>
          <p:nvPr>
            <p:ph type="ctrTitle"/>
          </p:nvPr>
        </p:nvSpPr>
        <p:spPr>
          <a:xfrm>
            <a:off x="381002" y="993775"/>
            <a:ext cx="7200899" cy="63977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9"/>
          <p:cNvSpPr txBox="1">
            <a:spLocks noGrp="1"/>
          </p:cNvSpPr>
          <p:nvPr>
            <p:ph type="body" idx="1"/>
          </p:nvPr>
        </p:nvSpPr>
        <p:spPr>
          <a:xfrm>
            <a:off x="380999" y="501368"/>
            <a:ext cx="5018316"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13" name="Google Shape;113;p39"/>
          <p:cNvSpPr txBox="1">
            <a:spLocks noGrp="1"/>
          </p:cNvSpPr>
          <p:nvPr>
            <p:ph type="body" idx="3"/>
          </p:nvPr>
        </p:nvSpPr>
        <p:spPr>
          <a:xfrm>
            <a:off x="381005" y="1897380"/>
            <a:ext cx="7200900" cy="456247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Clr>
                <a:schemeClr val="dk1"/>
              </a:buClr>
              <a:buSzPts val="2400"/>
              <a:buChar char="•"/>
              <a:defRPr sz="2400"/>
            </a:lvl1pPr>
            <a:lvl2pPr marL="914400" lvl="1" indent="-365760" algn="l">
              <a:lnSpc>
                <a:spcPct val="90000"/>
              </a:lnSpc>
              <a:spcBef>
                <a:spcPts val="600"/>
              </a:spcBef>
              <a:spcAft>
                <a:spcPts val="0"/>
              </a:spcAft>
              <a:buClr>
                <a:schemeClr val="dk1"/>
              </a:buClr>
              <a:buSzPts val="2160"/>
              <a:buChar char="•"/>
              <a:defRPr sz="2160"/>
            </a:lvl2pPr>
            <a:lvl3pPr marL="1371600" lvl="2" indent="-350519" algn="l">
              <a:lnSpc>
                <a:spcPct val="90000"/>
              </a:lnSpc>
              <a:spcBef>
                <a:spcPts val="600"/>
              </a:spcBef>
              <a:spcAft>
                <a:spcPts val="0"/>
              </a:spcAft>
              <a:buClr>
                <a:schemeClr val="dk1"/>
              </a:buClr>
              <a:buSzPts val="1920"/>
              <a:buChar char="•"/>
              <a:defRPr sz="1920"/>
            </a:lvl3pPr>
            <a:lvl4pPr marL="1828800" lvl="3" indent="-335280" algn="l">
              <a:lnSpc>
                <a:spcPct val="90000"/>
              </a:lnSpc>
              <a:spcBef>
                <a:spcPts val="600"/>
              </a:spcBef>
              <a:spcAft>
                <a:spcPts val="0"/>
              </a:spcAft>
              <a:buClr>
                <a:schemeClr val="dk1"/>
              </a:buClr>
              <a:buSzPts val="1680"/>
              <a:buChar char="•"/>
              <a:defRPr sz="1679"/>
            </a:lvl4pPr>
            <a:lvl5pPr marL="2286000" lvl="4" indent="-335279" algn="l">
              <a:lnSpc>
                <a:spcPct val="90000"/>
              </a:lnSpc>
              <a:spcBef>
                <a:spcPts val="600"/>
              </a:spcBef>
              <a:spcAft>
                <a:spcPts val="0"/>
              </a:spcAft>
              <a:buClr>
                <a:schemeClr val="dk1"/>
              </a:buClr>
              <a:buSzPts val="1680"/>
              <a:buChar char="•"/>
              <a:defRPr sz="1679"/>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texte seulement">
  <p:cSld name="titre texte seulement">
    <p:spTree>
      <p:nvGrpSpPr>
        <p:cNvPr id="1" name="Shape 114"/>
        <p:cNvGrpSpPr/>
        <p:nvPr/>
      </p:nvGrpSpPr>
      <p:grpSpPr>
        <a:xfrm>
          <a:off x="0" y="0"/>
          <a:ext cx="0" cy="0"/>
          <a:chOff x="0" y="0"/>
          <a:chExt cx="0" cy="0"/>
        </a:xfrm>
      </p:grpSpPr>
      <p:sp>
        <p:nvSpPr>
          <p:cNvPr id="115" name="Google Shape;115;p40"/>
          <p:cNvSpPr txBox="1">
            <a:spLocks noGrp="1"/>
          </p:cNvSpPr>
          <p:nvPr>
            <p:ph type="ctrTitle"/>
          </p:nvPr>
        </p:nvSpPr>
        <p:spPr>
          <a:xfrm>
            <a:off x="381002" y="993775"/>
            <a:ext cx="7200899" cy="63977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0"/>
          <p:cNvSpPr txBox="1">
            <a:spLocks noGrp="1"/>
          </p:cNvSpPr>
          <p:nvPr>
            <p:ph type="body" idx="1"/>
          </p:nvPr>
        </p:nvSpPr>
        <p:spPr>
          <a:xfrm>
            <a:off x="380999" y="501368"/>
            <a:ext cx="5018316"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17" name="Google Shape;117;p40"/>
          <p:cNvSpPr txBox="1">
            <a:spLocks noGrp="1"/>
          </p:cNvSpPr>
          <p:nvPr>
            <p:ph type="body" idx="2"/>
          </p:nvPr>
        </p:nvSpPr>
        <p:spPr>
          <a:xfrm>
            <a:off x="381002" y="1897380"/>
            <a:ext cx="11315987" cy="456247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Clr>
                <a:schemeClr val="dk1"/>
              </a:buClr>
              <a:buSzPts val="2400"/>
              <a:buChar char="•"/>
              <a:defRPr sz="2400"/>
            </a:lvl1pPr>
            <a:lvl2pPr marL="914400" lvl="1" indent="-365760" algn="l">
              <a:lnSpc>
                <a:spcPct val="90000"/>
              </a:lnSpc>
              <a:spcBef>
                <a:spcPts val="600"/>
              </a:spcBef>
              <a:spcAft>
                <a:spcPts val="0"/>
              </a:spcAft>
              <a:buClr>
                <a:schemeClr val="dk1"/>
              </a:buClr>
              <a:buSzPts val="2160"/>
              <a:buChar char="•"/>
              <a:defRPr sz="2160"/>
            </a:lvl2pPr>
            <a:lvl3pPr marL="1371600" lvl="2" indent="-350519" algn="l">
              <a:lnSpc>
                <a:spcPct val="90000"/>
              </a:lnSpc>
              <a:spcBef>
                <a:spcPts val="600"/>
              </a:spcBef>
              <a:spcAft>
                <a:spcPts val="0"/>
              </a:spcAft>
              <a:buClr>
                <a:schemeClr val="dk1"/>
              </a:buClr>
              <a:buSzPts val="1920"/>
              <a:buChar char="•"/>
              <a:defRPr sz="1920"/>
            </a:lvl3pPr>
            <a:lvl4pPr marL="1828800" lvl="3" indent="-335280" algn="l">
              <a:lnSpc>
                <a:spcPct val="90000"/>
              </a:lnSpc>
              <a:spcBef>
                <a:spcPts val="600"/>
              </a:spcBef>
              <a:spcAft>
                <a:spcPts val="0"/>
              </a:spcAft>
              <a:buClr>
                <a:schemeClr val="dk1"/>
              </a:buClr>
              <a:buSzPts val="1680"/>
              <a:buChar char="•"/>
              <a:defRPr sz="1679"/>
            </a:lvl4pPr>
            <a:lvl5pPr marL="2286000" lvl="4" indent="-335279" algn="l">
              <a:lnSpc>
                <a:spcPct val="90000"/>
              </a:lnSpc>
              <a:spcBef>
                <a:spcPts val="600"/>
              </a:spcBef>
              <a:spcAft>
                <a:spcPts val="0"/>
              </a:spcAft>
              <a:buClr>
                <a:schemeClr val="dk1"/>
              </a:buClr>
              <a:buSzPts val="1680"/>
              <a:buChar char="•"/>
              <a:defRPr sz="1679"/>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titre texte tiers B">
  <p:cSld name="image titre texte tiers B">
    <p:spTree>
      <p:nvGrpSpPr>
        <p:cNvPr id="1" name="Shape 118"/>
        <p:cNvGrpSpPr/>
        <p:nvPr/>
      </p:nvGrpSpPr>
      <p:grpSpPr>
        <a:xfrm>
          <a:off x="0" y="0"/>
          <a:ext cx="0" cy="0"/>
          <a:chOff x="0" y="0"/>
          <a:chExt cx="0" cy="0"/>
        </a:xfrm>
      </p:grpSpPr>
      <p:sp>
        <p:nvSpPr>
          <p:cNvPr id="119" name="Google Shape;119;p41"/>
          <p:cNvSpPr txBox="1">
            <a:spLocks noGrp="1"/>
          </p:cNvSpPr>
          <p:nvPr>
            <p:ph type="ctrTitle"/>
          </p:nvPr>
        </p:nvSpPr>
        <p:spPr>
          <a:xfrm>
            <a:off x="4524448" y="993775"/>
            <a:ext cx="7200899" cy="63977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41"/>
          <p:cNvSpPr txBox="1">
            <a:spLocks noGrp="1"/>
          </p:cNvSpPr>
          <p:nvPr>
            <p:ph type="body" idx="1"/>
          </p:nvPr>
        </p:nvSpPr>
        <p:spPr>
          <a:xfrm>
            <a:off x="4524450" y="501368"/>
            <a:ext cx="5018316"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21" name="Google Shape;121;p41"/>
          <p:cNvSpPr txBox="1">
            <a:spLocks noGrp="1"/>
          </p:cNvSpPr>
          <p:nvPr>
            <p:ph type="body" idx="2"/>
          </p:nvPr>
        </p:nvSpPr>
        <p:spPr>
          <a:xfrm>
            <a:off x="4524451" y="1897380"/>
            <a:ext cx="7200900" cy="456247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Clr>
                <a:schemeClr val="dk1"/>
              </a:buClr>
              <a:buSzPts val="2400"/>
              <a:buChar char="•"/>
              <a:defRPr sz="2400"/>
            </a:lvl1pPr>
            <a:lvl2pPr marL="914400" lvl="1" indent="-365760" algn="l">
              <a:lnSpc>
                <a:spcPct val="90000"/>
              </a:lnSpc>
              <a:spcBef>
                <a:spcPts val="600"/>
              </a:spcBef>
              <a:spcAft>
                <a:spcPts val="0"/>
              </a:spcAft>
              <a:buClr>
                <a:schemeClr val="dk1"/>
              </a:buClr>
              <a:buSzPts val="2160"/>
              <a:buChar char="•"/>
              <a:defRPr sz="2160"/>
            </a:lvl2pPr>
            <a:lvl3pPr marL="1371600" lvl="2" indent="-350519" algn="l">
              <a:lnSpc>
                <a:spcPct val="90000"/>
              </a:lnSpc>
              <a:spcBef>
                <a:spcPts val="600"/>
              </a:spcBef>
              <a:spcAft>
                <a:spcPts val="0"/>
              </a:spcAft>
              <a:buClr>
                <a:schemeClr val="dk1"/>
              </a:buClr>
              <a:buSzPts val="1920"/>
              <a:buChar char="•"/>
              <a:defRPr sz="1920"/>
            </a:lvl3pPr>
            <a:lvl4pPr marL="1828800" lvl="3" indent="-335280" algn="l">
              <a:lnSpc>
                <a:spcPct val="90000"/>
              </a:lnSpc>
              <a:spcBef>
                <a:spcPts val="600"/>
              </a:spcBef>
              <a:spcAft>
                <a:spcPts val="0"/>
              </a:spcAft>
              <a:buClr>
                <a:schemeClr val="dk1"/>
              </a:buClr>
              <a:buSzPts val="1680"/>
              <a:buChar char="•"/>
              <a:defRPr sz="1679"/>
            </a:lvl4pPr>
            <a:lvl5pPr marL="2286000" lvl="4" indent="-335279" algn="l">
              <a:lnSpc>
                <a:spcPct val="90000"/>
              </a:lnSpc>
              <a:spcBef>
                <a:spcPts val="600"/>
              </a:spcBef>
              <a:spcAft>
                <a:spcPts val="0"/>
              </a:spcAft>
              <a:buClr>
                <a:schemeClr val="dk1"/>
              </a:buClr>
              <a:buSzPts val="1680"/>
              <a:buChar char="•"/>
              <a:defRPr sz="1679"/>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22" name="Google Shape;122;p41"/>
          <p:cNvSpPr>
            <a:spLocks noGrp="1"/>
          </p:cNvSpPr>
          <p:nvPr>
            <p:ph type="pic" idx="3"/>
          </p:nvPr>
        </p:nvSpPr>
        <p:spPr>
          <a:xfrm>
            <a:off x="-10600" y="0"/>
            <a:ext cx="4060800" cy="68580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titre texte demi A">
  <p:cSld name="image titre texte demi A">
    <p:spTree>
      <p:nvGrpSpPr>
        <p:cNvPr id="1" name="Shape 123"/>
        <p:cNvGrpSpPr/>
        <p:nvPr/>
      </p:nvGrpSpPr>
      <p:grpSpPr>
        <a:xfrm>
          <a:off x="0" y="0"/>
          <a:ext cx="0" cy="0"/>
          <a:chOff x="0" y="0"/>
          <a:chExt cx="0" cy="0"/>
        </a:xfrm>
      </p:grpSpPr>
      <p:sp>
        <p:nvSpPr>
          <p:cNvPr id="124" name="Google Shape;124;p42"/>
          <p:cNvSpPr>
            <a:spLocks noGrp="1"/>
          </p:cNvSpPr>
          <p:nvPr>
            <p:ph type="pic" idx="2"/>
          </p:nvPr>
        </p:nvSpPr>
        <p:spPr>
          <a:xfrm>
            <a:off x="5399315" y="0"/>
            <a:ext cx="6792684" cy="6858000"/>
          </a:xfrm>
          <a:prstGeom prst="rect">
            <a:avLst/>
          </a:prstGeom>
          <a:noFill/>
          <a:ln>
            <a:noFill/>
          </a:ln>
        </p:spPr>
      </p:sp>
      <p:sp>
        <p:nvSpPr>
          <p:cNvPr id="125" name="Google Shape;125;p42"/>
          <p:cNvSpPr txBox="1">
            <a:spLocks noGrp="1"/>
          </p:cNvSpPr>
          <p:nvPr>
            <p:ph type="ctrTitle"/>
          </p:nvPr>
        </p:nvSpPr>
        <p:spPr>
          <a:xfrm>
            <a:off x="381002" y="993775"/>
            <a:ext cx="4517003" cy="63977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2"/>
          <p:cNvSpPr txBox="1">
            <a:spLocks noGrp="1"/>
          </p:cNvSpPr>
          <p:nvPr>
            <p:ph type="body" idx="1"/>
          </p:nvPr>
        </p:nvSpPr>
        <p:spPr>
          <a:xfrm>
            <a:off x="381002" y="501368"/>
            <a:ext cx="4517003"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27" name="Google Shape;127;p42"/>
          <p:cNvSpPr txBox="1">
            <a:spLocks noGrp="1"/>
          </p:cNvSpPr>
          <p:nvPr>
            <p:ph type="body" idx="3"/>
          </p:nvPr>
        </p:nvSpPr>
        <p:spPr>
          <a:xfrm>
            <a:off x="381005" y="1897380"/>
            <a:ext cx="4517004" cy="456247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200"/>
              </a:spcBef>
              <a:spcAft>
                <a:spcPts val="0"/>
              </a:spcAft>
              <a:buClr>
                <a:schemeClr val="dk1"/>
              </a:buClr>
              <a:buSzPts val="2400"/>
              <a:buChar char="•"/>
              <a:defRPr sz="2400"/>
            </a:lvl1pPr>
            <a:lvl2pPr marL="914400" lvl="1" indent="-365760" algn="l">
              <a:lnSpc>
                <a:spcPct val="90000"/>
              </a:lnSpc>
              <a:spcBef>
                <a:spcPts val="600"/>
              </a:spcBef>
              <a:spcAft>
                <a:spcPts val="0"/>
              </a:spcAft>
              <a:buClr>
                <a:schemeClr val="dk1"/>
              </a:buClr>
              <a:buSzPts val="2160"/>
              <a:buChar char="•"/>
              <a:defRPr sz="2160"/>
            </a:lvl2pPr>
            <a:lvl3pPr marL="1371600" lvl="2" indent="-350519" algn="l">
              <a:lnSpc>
                <a:spcPct val="90000"/>
              </a:lnSpc>
              <a:spcBef>
                <a:spcPts val="600"/>
              </a:spcBef>
              <a:spcAft>
                <a:spcPts val="0"/>
              </a:spcAft>
              <a:buClr>
                <a:schemeClr val="dk1"/>
              </a:buClr>
              <a:buSzPts val="1920"/>
              <a:buChar char="•"/>
              <a:defRPr sz="1920"/>
            </a:lvl3pPr>
            <a:lvl4pPr marL="1828800" lvl="3" indent="-335280" algn="l">
              <a:lnSpc>
                <a:spcPct val="90000"/>
              </a:lnSpc>
              <a:spcBef>
                <a:spcPts val="600"/>
              </a:spcBef>
              <a:spcAft>
                <a:spcPts val="0"/>
              </a:spcAft>
              <a:buClr>
                <a:schemeClr val="dk1"/>
              </a:buClr>
              <a:buSzPts val="1680"/>
              <a:buChar char="•"/>
              <a:defRPr sz="1679"/>
            </a:lvl4pPr>
            <a:lvl5pPr marL="2286000" lvl="4" indent="-335279" algn="l">
              <a:lnSpc>
                <a:spcPct val="90000"/>
              </a:lnSpc>
              <a:spcBef>
                <a:spcPts val="600"/>
              </a:spcBef>
              <a:spcAft>
                <a:spcPts val="0"/>
              </a:spcAft>
              <a:buClr>
                <a:schemeClr val="dk1"/>
              </a:buClr>
              <a:buSzPts val="1680"/>
              <a:buChar char="•"/>
              <a:defRPr sz="1679"/>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complément et texte A">
  <p:cSld name="Titre complément et texte A">
    <p:spTree>
      <p:nvGrpSpPr>
        <p:cNvPr id="1" name="Shape 128"/>
        <p:cNvGrpSpPr/>
        <p:nvPr/>
      </p:nvGrpSpPr>
      <p:grpSpPr>
        <a:xfrm>
          <a:off x="0" y="0"/>
          <a:ext cx="0" cy="0"/>
          <a:chOff x="0" y="0"/>
          <a:chExt cx="0" cy="0"/>
        </a:xfrm>
      </p:grpSpPr>
      <p:sp>
        <p:nvSpPr>
          <p:cNvPr id="129" name="Google Shape;129;p43"/>
          <p:cNvSpPr>
            <a:spLocks noGrp="1"/>
          </p:cNvSpPr>
          <p:nvPr>
            <p:ph type="pic" idx="2"/>
          </p:nvPr>
        </p:nvSpPr>
        <p:spPr>
          <a:xfrm>
            <a:off x="0" y="0"/>
            <a:ext cx="12192000" cy="6858000"/>
          </a:xfrm>
          <a:prstGeom prst="rect">
            <a:avLst/>
          </a:prstGeom>
          <a:noFill/>
          <a:ln>
            <a:noFill/>
          </a:ln>
        </p:spPr>
      </p:sp>
      <p:sp>
        <p:nvSpPr>
          <p:cNvPr id="130" name="Google Shape;130;p43"/>
          <p:cNvSpPr txBox="1">
            <a:spLocks noGrp="1"/>
          </p:cNvSpPr>
          <p:nvPr>
            <p:ph type="ctrTitle"/>
          </p:nvPr>
        </p:nvSpPr>
        <p:spPr>
          <a:xfrm>
            <a:off x="381002" y="2214243"/>
            <a:ext cx="6815029" cy="1077032"/>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3"/>
          <p:cNvSpPr txBox="1">
            <a:spLocks noGrp="1"/>
          </p:cNvSpPr>
          <p:nvPr>
            <p:ph type="body" idx="1"/>
          </p:nvPr>
        </p:nvSpPr>
        <p:spPr>
          <a:xfrm>
            <a:off x="380999" y="1721828"/>
            <a:ext cx="5018316" cy="348406"/>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32" name="Google Shape;132;p43"/>
          <p:cNvSpPr txBox="1">
            <a:spLocks noGrp="1"/>
          </p:cNvSpPr>
          <p:nvPr>
            <p:ph type="body" idx="3"/>
          </p:nvPr>
        </p:nvSpPr>
        <p:spPr>
          <a:xfrm>
            <a:off x="381003" y="3474720"/>
            <a:ext cx="7967135" cy="3093720"/>
          </a:xfrm>
          <a:prstGeom prst="rect">
            <a:avLst/>
          </a:prstGeom>
          <a:solidFill>
            <a:schemeClr val="lt1"/>
          </a:solidFill>
          <a:ln>
            <a:noFill/>
          </a:ln>
        </p:spPr>
        <p:txBody>
          <a:bodyPr spcFirstLastPara="1" wrap="square" lIns="144000" tIns="144000" rIns="144000" bIns="144000" anchor="t" anchorCtr="0">
            <a:normAutofit/>
          </a:bodyPr>
          <a:lstStyle>
            <a:lvl1pPr marL="457200" lvl="0" indent="-381000" algn="l">
              <a:lnSpc>
                <a:spcPct val="90000"/>
              </a:lnSpc>
              <a:spcBef>
                <a:spcPts val="1200"/>
              </a:spcBef>
              <a:spcAft>
                <a:spcPts val="0"/>
              </a:spcAft>
              <a:buClr>
                <a:schemeClr val="dk1"/>
              </a:buClr>
              <a:buSzPts val="2400"/>
              <a:buChar char="•"/>
              <a:defRPr sz="2400"/>
            </a:lvl1pPr>
            <a:lvl2pPr marL="914400" lvl="1" indent="-381000" algn="l">
              <a:lnSpc>
                <a:spcPct val="90000"/>
              </a:lnSpc>
              <a:spcBef>
                <a:spcPts val="600"/>
              </a:spcBef>
              <a:spcAft>
                <a:spcPts val="0"/>
              </a:spcAft>
              <a:buClr>
                <a:schemeClr val="dk1"/>
              </a:buClr>
              <a:buSzPts val="2400"/>
              <a:buChar char="•"/>
              <a:defRPr sz="2400"/>
            </a:lvl2pPr>
            <a:lvl3pPr marL="1371600" lvl="2" indent="-381000" algn="l">
              <a:lnSpc>
                <a:spcPct val="90000"/>
              </a:lnSpc>
              <a:spcBef>
                <a:spcPts val="600"/>
              </a:spcBef>
              <a:spcAft>
                <a:spcPts val="0"/>
              </a:spcAft>
              <a:buClr>
                <a:schemeClr val="dk1"/>
              </a:buClr>
              <a:buSzPts val="2400"/>
              <a:buChar char="•"/>
              <a:defRPr sz="2400"/>
            </a:lvl3pPr>
            <a:lvl4pPr marL="1828800" lvl="3" indent="-381000" algn="l">
              <a:lnSpc>
                <a:spcPct val="90000"/>
              </a:lnSpc>
              <a:spcBef>
                <a:spcPts val="600"/>
              </a:spcBef>
              <a:spcAft>
                <a:spcPts val="0"/>
              </a:spcAft>
              <a:buClr>
                <a:schemeClr val="dk1"/>
              </a:buClr>
              <a:buSzPts val="2400"/>
              <a:buChar char="•"/>
              <a:defRPr sz="2400"/>
            </a:lvl4pPr>
            <a:lvl5pPr marL="2286000" lvl="4" indent="-381000" algn="l">
              <a:lnSpc>
                <a:spcPct val="90000"/>
              </a:lnSpc>
              <a:spcBef>
                <a:spcPts val="600"/>
              </a:spcBef>
              <a:spcAft>
                <a:spcPts val="0"/>
              </a:spcAft>
              <a:buClr>
                <a:schemeClr val="dk1"/>
              </a:buClr>
              <a:buSzPts val="2400"/>
              <a:buChar char="•"/>
              <a:defRPr sz="2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complément et texte A">
  <p:cSld name="1_Titre complément et texte A">
    <p:spTree>
      <p:nvGrpSpPr>
        <p:cNvPr id="1" name="Shape 133"/>
        <p:cNvGrpSpPr/>
        <p:nvPr/>
      </p:nvGrpSpPr>
      <p:grpSpPr>
        <a:xfrm>
          <a:off x="0" y="0"/>
          <a:ext cx="0" cy="0"/>
          <a:chOff x="0" y="0"/>
          <a:chExt cx="0" cy="0"/>
        </a:xfrm>
      </p:grpSpPr>
      <p:sp>
        <p:nvSpPr>
          <p:cNvPr id="134" name="Google Shape;134;p44"/>
          <p:cNvSpPr txBox="1">
            <a:spLocks noGrp="1"/>
          </p:cNvSpPr>
          <p:nvPr>
            <p:ph type="ctrTitle"/>
          </p:nvPr>
        </p:nvSpPr>
        <p:spPr>
          <a:xfrm>
            <a:off x="0" y="9"/>
            <a:ext cx="12192000" cy="696685"/>
          </a:xfrm>
          <a:prstGeom prst="rect">
            <a:avLst/>
          </a:prstGeom>
          <a:solidFill>
            <a:schemeClr val="accent5"/>
          </a:solidFill>
          <a:ln>
            <a:noFill/>
          </a:ln>
        </p:spPr>
        <p:txBody>
          <a:bodyPr spcFirstLastPara="1" wrap="square" lIns="144000" tIns="72000" rIns="91425" bIns="0" anchor="ctr" anchorCtr="0">
            <a:normAutofit/>
          </a:bodyPr>
          <a:lstStyle>
            <a:lvl1pPr lvl="0" algn="ctr">
              <a:lnSpc>
                <a:spcPct val="90000"/>
              </a:lnSpc>
              <a:spcBef>
                <a:spcPts val="0"/>
              </a:spcBef>
              <a:spcAft>
                <a:spcPts val="0"/>
              </a:spcAft>
              <a:buClr>
                <a:schemeClr val="lt1"/>
              </a:buClr>
              <a:buSzPts val="3360"/>
              <a:buFont typeface="Arial"/>
              <a:buNone/>
              <a:defRPr sz="3359"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4"/>
          <p:cNvSpPr txBox="1">
            <a:spLocks noGrp="1"/>
          </p:cNvSpPr>
          <p:nvPr>
            <p:ph type="body" idx="1"/>
          </p:nvPr>
        </p:nvSpPr>
        <p:spPr>
          <a:xfrm>
            <a:off x="0" y="692876"/>
            <a:ext cx="12192000" cy="480060"/>
          </a:xfrm>
          <a:prstGeom prst="rect">
            <a:avLst/>
          </a:prstGeom>
          <a:solidFill>
            <a:schemeClr val="dk1"/>
          </a:solidFill>
          <a:ln>
            <a:noFill/>
          </a:ln>
        </p:spPr>
        <p:txBody>
          <a:bodyPr spcFirstLastPara="1" wrap="square" lIns="91425" tIns="0" rIns="91425" bIns="0" anchor="ctr" anchorCtr="0">
            <a:noAutofit/>
          </a:bodyPr>
          <a:lstStyle>
            <a:lvl1pPr marL="457200" lvl="0" indent="-228600" algn="ctr">
              <a:lnSpc>
                <a:spcPct val="90000"/>
              </a:lnSpc>
              <a:spcBef>
                <a:spcPts val="1200"/>
              </a:spcBef>
              <a:spcAft>
                <a:spcPts val="0"/>
              </a:spcAft>
              <a:buClr>
                <a:schemeClr val="lt1"/>
              </a:buClr>
              <a:buSzPts val="1680"/>
              <a:buNone/>
              <a:defRPr sz="1679">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36"/>
        <p:cNvGrpSpPr/>
        <p:nvPr/>
      </p:nvGrpSpPr>
      <p:grpSpPr>
        <a:xfrm>
          <a:off x="0" y="0"/>
          <a:ext cx="0" cy="0"/>
          <a:chOff x="0" y="0"/>
          <a:chExt cx="0" cy="0"/>
        </a:xfrm>
      </p:grpSpPr>
      <p:sp>
        <p:nvSpPr>
          <p:cNvPr id="137" name="Google Shape;137;p45"/>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5"/>
          <p:cNvSpPr txBox="1">
            <a:spLocks noGrp="1"/>
          </p:cNvSpPr>
          <p:nvPr>
            <p:ph type="body" idx="1"/>
          </p:nvPr>
        </p:nvSpPr>
        <p:spPr>
          <a:xfrm>
            <a:off x="838200" y="1824990"/>
            <a:ext cx="10515600" cy="43529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39" name="Google Shape;139;p45"/>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45"/>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5"/>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42"/>
        <p:cNvGrpSpPr/>
        <p:nvPr/>
      </p:nvGrpSpPr>
      <p:grpSpPr>
        <a:xfrm>
          <a:off x="0" y="0"/>
          <a:ext cx="0" cy="0"/>
          <a:chOff x="0" y="0"/>
          <a:chExt cx="0" cy="0"/>
        </a:xfrm>
      </p:grpSpPr>
      <p:sp>
        <p:nvSpPr>
          <p:cNvPr id="143" name="Google Shape;143;p46"/>
          <p:cNvSpPr txBox="1">
            <a:spLocks noGrp="1"/>
          </p:cNvSpPr>
          <p:nvPr>
            <p:ph type="title"/>
          </p:nvPr>
        </p:nvSpPr>
        <p:spPr>
          <a:xfrm>
            <a:off x="831851" y="1710690"/>
            <a:ext cx="10515600" cy="28517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46"/>
          <p:cNvSpPr txBox="1">
            <a:spLocks noGrp="1"/>
          </p:cNvSpPr>
          <p:nvPr>
            <p:ph type="body" idx="1"/>
          </p:nvPr>
        </p:nvSpPr>
        <p:spPr>
          <a:xfrm>
            <a:off x="831851" y="4589146"/>
            <a:ext cx="10515600" cy="1501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8C8B8B"/>
              </a:buClr>
              <a:buSzPts val="2880"/>
              <a:buNone/>
              <a:defRPr sz="2880">
                <a:solidFill>
                  <a:srgbClr val="8C8B8B"/>
                </a:solidFill>
              </a:defRPr>
            </a:lvl1pPr>
            <a:lvl2pPr marL="914400" lvl="1" indent="-228600" algn="l">
              <a:lnSpc>
                <a:spcPct val="90000"/>
              </a:lnSpc>
              <a:spcBef>
                <a:spcPts val="600"/>
              </a:spcBef>
              <a:spcAft>
                <a:spcPts val="0"/>
              </a:spcAft>
              <a:buClr>
                <a:srgbClr val="8C8B8B"/>
              </a:buClr>
              <a:buSzPts val="2400"/>
              <a:buNone/>
              <a:defRPr sz="2400">
                <a:solidFill>
                  <a:srgbClr val="8C8B8B"/>
                </a:solidFill>
              </a:defRPr>
            </a:lvl2pPr>
            <a:lvl3pPr marL="1371600" lvl="2" indent="-228600" algn="l">
              <a:lnSpc>
                <a:spcPct val="90000"/>
              </a:lnSpc>
              <a:spcBef>
                <a:spcPts val="600"/>
              </a:spcBef>
              <a:spcAft>
                <a:spcPts val="0"/>
              </a:spcAft>
              <a:buClr>
                <a:srgbClr val="8C8B8B"/>
              </a:buClr>
              <a:buSzPts val="2160"/>
              <a:buNone/>
              <a:defRPr sz="2160">
                <a:solidFill>
                  <a:srgbClr val="8C8B8B"/>
                </a:solidFill>
              </a:defRPr>
            </a:lvl3pPr>
            <a:lvl4pPr marL="1828800" lvl="3" indent="-228600" algn="l">
              <a:lnSpc>
                <a:spcPct val="90000"/>
              </a:lnSpc>
              <a:spcBef>
                <a:spcPts val="600"/>
              </a:spcBef>
              <a:spcAft>
                <a:spcPts val="0"/>
              </a:spcAft>
              <a:buClr>
                <a:srgbClr val="8C8B8B"/>
              </a:buClr>
              <a:buSzPts val="1920"/>
              <a:buNone/>
              <a:defRPr sz="1920">
                <a:solidFill>
                  <a:srgbClr val="8C8B8B"/>
                </a:solidFill>
              </a:defRPr>
            </a:lvl4pPr>
            <a:lvl5pPr marL="2286000" lvl="4" indent="-228600" algn="l">
              <a:lnSpc>
                <a:spcPct val="90000"/>
              </a:lnSpc>
              <a:spcBef>
                <a:spcPts val="600"/>
              </a:spcBef>
              <a:spcAft>
                <a:spcPts val="0"/>
              </a:spcAft>
              <a:buClr>
                <a:srgbClr val="8C8B8B"/>
              </a:buClr>
              <a:buSzPts val="1920"/>
              <a:buNone/>
              <a:defRPr sz="1920">
                <a:solidFill>
                  <a:srgbClr val="8C8B8B"/>
                </a:solidFill>
              </a:defRPr>
            </a:lvl5pPr>
            <a:lvl6pPr marL="2743200" lvl="5" indent="-228600" algn="l">
              <a:lnSpc>
                <a:spcPct val="90000"/>
              </a:lnSpc>
              <a:spcBef>
                <a:spcPts val="600"/>
              </a:spcBef>
              <a:spcAft>
                <a:spcPts val="0"/>
              </a:spcAft>
              <a:buClr>
                <a:srgbClr val="8C8B8B"/>
              </a:buClr>
              <a:buSzPts val="1920"/>
              <a:buNone/>
              <a:defRPr sz="1920">
                <a:solidFill>
                  <a:srgbClr val="8C8B8B"/>
                </a:solidFill>
              </a:defRPr>
            </a:lvl6pPr>
            <a:lvl7pPr marL="3200400" lvl="6" indent="-228600" algn="l">
              <a:lnSpc>
                <a:spcPct val="90000"/>
              </a:lnSpc>
              <a:spcBef>
                <a:spcPts val="600"/>
              </a:spcBef>
              <a:spcAft>
                <a:spcPts val="0"/>
              </a:spcAft>
              <a:buClr>
                <a:srgbClr val="8C8B8B"/>
              </a:buClr>
              <a:buSzPts val="1920"/>
              <a:buNone/>
              <a:defRPr sz="1920">
                <a:solidFill>
                  <a:srgbClr val="8C8B8B"/>
                </a:solidFill>
              </a:defRPr>
            </a:lvl7pPr>
            <a:lvl8pPr marL="3657600" lvl="7" indent="-228600" algn="l">
              <a:lnSpc>
                <a:spcPct val="90000"/>
              </a:lnSpc>
              <a:spcBef>
                <a:spcPts val="600"/>
              </a:spcBef>
              <a:spcAft>
                <a:spcPts val="0"/>
              </a:spcAft>
              <a:buClr>
                <a:srgbClr val="8C8B8B"/>
              </a:buClr>
              <a:buSzPts val="1920"/>
              <a:buNone/>
              <a:defRPr sz="1920">
                <a:solidFill>
                  <a:srgbClr val="8C8B8B"/>
                </a:solidFill>
              </a:defRPr>
            </a:lvl8pPr>
            <a:lvl9pPr marL="4114800" lvl="8" indent="-228600" algn="l">
              <a:lnSpc>
                <a:spcPct val="90000"/>
              </a:lnSpc>
              <a:spcBef>
                <a:spcPts val="600"/>
              </a:spcBef>
              <a:spcAft>
                <a:spcPts val="0"/>
              </a:spcAft>
              <a:buClr>
                <a:srgbClr val="8C8B8B"/>
              </a:buClr>
              <a:buSzPts val="1920"/>
              <a:buNone/>
              <a:defRPr sz="1920">
                <a:solidFill>
                  <a:srgbClr val="8C8B8B"/>
                </a:solidFill>
              </a:defRPr>
            </a:lvl9pPr>
          </a:lstStyle>
          <a:p>
            <a:endParaRPr/>
          </a:p>
        </p:txBody>
      </p:sp>
      <p:sp>
        <p:nvSpPr>
          <p:cNvPr id="145" name="Google Shape;145;p46"/>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6"/>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6"/>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48"/>
        <p:cNvGrpSpPr/>
        <p:nvPr/>
      </p:nvGrpSpPr>
      <p:grpSpPr>
        <a:xfrm>
          <a:off x="0" y="0"/>
          <a:ext cx="0" cy="0"/>
          <a:chOff x="0" y="0"/>
          <a:chExt cx="0" cy="0"/>
        </a:xfrm>
      </p:grpSpPr>
      <p:sp>
        <p:nvSpPr>
          <p:cNvPr id="149" name="Google Shape;149;p47"/>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7"/>
          <p:cNvSpPr txBox="1">
            <a:spLocks noGrp="1"/>
          </p:cNvSpPr>
          <p:nvPr>
            <p:ph type="body" idx="1"/>
          </p:nvPr>
        </p:nvSpPr>
        <p:spPr>
          <a:xfrm>
            <a:off x="838200" y="1824990"/>
            <a:ext cx="5156200" cy="43529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51" name="Google Shape;151;p47"/>
          <p:cNvSpPr txBox="1">
            <a:spLocks noGrp="1"/>
          </p:cNvSpPr>
          <p:nvPr>
            <p:ph type="body" idx="2"/>
          </p:nvPr>
        </p:nvSpPr>
        <p:spPr>
          <a:xfrm>
            <a:off x="6197603" y="1824990"/>
            <a:ext cx="5156200" cy="43529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52" name="Google Shape;152;p47"/>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7"/>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7"/>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55"/>
        <p:cNvGrpSpPr/>
        <p:nvPr/>
      </p:nvGrpSpPr>
      <p:grpSpPr>
        <a:xfrm>
          <a:off x="0" y="0"/>
          <a:ext cx="0" cy="0"/>
          <a:chOff x="0" y="0"/>
          <a:chExt cx="0" cy="0"/>
        </a:xfrm>
      </p:grpSpPr>
      <p:sp>
        <p:nvSpPr>
          <p:cNvPr id="156" name="Google Shape;156;p48"/>
          <p:cNvSpPr txBox="1">
            <a:spLocks noGrp="1"/>
          </p:cNvSpPr>
          <p:nvPr>
            <p:ph type="title"/>
          </p:nvPr>
        </p:nvSpPr>
        <p:spPr>
          <a:xfrm>
            <a:off x="840317"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48"/>
          <p:cNvSpPr txBox="1">
            <a:spLocks noGrp="1"/>
          </p:cNvSpPr>
          <p:nvPr>
            <p:ph type="body" idx="1"/>
          </p:nvPr>
        </p:nvSpPr>
        <p:spPr>
          <a:xfrm>
            <a:off x="840322" y="1682116"/>
            <a:ext cx="5158316" cy="8229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a:p>
        </p:txBody>
      </p:sp>
      <p:sp>
        <p:nvSpPr>
          <p:cNvPr id="158" name="Google Shape;158;p48"/>
          <p:cNvSpPr txBox="1">
            <a:spLocks noGrp="1"/>
          </p:cNvSpPr>
          <p:nvPr>
            <p:ph type="body" idx="2"/>
          </p:nvPr>
        </p:nvSpPr>
        <p:spPr>
          <a:xfrm>
            <a:off x="840322" y="2505080"/>
            <a:ext cx="5158316" cy="36842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59" name="Google Shape;159;p48"/>
          <p:cNvSpPr txBox="1">
            <a:spLocks noGrp="1"/>
          </p:cNvSpPr>
          <p:nvPr>
            <p:ph type="body" idx="3"/>
          </p:nvPr>
        </p:nvSpPr>
        <p:spPr>
          <a:xfrm>
            <a:off x="6172200" y="1682116"/>
            <a:ext cx="5183717" cy="82296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a:p>
        </p:txBody>
      </p:sp>
      <p:sp>
        <p:nvSpPr>
          <p:cNvPr id="160" name="Google Shape;160;p48"/>
          <p:cNvSpPr txBox="1">
            <a:spLocks noGrp="1"/>
          </p:cNvSpPr>
          <p:nvPr>
            <p:ph type="body" idx="4"/>
          </p:nvPr>
        </p:nvSpPr>
        <p:spPr>
          <a:xfrm>
            <a:off x="6172200" y="2505080"/>
            <a:ext cx="5183717" cy="36842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61" name="Google Shape;161;p48"/>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8"/>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8"/>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64"/>
        <p:cNvGrpSpPr/>
        <p:nvPr/>
      </p:nvGrpSpPr>
      <p:grpSpPr>
        <a:xfrm>
          <a:off x="0" y="0"/>
          <a:ext cx="0" cy="0"/>
          <a:chOff x="0" y="0"/>
          <a:chExt cx="0" cy="0"/>
        </a:xfrm>
      </p:grpSpPr>
      <p:sp>
        <p:nvSpPr>
          <p:cNvPr id="165" name="Google Shape;165;p49"/>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49"/>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9"/>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9"/>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69"/>
        <p:cNvGrpSpPr/>
        <p:nvPr/>
      </p:nvGrpSpPr>
      <p:grpSpPr>
        <a:xfrm>
          <a:off x="0" y="0"/>
          <a:ext cx="0" cy="0"/>
          <a:chOff x="0" y="0"/>
          <a:chExt cx="0" cy="0"/>
        </a:xfrm>
      </p:grpSpPr>
      <p:sp>
        <p:nvSpPr>
          <p:cNvPr id="170" name="Google Shape;170;p50"/>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0"/>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0"/>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73"/>
        <p:cNvGrpSpPr/>
        <p:nvPr/>
      </p:nvGrpSpPr>
      <p:grpSpPr>
        <a:xfrm>
          <a:off x="0" y="0"/>
          <a:ext cx="0" cy="0"/>
          <a:chOff x="0" y="0"/>
          <a:chExt cx="0" cy="0"/>
        </a:xfrm>
      </p:grpSpPr>
      <p:sp>
        <p:nvSpPr>
          <p:cNvPr id="174" name="Google Shape;174;p51"/>
          <p:cNvSpPr txBox="1">
            <a:spLocks noGrp="1"/>
          </p:cNvSpPr>
          <p:nvPr>
            <p:ph type="title"/>
          </p:nvPr>
        </p:nvSpPr>
        <p:spPr>
          <a:xfrm>
            <a:off x="840322"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Arial"/>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51"/>
          <p:cNvSpPr txBox="1">
            <a:spLocks noGrp="1"/>
          </p:cNvSpPr>
          <p:nvPr>
            <p:ph type="body" idx="1"/>
          </p:nvPr>
        </p:nvSpPr>
        <p:spPr>
          <a:xfrm>
            <a:off x="5183717" y="986799"/>
            <a:ext cx="6172200" cy="4874896"/>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200"/>
              </a:spcBef>
              <a:spcAft>
                <a:spcPts val="0"/>
              </a:spcAft>
              <a:buClr>
                <a:schemeClr val="dk1"/>
              </a:buClr>
              <a:buSzPts val="3840"/>
              <a:buChar char="•"/>
              <a:defRPr sz="3840"/>
            </a:lvl1pPr>
            <a:lvl2pPr marL="914400" lvl="1" indent="-441960" algn="l">
              <a:lnSpc>
                <a:spcPct val="90000"/>
              </a:lnSpc>
              <a:spcBef>
                <a:spcPts val="600"/>
              </a:spcBef>
              <a:spcAft>
                <a:spcPts val="0"/>
              </a:spcAft>
              <a:buClr>
                <a:schemeClr val="dk1"/>
              </a:buClr>
              <a:buSzPts val="3360"/>
              <a:buChar char="•"/>
              <a:defRPr sz="3359"/>
            </a:lvl2pPr>
            <a:lvl3pPr marL="1371600" lvl="2" indent="-411480" algn="l">
              <a:lnSpc>
                <a:spcPct val="90000"/>
              </a:lnSpc>
              <a:spcBef>
                <a:spcPts val="600"/>
              </a:spcBef>
              <a:spcAft>
                <a:spcPts val="0"/>
              </a:spcAft>
              <a:buClr>
                <a:schemeClr val="dk1"/>
              </a:buClr>
              <a:buSzPts val="2880"/>
              <a:buChar char="•"/>
              <a:defRPr sz="2880"/>
            </a:lvl3pPr>
            <a:lvl4pPr marL="1828800" lvl="3" indent="-381000" algn="l">
              <a:lnSpc>
                <a:spcPct val="90000"/>
              </a:lnSpc>
              <a:spcBef>
                <a:spcPts val="600"/>
              </a:spcBef>
              <a:spcAft>
                <a:spcPts val="0"/>
              </a:spcAft>
              <a:buClr>
                <a:schemeClr val="dk1"/>
              </a:buClr>
              <a:buSzPts val="2400"/>
              <a:buChar char="•"/>
              <a:defRPr sz="2400"/>
            </a:lvl4pPr>
            <a:lvl5pPr marL="2286000" lvl="4" indent="-381000" algn="l">
              <a:lnSpc>
                <a:spcPct val="90000"/>
              </a:lnSpc>
              <a:spcBef>
                <a:spcPts val="600"/>
              </a:spcBef>
              <a:spcAft>
                <a:spcPts val="0"/>
              </a:spcAft>
              <a:buClr>
                <a:schemeClr val="dk1"/>
              </a:buClr>
              <a:buSzPts val="2400"/>
              <a:buChar char="•"/>
              <a:defRPr sz="2400"/>
            </a:lvl5pPr>
            <a:lvl6pPr marL="2743200" lvl="5" indent="-381000" algn="l">
              <a:lnSpc>
                <a:spcPct val="90000"/>
              </a:lnSpc>
              <a:spcBef>
                <a:spcPts val="600"/>
              </a:spcBef>
              <a:spcAft>
                <a:spcPts val="0"/>
              </a:spcAft>
              <a:buClr>
                <a:schemeClr val="dk1"/>
              </a:buClr>
              <a:buSzPts val="2400"/>
              <a:buChar char="•"/>
              <a:defRPr sz="2400"/>
            </a:lvl6pPr>
            <a:lvl7pPr marL="3200400" lvl="6" indent="-381000" algn="l">
              <a:lnSpc>
                <a:spcPct val="90000"/>
              </a:lnSpc>
              <a:spcBef>
                <a:spcPts val="600"/>
              </a:spcBef>
              <a:spcAft>
                <a:spcPts val="0"/>
              </a:spcAft>
              <a:buClr>
                <a:schemeClr val="dk1"/>
              </a:buClr>
              <a:buSzPts val="2400"/>
              <a:buChar char="•"/>
              <a:defRPr sz="2400"/>
            </a:lvl7pPr>
            <a:lvl8pPr marL="3657600" lvl="7" indent="-381000" algn="l">
              <a:lnSpc>
                <a:spcPct val="90000"/>
              </a:lnSpc>
              <a:spcBef>
                <a:spcPts val="600"/>
              </a:spcBef>
              <a:spcAft>
                <a:spcPts val="0"/>
              </a:spcAft>
              <a:buClr>
                <a:schemeClr val="dk1"/>
              </a:buClr>
              <a:buSzPts val="2400"/>
              <a:buChar char="•"/>
              <a:defRPr sz="2400"/>
            </a:lvl8pPr>
            <a:lvl9pPr marL="4114800" lvl="8" indent="-381000" algn="l">
              <a:lnSpc>
                <a:spcPct val="90000"/>
              </a:lnSpc>
              <a:spcBef>
                <a:spcPts val="600"/>
              </a:spcBef>
              <a:spcAft>
                <a:spcPts val="0"/>
              </a:spcAft>
              <a:buClr>
                <a:schemeClr val="dk1"/>
              </a:buClr>
              <a:buSzPts val="2400"/>
              <a:buChar char="•"/>
              <a:defRPr sz="2400"/>
            </a:lvl9pPr>
          </a:lstStyle>
          <a:p>
            <a:endParaRPr/>
          </a:p>
        </p:txBody>
      </p:sp>
      <p:sp>
        <p:nvSpPr>
          <p:cNvPr id="176" name="Google Shape;176;p51"/>
          <p:cNvSpPr txBox="1">
            <a:spLocks noGrp="1"/>
          </p:cNvSpPr>
          <p:nvPr>
            <p:ph type="body" idx="2"/>
          </p:nvPr>
        </p:nvSpPr>
        <p:spPr>
          <a:xfrm>
            <a:off x="840322" y="2057400"/>
            <a:ext cx="3932767" cy="38119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a:p>
        </p:txBody>
      </p:sp>
      <p:sp>
        <p:nvSpPr>
          <p:cNvPr id="177" name="Google Shape;177;p51"/>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1"/>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1"/>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80"/>
        <p:cNvGrpSpPr/>
        <p:nvPr/>
      </p:nvGrpSpPr>
      <p:grpSpPr>
        <a:xfrm>
          <a:off x="0" y="0"/>
          <a:ext cx="0" cy="0"/>
          <a:chOff x="0" y="0"/>
          <a:chExt cx="0" cy="0"/>
        </a:xfrm>
      </p:grpSpPr>
      <p:sp>
        <p:nvSpPr>
          <p:cNvPr id="181" name="Google Shape;181;p52"/>
          <p:cNvSpPr txBox="1">
            <a:spLocks noGrp="1"/>
          </p:cNvSpPr>
          <p:nvPr>
            <p:ph type="title"/>
          </p:nvPr>
        </p:nvSpPr>
        <p:spPr>
          <a:xfrm>
            <a:off x="840322"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Arial"/>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52"/>
          <p:cNvSpPr>
            <a:spLocks noGrp="1"/>
          </p:cNvSpPr>
          <p:nvPr>
            <p:ph type="pic" idx="2"/>
          </p:nvPr>
        </p:nvSpPr>
        <p:spPr>
          <a:xfrm>
            <a:off x="5183717" y="986799"/>
            <a:ext cx="6172200" cy="4874896"/>
          </a:xfrm>
          <a:prstGeom prst="rect">
            <a:avLst/>
          </a:prstGeom>
          <a:noFill/>
          <a:ln>
            <a:noFill/>
          </a:ln>
        </p:spPr>
      </p:sp>
      <p:sp>
        <p:nvSpPr>
          <p:cNvPr id="183" name="Google Shape;183;p52"/>
          <p:cNvSpPr txBox="1">
            <a:spLocks noGrp="1"/>
          </p:cNvSpPr>
          <p:nvPr>
            <p:ph type="body" idx="1"/>
          </p:nvPr>
        </p:nvSpPr>
        <p:spPr>
          <a:xfrm>
            <a:off x="840322" y="2057400"/>
            <a:ext cx="3932767" cy="38119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a:p>
        </p:txBody>
      </p:sp>
      <p:sp>
        <p:nvSpPr>
          <p:cNvPr id="184" name="Google Shape;184;p52"/>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52"/>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52"/>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5"/>
        <p:cNvGrpSpPr/>
        <p:nvPr/>
      </p:nvGrpSpPr>
      <p:grpSpPr>
        <a:xfrm>
          <a:off x="0" y="0"/>
          <a:ext cx="0" cy="0"/>
          <a:chOff x="0" y="0"/>
          <a:chExt cx="0" cy="0"/>
        </a:xfrm>
      </p:grpSpPr>
      <p:sp>
        <p:nvSpPr>
          <p:cNvPr id="26" name="Google Shape;2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87"/>
        <p:cNvGrpSpPr/>
        <p:nvPr/>
      </p:nvGrpSpPr>
      <p:grpSpPr>
        <a:xfrm>
          <a:off x="0" y="0"/>
          <a:ext cx="0" cy="0"/>
          <a:chOff x="0" y="0"/>
          <a:chExt cx="0" cy="0"/>
        </a:xfrm>
      </p:grpSpPr>
      <p:sp>
        <p:nvSpPr>
          <p:cNvPr id="188" name="Google Shape;188;p53"/>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53"/>
          <p:cNvSpPr txBox="1">
            <a:spLocks noGrp="1"/>
          </p:cNvSpPr>
          <p:nvPr>
            <p:ph type="body" idx="1"/>
          </p:nvPr>
        </p:nvSpPr>
        <p:spPr>
          <a:xfrm rot="5400000">
            <a:off x="3919537" y="-1256347"/>
            <a:ext cx="4352926"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90" name="Google Shape;190;p53"/>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53"/>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53"/>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93"/>
        <p:cNvGrpSpPr/>
        <p:nvPr/>
      </p:nvGrpSpPr>
      <p:grpSpPr>
        <a:xfrm>
          <a:off x="0" y="0"/>
          <a:ext cx="0" cy="0"/>
          <a:chOff x="0" y="0"/>
          <a:chExt cx="0" cy="0"/>
        </a:xfrm>
      </p:grpSpPr>
      <p:sp>
        <p:nvSpPr>
          <p:cNvPr id="194" name="Google Shape;194;p54"/>
          <p:cNvSpPr txBox="1">
            <a:spLocks noGrp="1"/>
          </p:cNvSpPr>
          <p:nvPr>
            <p:ph type="title"/>
          </p:nvPr>
        </p:nvSpPr>
        <p:spPr>
          <a:xfrm rot="5400000">
            <a:off x="7133277" y="1957397"/>
            <a:ext cx="5812156"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54"/>
          <p:cNvSpPr txBox="1">
            <a:spLocks noGrp="1"/>
          </p:cNvSpPr>
          <p:nvPr>
            <p:ph type="body" idx="1"/>
          </p:nvPr>
        </p:nvSpPr>
        <p:spPr>
          <a:xfrm rot="5400000">
            <a:off x="1773878" y="-569903"/>
            <a:ext cx="5812156" cy="7683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96" name="Google Shape;196;p54"/>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4"/>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54"/>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et texte">
  <p:cSld name="image et texte">
    <p:spTree>
      <p:nvGrpSpPr>
        <p:cNvPr id="1" name="Shape 199"/>
        <p:cNvGrpSpPr/>
        <p:nvPr/>
      </p:nvGrpSpPr>
      <p:grpSpPr>
        <a:xfrm>
          <a:off x="0" y="0"/>
          <a:ext cx="0" cy="0"/>
          <a:chOff x="0" y="0"/>
          <a:chExt cx="0" cy="0"/>
        </a:xfrm>
      </p:grpSpPr>
      <p:sp>
        <p:nvSpPr>
          <p:cNvPr id="200" name="Google Shape;200;p55"/>
          <p:cNvSpPr>
            <a:spLocks noGrp="1"/>
          </p:cNvSpPr>
          <p:nvPr>
            <p:ph type="pic" idx="2"/>
          </p:nvPr>
        </p:nvSpPr>
        <p:spPr>
          <a:xfrm>
            <a:off x="6082301" y="0"/>
            <a:ext cx="6113121" cy="6858000"/>
          </a:xfrm>
          <a:prstGeom prst="rect">
            <a:avLst/>
          </a:prstGeom>
          <a:noFill/>
          <a:ln>
            <a:noFill/>
          </a:ln>
        </p:spPr>
      </p:sp>
      <p:sp>
        <p:nvSpPr>
          <p:cNvPr id="201" name="Google Shape;201;p55"/>
          <p:cNvSpPr txBox="1">
            <a:spLocks noGrp="1"/>
          </p:cNvSpPr>
          <p:nvPr>
            <p:ph type="body" idx="1"/>
          </p:nvPr>
        </p:nvSpPr>
        <p:spPr>
          <a:xfrm>
            <a:off x="647273" y="2486346"/>
            <a:ext cx="4808305" cy="201373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200"/>
              </a:spcBef>
              <a:spcAft>
                <a:spcPts val="0"/>
              </a:spcAft>
              <a:buClr>
                <a:schemeClr val="dk1"/>
              </a:buClr>
              <a:buSzPts val="2400"/>
              <a:buNone/>
              <a:defRPr sz="2400"/>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Page Titre">
  <p:cSld name="1_Page Titre">
    <p:spTree>
      <p:nvGrpSpPr>
        <p:cNvPr id="1" name="Shape 202"/>
        <p:cNvGrpSpPr/>
        <p:nvPr/>
      </p:nvGrpSpPr>
      <p:grpSpPr>
        <a:xfrm>
          <a:off x="0" y="0"/>
          <a:ext cx="0" cy="0"/>
          <a:chOff x="0" y="0"/>
          <a:chExt cx="0" cy="0"/>
        </a:xfrm>
      </p:grpSpPr>
      <p:sp>
        <p:nvSpPr>
          <p:cNvPr id="203" name="Google Shape;203;p56"/>
          <p:cNvSpPr>
            <a:spLocks noGrp="1"/>
          </p:cNvSpPr>
          <p:nvPr>
            <p:ph type="pic" idx="2"/>
          </p:nvPr>
        </p:nvSpPr>
        <p:spPr>
          <a:xfrm>
            <a:off x="0" y="0"/>
            <a:ext cx="12192000" cy="6858000"/>
          </a:xfrm>
          <a:prstGeom prst="rect">
            <a:avLst/>
          </a:prstGeom>
          <a:noFill/>
          <a:ln>
            <a:noFill/>
          </a:ln>
        </p:spPr>
      </p:sp>
      <p:sp>
        <p:nvSpPr>
          <p:cNvPr id="204" name="Google Shape;204;p56"/>
          <p:cNvSpPr txBox="1">
            <a:spLocks noGrp="1"/>
          </p:cNvSpPr>
          <p:nvPr>
            <p:ph type="ctrTitle"/>
          </p:nvPr>
        </p:nvSpPr>
        <p:spPr>
          <a:xfrm>
            <a:off x="381003" y="993774"/>
            <a:ext cx="8272568" cy="1316290"/>
          </a:xfrm>
          <a:prstGeom prst="rect">
            <a:avLst/>
          </a:prstGeom>
          <a:solidFill>
            <a:schemeClr val="accent5"/>
          </a:solidFill>
          <a:ln>
            <a:noFill/>
          </a:ln>
        </p:spPr>
        <p:txBody>
          <a:bodyPr spcFirstLastPara="1" wrap="square" lIns="144000" tIns="72000" rIns="91425" bIns="0" anchor="t" anchorCtr="0">
            <a:normAutofit/>
          </a:bodyPr>
          <a:lstStyle>
            <a:lvl1pPr lvl="0" algn="l">
              <a:lnSpc>
                <a:spcPct val="90000"/>
              </a:lnSpc>
              <a:spcBef>
                <a:spcPts val="0"/>
              </a:spcBef>
              <a:spcAft>
                <a:spcPts val="0"/>
              </a:spcAft>
              <a:buClr>
                <a:schemeClr val="accent5"/>
              </a:buClr>
              <a:buSzPts val="4320"/>
              <a:buFont typeface="Arial"/>
              <a:buNone/>
              <a:defRPr sz="432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56"/>
          <p:cNvSpPr txBox="1">
            <a:spLocks noGrp="1"/>
          </p:cNvSpPr>
          <p:nvPr>
            <p:ph type="body" idx="1"/>
          </p:nvPr>
        </p:nvSpPr>
        <p:spPr>
          <a:xfrm>
            <a:off x="381004" y="328116"/>
            <a:ext cx="6191681" cy="509588"/>
          </a:xfrm>
          <a:prstGeom prst="rect">
            <a:avLst/>
          </a:prstGeom>
          <a:solidFill>
            <a:schemeClr val="dk1"/>
          </a:solidFill>
          <a:ln>
            <a:noFill/>
          </a:ln>
        </p:spPr>
        <p:txBody>
          <a:bodyPr spcFirstLastPara="1" wrap="square" lIns="91425" tIns="0" rIns="91425" bIns="0" anchor="ctr" anchorCtr="0">
            <a:noAutofit/>
          </a:bodyPr>
          <a:lstStyle>
            <a:lvl1pPr marL="457200" lvl="0" indent="-228600" algn="l">
              <a:lnSpc>
                <a:spcPct val="90000"/>
              </a:lnSpc>
              <a:spcBef>
                <a:spcPts val="1200"/>
              </a:spcBef>
              <a:spcAft>
                <a:spcPts val="0"/>
              </a:spcAft>
              <a:buClr>
                <a:schemeClr val="lt1"/>
              </a:buClr>
              <a:buSzPts val="2160"/>
              <a:buNone/>
              <a:defRPr sz="2160">
                <a:solidFill>
                  <a:schemeClr val="lt1"/>
                </a:solidFill>
              </a:defRPr>
            </a:lvl1pPr>
            <a:lvl2pPr marL="914400" lvl="1" indent="-365760" algn="l">
              <a:lnSpc>
                <a:spcPct val="90000"/>
              </a:lnSpc>
              <a:spcBef>
                <a:spcPts val="600"/>
              </a:spcBef>
              <a:spcAft>
                <a:spcPts val="0"/>
              </a:spcAft>
              <a:buClr>
                <a:schemeClr val="lt1"/>
              </a:buClr>
              <a:buSzPts val="2160"/>
              <a:buChar char="•"/>
              <a:defRPr sz="2160">
                <a:solidFill>
                  <a:schemeClr val="lt1"/>
                </a:solidFill>
              </a:defRPr>
            </a:lvl2pPr>
            <a:lvl3pPr marL="1371600" lvl="2" indent="-365760" algn="l">
              <a:lnSpc>
                <a:spcPct val="90000"/>
              </a:lnSpc>
              <a:spcBef>
                <a:spcPts val="600"/>
              </a:spcBef>
              <a:spcAft>
                <a:spcPts val="0"/>
              </a:spcAft>
              <a:buClr>
                <a:schemeClr val="lt1"/>
              </a:buClr>
              <a:buSzPts val="2160"/>
              <a:buChar char="•"/>
              <a:defRPr sz="2160">
                <a:solidFill>
                  <a:schemeClr val="lt1"/>
                </a:solidFill>
              </a:defRPr>
            </a:lvl3pPr>
            <a:lvl4pPr marL="1828800" lvl="3" indent="-365760" algn="l">
              <a:lnSpc>
                <a:spcPct val="90000"/>
              </a:lnSpc>
              <a:spcBef>
                <a:spcPts val="600"/>
              </a:spcBef>
              <a:spcAft>
                <a:spcPts val="0"/>
              </a:spcAft>
              <a:buClr>
                <a:schemeClr val="lt1"/>
              </a:buClr>
              <a:buSzPts val="2160"/>
              <a:buChar char="•"/>
              <a:defRPr sz="2160">
                <a:solidFill>
                  <a:schemeClr val="lt1"/>
                </a:solidFill>
              </a:defRPr>
            </a:lvl4pPr>
            <a:lvl5pPr marL="2286000" lvl="4" indent="-365760" algn="l">
              <a:lnSpc>
                <a:spcPct val="90000"/>
              </a:lnSpc>
              <a:spcBef>
                <a:spcPts val="600"/>
              </a:spcBef>
              <a:spcAft>
                <a:spcPts val="0"/>
              </a:spcAft>
              <a:buClr>
                <a:schemeClr val="lt1"/>
              </a:buClr>
              <a:buSzPts val="2160"/>
              <a:buChar char="•"/>
              <a:defRPr sz="2160">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206" name="Google Shape;206;p56"/>
          <p:cNvSpPr txBox="1">
            <a:spLocks noGrp="1"/>
          </p:cNvSpPr>
          <p:nvPr>
            <p:ph type="body" idx="3"/>
          </p:nvPr>
        </p:nvSpPr>
        <p:spPr>
          <a:xfrm>
            <a:off x="1742019" y="6056005"/>
            <a:ext cx="5358997" cy="453390"/>
          </a:xfrm>
          <a:prstGeom prst="rect">
            <a:avLst/>
          </a:prstGeom>
          <a:solidFill>
            <a:schemeClr val="lt1"/>
          </a:solidFill>
          <a:ln>
            <a:noFill/>
          </a:ln>
        </p:spPr>
        <p:txBody>
          <a:bodyPr spcFirstLastPara="1" wrap="square" lIns="91425" tIns="45700" rIns="91425" bIns="45700" anchor="b" anchorCtr="0">
            <a:noAutofit/>
          </a:bodyPr>
          <a:lstStyle>
            <a:lvl1pPr marL="457200" lvl="0" indent="-228600" algn="l">
              <a:lnSpc>
                <a:spcPct val="90000"/>
              </a:lnSpc>
              <a:spcBef>
                <a:spcPts val="1200"/>
              </a:spcBef>
              <a:spcAft>
                <a:spcPts val="0"/>
              </a:spcAft>
              <a:buClr>
                <a:schemeClr val="dk1"/>
              </a:buClr>
              <a:buSzPts val="1200"/>
              <a:buNone/>
              <a:defRPr sz="1200" b="0" i="0">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pic>
        <p:nvPicPr>
          <p:cNvPr id="207" name="Google Shape;207;p56"/>
          <p:cNvPicPr preferRelativeResize="0"/>
          <p:nvPr/>
        </p:nvPicPr>
        <p:blipFill rotWithShape="1">
          <a:blip r:embed="rId2">
            <a:alphaModFix/>
          </a:blip>
          <a:srcRect/>
          <a:stretch/>
        </p:blipFill>
        <p:spPr>
          <a:xfrm>
            <a:off x="382991" y="5316161"/>
            <a:ext cx="1193800" cy="119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a:off x="838200" y="365760"/>
            <a:ext cx="10515600" cy="13258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280"/>
              <a:buFont typeface="Arial"/>
              <a:buNone/>
              <a:defRPr sz="528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4"/>
          <p:cNvSpPr txBox="1">
            <a:spLocks noGrp="1"/>
          </p:cNvSpPr>
          <p:nvPr>
            <p:ph type="body" idx="1"/>
          </p:nvPr>
        </p:nvSpPr>
        <p:spPr>
          <a:xfrm>
            <a:off x="838200" y="1824990"/>
            <a:ext cx="10515600" cy="4352926"/>
          </a:xfrm>
          <a:prstGeom prst="rect">
            <a:avLst/>
          </a:prstGeom>
          <a:noFill/>
          <a:ln>
            <a:noFill/>
          </a:ln>
        </p:spPr>
        <p:txBody>
          <a:bodyPr spcFirstLastPara="1" wrap="square" lIns="91425" tIns="45700" rIns="91425" bIns="45700" anchor="t" anchorCtr="0">
            <a:normAutofit/>
          </a:bodyPr>
          <a:lstStyle>
            <a:lvl1pPr marL="457200" marR="0" lvl="0" indent="-44196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Arial"/>
                <a:ea typeface="Arial"/>
                <a:cs typeface="Arial"/>
                <a:sym typeface="Arial"/>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Arial"/>
                <a:ea typeface="Arial"/>
                <a:cs typeface="Arial"/>
                <a:sym typeface="Arial"/>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Arial"/>
                <a:ea typeface="Arial"/>
                <a:cs typeface="Arial"/>
                <a:sym typeface="Arial"/>
              </a:defRPr>
            </a:lvl9pPr>
          </a:lstStyle>
          <a:p>
            <a:endParaRPr/>
          </a:p>
        </p:txBody>
      </p:sp>
      <p:sp>
        <p:nvSpPr>
          <p:cNvPr id="87" name="Google Shape;87;p24"/>
          <p:cNvSpPr txBox="1">
            <a:spLocks noGrp="1"/>
          </p:cNvSpPr>
          <p:nvPr>
            <p:ph type="dt" idx="10"/>
          </p:nvPr>
        </p:nvSpPr>
        <p:spPr>
          <a:xfrm>
            <a:off x="838200" y="6356986"/>
            <a:ext cx="2743200" cy="36385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40" b="0" i="0" u="none" strike="noStrike" cap="none">
                <a:solidFill>
                  <a:srgbClr val="8C8B8B"/>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24"/>
          <p:cNvSpPr txBox="1">
            <a:spLocks noGrp="1"/>
          </p:cNvSpPr>
          <p:nvPr>
            <p:ph type="ftr" idx="11"/>
          </p:nvPr>
        </p:nvSpPr>
        <p:spPr>
          <a:xfrm>
            <a:off x="4038600" y="6356986"/>
            <a:ext cx="4114800" cy="36385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440" b="0" i="0" u="none" strike="noStrike" cap="none">
                <a:solidFill>
                  <a:srgbClr val="8C8B8B"/>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24"/>
          <p:cNvSpPr txBox="1">
            <a:spLocks noGrp="1"/>
          </p:cNvSpPr>
          <p:nvPr>
            <p:ph type="sldNum" idx="12"/>
          </p:nvPr>
        </p:nvSpPr>
        <p:spPr>
          <a:xfrm>
            <a:off x="8610600" y="6356986"/>
            <a:ext cx="2743200" cy="36385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40" b="0" i="0" u="none" strike="noStrike" cap="none">
                <a:solidFill>
                  <a:srgbClr val="8C8B8B"/>
                </a:solidFill>
                <a:latin typeface="Arial"/>
                <a:ea typeface="Arial"/>
                <a:cs typeface="Arial"/>
                <a:sym typeface="Arial"/>
              </a:defRPr>
            </a:lvl1pPr>
            <a:lvl2pPr marL="0" marR="0" lvl="1" indent="0" algn="r" rtl="0">
              <a:spcBef>
                <a:spcPts val="0"/>
              </a:spcBef>
              <a:buNone/>
              <a:defRPr sz="1440" b="0" i="0" u="none" strike="noStrike" cap="none">
                <a:solidFill>
                  <a:srgbClr val="8C8B8B"/>
                </a:solidFill>
                <a:latin typeface="Arial"/>
                <a:ea typeface="Arial"/>
                <a:cs typeface="Arial"/>
                <a:sym typeface="Arial"/>
              </a:defRPr>
            </a:lvl2pPr>
            <a:lvl3pPr marL="0" marR="0" lvl="2" indent="0" algn="r" rtl="0">
              <a:spcBef>
                <a:spcPts val="0"/>
              </a:spcBef>
              <a:buNone/>
              <a:defRPr sz="1440" b="0" i="0" u="none" strike="noStrike" cap="none">
                <a:solidFill>
                  <a:srgbClr val="8C8B8B"/>
                </a:solidFill>
                <a:latin typeface="Arial"/>
                <a:ea typeface="Arial"/>
                <a:cs typeface="Arial"/>
                <a:sym typeface="Arial"/>
              </a:defRPr>
            </a:lvl3pPr>
            <a:lvl4pPr marL="0" marR="0" lvl="3" indent="0" algn="r" rtl="0">
              <a:spcBef>
                <a:spcPts val="0"/>
              </a:spcBef>
              <a:buNone/>
              <a:defRPr sz="1440" b="0" i="0" u="none" strike="noStrike" cap="none">
                <a:solidFill>
                  <a:srgbClr val="8C8B8B"/>
                </a:solidFill>
                <a:latin typeface="Arial"/>
                <a:ea typeface="Arial"/>
                <a:cs typeface="Arial"/>
                <a:sym typeface="Arial"/>
              </a:defRPr>
            </a:lvl4pPr>
            <a:lvl5pPr marL="0" marR="0" lvl="4" indent="0" algn="r" rtl="0">
              <a:spcBef>
                <a:spcPts val="0"/>
              </a:spcBef>
              <a:buNone/>
              <a:defRPr sz="1440" b="0" i="0" u="none" strike="noStrike" cap="none">
                <a:solidFill>
                  <a:srgbClr val="8C8B8B"/>
                </a:solidFill>
                <a:latin typeface="Arial"/>
                <a:ea typeface="Arial"/>
                <a:cs typeface="Arial"/>
                <a:sym typeface="Arial"/>
              </a:defRPr>
            </a:lvl5pPr>
            <a:lvl6pPr marL="0" marR="0" lvl="5" indent="0" algn="r" rtl="0">
              <a:spcBef>
                <a:spcPts val="0"/>
              </a:spcBef>
              <a:buNone/>
              <a:defRPr sz="1440" b="0" i="0" u="none" strike="noStrike" cap="none">
                <a:solidFill>
                  <a:srgbClr val="8C8B8B"/>
                </a:solidFill>
                <a:latin typeface="Arial"/>
                <a:ea typeface="Arial"/>
                <a:cs typeface="Arial"/>
                <a:sym typeface="Arial"/>
              </a:defRPr>
            </a:lvl6pPr>
            <a:lvl7pPr marL="0" marR="0" lvl="6" indent="0" algn="r" rtl="0">
              <a:spcBef>
                <a:spcPts val="0"/>
              </a:spcBef>
              <a:buNone/>
              <a:defRPr sz="1440" b="0" i="0" u="none" strike="noStrike" cap="none">
                <a:solidFill>
                  <a:srgbClr val="8C8B8B"/>
                </a:solidFill>
                <a:latin typeface="Arial"/>
                <a:ea typeface="Arial"/>
                <a:cs typeface="Arial"/>
                <a:sym typeface="Arial"/>
              </a:defRPr>
            </a:lvl7pPr>
            <a:lvl8pPr marL="0" marR="0" lvl="7" indent="0" algn="r" rtl="0">
              <a:spcBef>
                <a:spcPts val="0"/>
              </a:spcBef>
              <a:buNone/>
              <a:defRPr sz="1440" b="0" i="0" u="none" strike="noStrike" cap="none">
                <a:solidFill>
                  <a:srgbClr val="8C8B8B"/>
                </a:solidFill>
                <a:latin typeface="Arial"/>
                <a:ea typeface="Arial"/>
                <a:cs typeface="Arial"/>
                <a:sym typeface="Arial"/>
              </a:defRPr>
            </a:lvl8pPr>
            <a:lvl9pPr marL="0" marR="0" lvl="8" indent="0" algn="r" rtl="0">
              <a:spcBef>
                <a:spcPts val="0"/>
              </a:spcBef>
              <a:buNone/>
              <a:defRPr sz="1440" b="0" i="0" u="none" strike="noStrike" cap="none">
                <a:solidFill>
                  <a:srgbClr val="8C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7202/1073360ar"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td.org/talent-development-glossary-terms/what-is-facilitation?cm_mmc=linkedin-_-paid-_-undefined-_-BRAND-FacilitationResources-Paid-Linkedin-FacilitationInAction-Awareness-NeverStopLearning-25250&amp;utm_source=linkedin&amp;utm_medium=paid&amp;utm_campaign=BRAND-FacilitationResources-Paid-Linkedin-FacilitationInAction-Awareness-NeverStopLearning-25250" TargetMode="Externa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pic>
        <p:nvPicPr>
          <p:cNvPr id="212" name="Google Shape;212;p1" descr="Une image contenant personne, ordinateur&#10;&#10;Description générée automatiquement"/>
          <p:cNvPicPr preferRelativeResize="0"/>
          <p:nvPr/>
        </p:nvPicPr>
        <p:blipFill rotWithShape="1">
          <a:blip r:embed="rId3">
            <a:alphaModFix/>
          </a:blip>
          <a:srcRect/>
          <a:stretch/>
        </p:blipFill>
        <p:spPr>
          <a:xfrm>
            <a:off x="3049" y="0"/>
            <a:ext cx="12188951" cy="8125967"/>
          </a:xfrm>
          <a:prstGeom prst="rect">
            <a:avLst/>
          </a:prstGeom>
          <a:noFill/>
          <a:ln>
            <a:noFill/>
          </a:ln>
        </p:spPr>
      </p:pic>
      <p:sp>
        <p:nvSpPr>
          <p:cNvPr id="213" name="Google Shape;213;p1"/>
          <p:cNvSpPr/>
          <p:nvPr/>
        </p:nvSpPr>
        <p:spPr>
          <a:xfrm>
            <a:off x="5690255" y="4737099"/>
            <a:ext cx="7805204" cy="10795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1" i="0" u="none" strike="noStrike" cap="none">
              <a:solidFill>
                <a:srgbClr val="FFFFFF"/>
              </a:solidFill>
              <a:latin typeface="Arial"/>
              <a:ea typeface="Arial"/>
              <a:cs typeface="Arial"/>
              <a:sym typeface="Arial"/>
            </a:endParaRPr>
          </a:p>
        </p:txBody>
      </p:sp>
      <p:sp>
        <p:nvSpPr>
          <p:cNvPr id="214" name="Google Shape;214;p1"/>
          <p:cNvSpPr txBox="1"/>
          <p:nvPr/>
        </p:nvSpPr>
        <p:spPr>
          <a:xfrm>
            <a:off x="5681202" y="4269982"/>
            <a:ext cx="7248705" cy="201373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3200"/>
              <a:buFont typeface="Arial"/>
              <a:buNone/>
            </a:pPr>
            <a:r>
              <a:rPr lang="fr-CA" sz="3200" b="1" i="0" u="none" strike="noStrike" cap="none" dirty="0">
                <a:solidFill>
                  <a:schemeClr val="lt1"/>
                </a:solidFill>
                <a:latin typeface="Arial Nova Cond" panose="020B0506020202020204" pitchFamily="34" charset="0"/>
                <a:sym typeface="Arial"/>
              </a:rPr>
              <a:t>LA FACILITATION PÉDAGOGIQUE</a:t>
            </a:r>
            <a:br>
              <a:rPr lang="fr-CA" sz="4400" b="0" i="0" u="none" strike="noStrike" cap="none" dirty="0">
                <a:solidFill>
                  <a:schemeClr val="lt1"/>
                </a:solidFill>
                <a:latin typeface="Arial"/>
                <a:ea typeface="Arial"/>
                <a:cs typeface="Arial"/>
                <a:sym typeface="Arial"/>
              </a:rPr>
            </a:br>
            <a:r>
              <a:rPr lang="fr-CA" sz="2400" b="0" i="0" u="none" strike="noStrike" cap="none" dirty="0">
                <a:solidFill>
                  <a:schemeClr val="lt1"/>
                </a:solidFill>
                <a:latin typeface="Arial Nova" panose="020B0504020202020204" pitchFamily="34" charset="0"/>
                <a:sym typeface="Arial"/>
              </a:rPr>
              <a:t>Une approche pour l’enseignement supérieur?</a:t>
            </a:r>
            <a:endParaRPr dirty="0">
              <a:latin typeface="Arial Nova" panose="020B0504020202020204" pitchFamily="34" charset="0"/>
            </a:endParaRPr>
          </a:p>
        </p:txBody>
      </p:sp>
      <p:grpSp>
        <p:nvGrpSpPr>
          <p:cNvPr id="215" name="Google Shape;215;p1"/>
          <p:cNvGrpSpPr/>
          <p:nvPr/>
        </p:nvGrpSpPr>
        <p:grpSpPr>
          <a:xfrm>
            <a:off x="718094" y="6200195"/>
            <a:ext cx="2108563" cy="394370"/>
            <a:chOff x="444500" y="5965863"/>
            <a:chExt cx="3361464" cy="628702"/>
          </a:xfrm>
        </p:grpSpPr>
        <p:grpSp>
          <p:nvGrpSpPr>
            <p:cNvPr id="216" name="Google Shape;216;p1"/>
            <p:cNvGrpSpPr/>
            <p:nvPr/>
          </p:nvGrpSpPr>
          <p:grpSpPr>
            <a:xfrm>
              <a:off x="1054906" y="5965863"/>
              <a:ext cx="2751058" cy="628702"/>
              <a:chOff x="-2306558" y="5965863"/>
              <a:chExt cx="2751058" cy="628702"/>
            </a:xfrm>
          </p:grpSpPr>
          <p:sp>
            <p:nvSpPr>
              <p:cNvPr id="217" name="Google Shape;217;p1"/>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8" name="Google Shape;218;p1"/>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219" name="Google Shape;219;p1"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0" descr="Une image contenant rouge&#10;&#10;Description générée automatiquement"/>
          <p:cNvPicPr preferRelativeResize="0"/>
          <p:nvPr/>
        </p:nvPicPr>
        <p:blipFill rotWithShape="1">
          <a:blip r:embed="rId3">
            <a:alphaModFix/>
          </a:blip>
          <a:srcRect l="17621" r="10744"/>
          <a:stretch/>
        </p:blipFill>
        <p:spPr>
          <a:xfrm>
            <a:off x="0" y="0"/>
            <a:ext cx="12192000" cy="6858000"/>
          </a:xfrm>
          <a:prstGeom prst="rect">
            <a:avLst/>
          </a:prstGeom>
          <a:noFill/>
          <a:ln>
            <a:noFill/>
          </a:ln>
        </p:spPr>
      </p:pic>
      <p:sp>
        <p:nvSpPr>
          <p:cNvPr id="340" name="Google Shape;340;p10"/>
          <p:cNvSpPr txBox="1"/>
          <p:nvPr/>
        </p:nvSpPr>
        <p:spPr>
          <a:xfrm>
            <a:off x="371475" y="3005698"/>
            <a:ext cx="460040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000">
                <a:solidFill>
                  <a:schemeClr val="dk1"/>
                </a:solidFill>
                <a:latin typeface="Arial Nova" panose="020B0504020202020204" pitchFamily="34" charset="0"/>
                <a:sym typeface="Arial"/>
              </a:rPr>
              <a:t>les étudiants doivent-ils développer?</a:t>
            </a:r>
            <a:endParaRPr>
              <a:latin typeface="Arial Nova" panose="020B0504020202020204" pitchFamily="34" charset="0"/>
            </a:endParaRPr>
          </a:p>
        </p:txBody>
      </p:sp>
      <p:sp>
        <p:nvSpPr>
          <p:cNvPr id="341" name="Google Shape;341;p10"/>
          <p:cNvSpPr txBox="1"/>
          <p:nvPr/>
        </p:nvSpPr>
        <p:spPr>
          <a:xfrm>
            <a:off x="304800" y="2439378"/>
            <a:ext cx="484805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4400" b="1">
                <a:solidFill>
                  <a:srgbClr val="DD0E16"/>
                </a:solidFill>
                <a:latin typeface="Arial Nova" panose="020B0504020202020204" pitchFamily="34" charset="0"/>
                <a:sym typeface="Arial"/>
              </a:rPr>
              <a:t>COMPÉTENCES</a:t>
            </a:r>
            <a:endParaRPr>
              <a:latin typeface="Arial Nova" panose="020B0504020202020204" pitchFamily="34" charset="0"/>
            </a:endParaRPr>
          </a:p>
        </p:txBody>
      </p:sp>
      <p:sp>
        <p:nvSpPr>
          <p:cNvPr id="342" name="Google Shape;342;p10"/>
          <p:cNvSpPr txBox="1"/>
          <p:nvPr/>
        </p:nvSpPr>
        <p:spPr>
          <a:xfrm>
            <a:off x="352425" y="2229689"/>
            <a:ext cx="18859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000">
                <a:solidFill>
                  <a:schemeClr val="dk1"/>
                </a:solidFill>
                <a:latin typeface="Arial Nova" panose="020B0504020202020204" pitchFamily="34" charset="0"/>
                <a:sym typeface="Arial"/>
              </a:rPr>
              <a:t>Quelles</a:t>
            </a:r>
            <a:endParaRPr>
              <a:latin typeface="Arial Nova" panose="020B0504020202020204" pitchFamily="34" charset="0"/>
            </a:endParaRPr>
          </a:p>
        </p:txBody>
      </p:sp>
      <p:grpSp>
        <p:nvGrpSpPr>
          <p:cNvPr id="343" name="Google Shape;343;p10"/>
          <p:cNvGrpSpPr/>
          <p:nvPr/>
        </p:nvGrpSpPr>
        <p:grpSpPr>
          <a:xfrm>
            <a:off x="718094" y="6200195"/>
            <a:ext cx="2108563" cy="394370"/>
            <a:chOff x="444500" y="5965863"/>
            <a:chExt cx="3361464" cy="628702"/>
          </a:xfrm>
        </p:grpSpPr>
        <p:grpSp>
          <p:nvGrpSpPr>
            <p:cNvPr id="344" name="Google Shape;344;p10"/>
            <p:cNvGrpSpPr/>
            <p:nvPr/>
          </p:nvGrpSpPr>
          <p:grpSpPr>
            <a:xfrm>
              <a:off x="1054906" y="5965863"/>
              <a:ext cx="2751058" cy="628702"/>
              <a:chOff x="-2306558" y="5965863"/>
              <a:chExt cx="2751058" cy="628702"/>
            </a:xfrm>
          </p:grpSpPr>
          <p:sp>
            <p:nvSpPr>
              <p:cNvPr id="345" name="Google Shape;345;p10"/>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6" name="Google Shape;346;p10"/>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347" name="Google Shape;347;p10"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1"/>
          <p:cNvSpPr/>
          <p:nvPr/>
        </p:nvSpPr>
        <p:spPr>
          <a:xfrm>
            <a:off x="0" y="0"/>
            <a:ext cx="12192000" cy="1030514"/>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4" name="Google Shape;354;p11"/>
          <p:cNvSpPr txBox="1"/>
          <p:nvPr/>
        </p:nvSpPr>
        <p:spPr>
          <a:xfrm>
            <a:off x="1840801" y="284424"/>
            <a:ext cx="8510399" cy="609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359"/>
              <a:buFont typeface="Arial"/>
              <a:buNone/>
            </a:pPr>
            <a:r>
              <a:rPr lang="fr-CA" sz="3359" b="1" dirty="0">
                <a:solidFill>
                  <a:srgbClr val="FFFFFF"/>
                </a:solidFill>
                <a:latin typeface="Arial Nova Cond" panose="020B0506020202020204" pitchFamily="34" charset="0"/>
                <a:sym typeface="Arial"/>
              </a:rPr>
              <a:t>LE CONTINUUM DE LA POSTURE ENSEIGNANTE </a:t>
            </a:r>
            <a:endParaRPr sz="3359" b="1" i="0" u="none" strike="noStrike" cap="none" dirty="0">
              <a:solidFill>
                <a:srgbClr val="FFFFFF"/>
              </a:solidFill>
              <a:latin typeface="Arial Nova Cond" panose="020B0506020202020204" pitchFamily="34" charset="0"/>
              <a:sym typeface="Arial"/>
            </a:endParaRPr>
          </a:p>
        </p:txBody>
      </p:sp>
      <p:cxnSp>
        <p:nvCxnSpPr>
          <p:cNvPr id="355" name="Google Shape;355;p11"/>
          <p:cNvCxnSpPr/>
          <p:nvPr/>
        </p:nvCxnSpPr>
        <p:spPr>
          <a:xfrm>
            <a:off x="309563" y="3336485"/>
            <a:ext cx="11572875" cy="0"/>
          </a:xfrm>
          <a:prstGeom prst="straightConnector1">
            <a:avLst/>
          </a:prstGeom>
          <a:noFill/>
          <a:ln w="76200" cap="flat" cmpd="sng">
            <a:solidFill>
              <a:srgbClr val="00B0F0"/>
            </a:solidFill>
            <a:prstDash val="solid"/>
            <a:miter lim="800000"/>
            <a:headEnd type="triangle" w="med" len="med"/>
            <a:tailEnd type="triangle" w="med" len="med"/>
          </a:ln>
        </p:spPr>
      </p:cxnSp>
      <p:grpSp>
        <p:nvGrpSpPr>
          <p:cNvPr id="356" name="Google Shape;356;p11"/>
          <p:cNvGrpSpPr/>
          <p:nvPr/>
        </p:nvGrpSpPr>
        <p:grpSpPr>
          <a:xfrm>
            <a:off x="895388" y="2988567"/>
            <a:ext cx="10510293" cy="671767"/>
            <a:chOff x="895388" y="3760092"/>
            <a:chExt cx="10510293" cy="671767"/>
          </a:xfrm>
        </p:grpSpPr>
        <p:sp>
          <p:nvSpPr>
            <p:cNvPr id="357" name="Google Shape;357;p11"/>
            <p:cNvSpPr/>
            <p:nvPr/>
          </p:nvSpPr>
          <p:spPr>
            <a:xfrm>
              <a:off x="895388" y="3895276"/>
              <a:ext cx="1570602" cy="425467"/>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2000" dirty="0">
                  <a:solidFill>
                    <a:schemeClr val="lt1"/>
                  </a:solidFill>
                  <a:latin typeface="Arial Nova Cond Light" panose="020B0306020202020204" pitchFamily="34" charset="0"/>
                  <a:sym typeface="Arial"/>
                </a:rPr>
                <a:t>MAGISTRAL</a:t>
              </a:r>
              <a:endParaRPr dirty="0">
                <a:latin typeface="Arial Nova Cond Light" panose="020B0306020202020204" pitchFamily="34" charset="0"/>
              </a:endParaRPr>
            </a:p>
          </p:txBody>
        </p:sp>
        <p:sp>
          <p:nvSpPr>
            <p:cNvPr id="358" name="Google Shape;358;p11"/>
            <p:cNvSpPr/>
            <p:nvPr/>
          </p:nvSpPr>
          <p:spPr>
            <a:xfrm>
              <a:off x="9835079" y="3874392"/>
              <a:ext cx="1570602" cy="425467"/>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2000">
                  <a:solidFill>
                    <a:schemeClr val="lt1"/>
                  </a:solidFill>
                  <a:latin typeface="Arial Nova Cond Light" panose="020B0306020202020204" pitchFamily="34" charset="0"/>
                  <a:sym typeface="Arial"/>
                </a:rPr>
                <a:t>FACILITATION</a:t>
              </a:r>
              <a:endParaRPr sz="1600">
                <a:solidFill>
                  <a:schemeClr val="lt1"/>
                </a:solidFill>
                <a:latin typeface="Arial Nova Cond Light" panose="020B0306020202020204" pitchFamily="34" charset="0"/>
                <a:sym typeface="Arial"/>
              </a:endParaRPr>
            </a:p>
          </p:txBody>
        </p:sp>
        <p:sp>
          <p:nvSpPr>
            <p:cNvPr id="359" name="Google Shape;359;p11"/>
            <p:cNvSpPr/>
            <p:nvPr/>
          </p:nvSpPr>
          <p:spPr>
            <a:xfrm>
              <a:off x="2995450" y="3760092"/>
              <a:ext cx="6201100" cy="671767"/>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2000">
                  <a:solidFill>
                    <a:schemeClr val="lt1"/>
                  </a:solidFill>
                  <a:latin typeface="Arial Nova Cond Light" panose="020B0306020202020204" pitchFamily="34" charset="0"/>
                  <a:sym typeface="Arial"/>
                </a:rPr>
                <a:t>AUTRES APPROCHES: ateliers, présentations, enseignement explicite, classe inversée, méthode des cas, …</a:t>
              </a:r>
              <a:endParaRPr>
                <a:latin typeface="Arial Nova Cond Light" panose="020B0306020202020204" pitchFamily="34" charset="0"/>
              </a:endParaRPr>
            </a:p>
          </p:txBody>
        </p:sp>
      </p:grpSp>
      <p:grpSp>
        <p:nvGrpSpPr>
          <p:cNvPr id="360" name="Google Shape;360;p11"/>
          <p:cNvGrpSpPr/>
          <p:nvPr/>
        </p:nvGrpSpPr>
        <p:grpSpPr>
          <a:xfrm>
            <a:off x="827857" y="3643757"/>
            <a:ext cx="1742090" cy="1535857"/>
            <a:chOff x="827857" y="3615182"/>
            <a:chExt cx="1742090" cy="1535857"/>
          </a:xfrm>
        </p:grpSpPr>
        <p:pic>
          <p:nvPicPr>
            <p:cNvPr id="361" name="Google Shape;361;p11"/>
            <p:cNvPicPr preferRelativeResize="0"/>
            <p:nvPr/>
          </p:nvPicPr>
          <p:blipFill rotWithShape="1">
            <a:blip r:embed="rId3">
              <a:alphaModFix/>
            </a:blip>
            <a:srcRect l="49205" t="13033" b="24305"/>
            <a:stretch/>
          </p:blipFill>
          <p:spPr>
            <a:xfrm>
              <a:off x="827857" y="3615182"/>
              <a:ext cx="1742090" cy="1535857"/>
            </a:xfrm>
            <a:prstGeom prst="rect">
              <a:avLst/>
            </a:prstGeom>
            <a:noFill/>
            <a:ln>
              <a:noFill/>
            </a:ln>
          </p:spPr>
        </p:pic>
        <p:sp>
          <p:nvSpPr>
            <p:cNvPr id="362" name="Google Shape;362;p11"/>
            <p:cNvSpPr/>
            <p:nvPr/>
          </p:nvSpPr>
          <p:spPr>
            <a:xfrm>
              <a:off x="1058832" y="3660334"/>
              <a:ext cx="409575" cy="409575"/>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2400">
                  <a:solidFill>
                    <a:schemeClr val="lt1"/>
                  </a:solidFill>
                  <a:latin typeface="Arial"/>
                  <a:ea typeface="Arial"/>
                  <a:cs typeface="Arial"/>
                  <a:sym typeface="Arial"/>
                </a:rPr>
                <a:t>+</a:t>
              </a:r>
              <a:endParaRPr sz="1800">
                <a:solidFill>
                  <a:schemeClr val="lt1"/>
                </a:solidFill>
                <a:latin typeface="Arial"/>
                <a:ea typeface="Arial"/>
                <a:cs typeface="Arial"/>
                <a:sym typeface="Arial"/>
              </a:endParaRPr>
            </a:p>
          </p:txBody>
        </p:sp>
      </p:grpSp>
      <p:grpSp>
        <p:nvGrpSpPr>
          <p:cNvPr id="363" name="Google Shape;363;p11"/>
          <p:cNvGrpSpPr/>
          <p:nvPr/>
        </p:nvGrpSpPr>
        <p:grpSpPr>
          <a:xfrm>
            <a:off x="9902261" y="3745348"/>
            <a:ext cx="1436234" cy="1440126"/>
            <a:chOff x="9902261" y="3716773"/>
            <a:chExt cx="1436234" cy="1440126"/>
          </a:xfrm>
        </p:grpSpPr>
        <p:pic>
          <p:nvPicPr>
            <p:cNvPr id="364" name="Google Shape;364;p11"/>
            <p:cNvPicPr preferRelativeResize="0"/>
            <p:nvPr/>
          </p:nvPicPr>
          <p:blipFill rotWithShape="1">
            <a:blip r:embed="rId4">
              <a:alphaModFix/>
            </a:blip>
            <a:srcRect/>
            <a:stretch/>
          </p:blipFill>
          <p:spPr>
            <a:xfrm>
              <a:off x="9902265" y="3716773"/>
              <a:ext cx="1436230" cy="1440126"/>
            </a:xfrm>
            <a:prstGeom prst="rect">
              <a:avLst/>
            </a:prstGeom>
            <a:noFill/>
            <a:ln>
              <a:noFill/>
            </a:ln>
          </p:spPr>
        </p:pic>
        <p:sp>
          <p:nvSpPr>
            <p:cNvPr id="365" name="Google Shape;365;p11"/>
            <p:cNvSpPr/>
            <p:nvPr/>
          </p:nvSpPr>
          <p:spPr>
            <a:xfrm>
              <a:off x="9902261" y="3755323"/>
              <a:ext cx="409575" cy="409575"/>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2400">
                  <a:solidFill>
                    <a:schemeClr val="lt1"/>
                  </a:solidFill>
                  <a:latin typeface="Arial"/>
                  <a:ea typeface="Arial"/>
                  <a:cs typeface="Arial"/>
                  <a:sym typeface="Arial"/>
                </a:rPr>
                <a:t>+</a:t>
              </a:r>
              <a:endParaRPr sz="1800">
                <a:solidFill>
                  <a:schemeClr val="lt1"/>
                </a:solidFill>
                <a:latin typeface="Arial"/>
                <a:ea typeface="Arial"/>
                <a:cs typeface="Arial"/>
                <a:sym typeface="Arial"/>
              </a:endParaRPr>
            </a:p>
          </p:txBody>
        </p:sp>
      </p:grpSp>
      <p:grpSp>
        <p:nvGrpSpPr>
          <p:cNvPr id="366" name="Google Shape;366;p11"/>
          <p:cNvGrpSpPr/>
          <p:nvPr/>
        </p:nvGrpSpPr>
        <p:grpSpPr>
          <a:xfrm>
            <a:off x="4722247" y="3735823"/>
            <a:ext cx="2747505" cy="1535857"/>
            <a:chOff x="4784729" y="3726747"/>
            <a:chExt cx="2747505" cy="1535857"/>
          </a:xfrm>
        </p:grpSpPr>
        <p:pic>
          <p:nvPicPr>
            <p:cNvPr id="367" name="Google Shape;367;p11"/>
            <p:cNvPicPr preferRelativeResize="0"/>
            <p:nvPr/>
          </p:nvPicPr>
          <p:blipFill rotWithShape="1">
            <a:blip r:embed="rId3">
              <a:alphaModFix/>
            </a:blip>
            <a:srcRect l="49205" t="13033" b="24305"/>
            <a:stretch/>
          </p:blipFill>
          <p:spPr>
            <a:xfrm>
              <a:off x="4784729" y="3726747"/>
              <a:ext cx="1742090" cy="1535857"/>
            </a:xfrm>
            <a:prstGeom prst="rect">
              <a:avLst/>
            </a:prstGeom>
            <a:noFill/>
            <a:ln>
              <a:noFill/>
            </a:ln>
          </p:spPr>
        </p:pic>
        <p:pic>
          <p:nvPicPr>
            <p:cNvPr id="368" name="Google Shape;368;p11"/>
            <p:cNvPicPr preferRelativeResize="0"/>
            <p:nvPr/>
          </p:nvPicPr>
          <p:blipFill rotWithShape="1">
            <a:blip r:embed="rId4">
              <a:alphaModFix/>
            </a:blip>
            <a:srcRect/>
            <a:stretch/>
          </p:blipFill>
          <p:spPr>
            <a:xfrm>
              <a:off x="6096004" y="3755323"/>
              <a:ext cx="1436230" cy="1440126"/>
            </a:xfrm>
            <a:prstGeom prst="rect">
              <a:avLst/>
            </a:prstGeom>
            <a:noFill/>
            <a:ln>
              <a:noFill/>
            </a:ln>
          </p:spPr>
        </p:pic>
        <p:sp>
          <p:nvSpPr>
            <p:cNvPr id="369" name="Google Shape;369;p11"/>
            <p:cNvSpPr/>
            <p:nvPr/>
          </p:nvSpPr>
          <p:spPr>
            <a:xfrm>
              <a:off x="5984712" y="3755322"/>
              <a:ext cx="409575" cy="409575"/>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1800">
                  <a:solidFill>
                    <a:schemeClr val="lt1"/>
                  </a:solidFill>
                  <a:latin typeface="Arial"/>
                  <a:ea typeface="Arial"/>
                  <a:cs typeface="Arial"/>
                  <a:sym typeface="Arial"/>
                </a:rPr>
                <a:t>=</a:t>
              </a:r>
              <a:endParaRPr/>
            </a:p>
          </p:txBody>
        </p:sp>
      </p:grpSp>
      <p:grpSp>
        <p:nvGrpSpPr>
          <p:cNvPr id="370" name="Google Shape;370;p11"/>
          <p:cNvGrpSpPr/>
          <p:nvPr/>
        </p:nvGrpSpPr>
        <p:grpSpPr>
          <a:xfrm>
            <a:off x="718094" y="6200195"/>
            <a:ext cx="2108563" cy="394370"/>
            <a:chOff x="444500" y="5965863"/>
            <a:chExt cx="3361464" cy="628702"/>
          </a:xfrm>
        </p:grpSpPr>
        <p:grpSp>
          <p:nvGrpSpPr>
            <p:cNvPr id="371" name="Google Shape;371;p11"/>
            <p:cNvGrpSpPr/>
            <p:nvPr/>
          </p:nvGrpSpPr>
          <p:grpSpPr>
            <a:xfrm>
              <a:off x="1054906" y="5965863"/>
              <a:ext cx="2751058" cy="628702"/>
              <a:chOff x="-2306558" y="5965863"/>
              <a:chExt cx="2751058" cy="628702"/>
            </a:xfrm>
          </p:grpSpPr>
          <p:sp>
            <p:nvSpPr>
              <p:cNvPr id="372" name="Google Shape;372;p11"/>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11"/>
              <p:cNvPicPr preferRelativeResize="0"/>
              <p:nvPr/>
            </p:nvPicPr>
            <p:blipFill rotWithShape="1">
              <a:blip r:embed="rId5">
                <a:alphaModFix/>
              </a:blip>
              <a:srcRect/>
              <a:stretch/>
            </p:blipFill>
            <p:spPr>
              <a:xfrm>
                <a:off x="-2306558" y="6183049"/>
                <a:ext cx="2751058" cy="411516"/>
              </a:xfrm>
              <a:prstGeom prst="rect">
                <a:avLst/>
              </a:prstGeom>
              <a:noFill/>
              <a:ln>
                <a:noFill/>
              </a:ln>
            </p:spPr>
          </p:pic>
        </p:grpSp>
        <p:pic>
          <p:nvPicPr>
            <p:cNvPr id="374" name="Google Shape;374;p11" descr="Une image contenant texte, Police, Graphique, logo&#10;&#10;Description générée automatiquement"/>
            <p:cNvPicPr preferRelativeResize="0"/>
            <p:nvPr/>
          </p:nvPicPr>
          <p:blipFill rotWithShape="1">
            <a:blip r:embed="rId6">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2"/>
          <p:cNvSpPr/>
          <p:nvPr/>
        </p:nvSpPr>
        <p:spPr>
          <a:xfrm>
            <a:off x="0" y="0"/>
            <a:ext cx="12192000" cy="1030514"/>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12"/>
          <p:cNvSpPr txBox="1"/>
          <p:nvPr/>
        </p:nvSpPr>
        <p:spPr>
          <a:xfrm>
            <a:off x="1829196" y="284424"/>
            <a:ext cx="8533609" cy="6092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359" b="1" dirty="0">
                <a:solidFill>
                  <a:schemeClr val="lt1"/>
                </a:solidFill>
                <a:latin typeface="Arial Nova Cond" panose="020B0506020202020204" pitchFamily="34" charset="0"/>
                <a:sym typeface="Arial"/>
              </a:rPr>
              <a:t>FORMATEUR, ANIMATEUR OU FACILITATEUR?</a:t>
            </a:r>
            <a:endParaRPr dirty="0">
              <a:latin typeface="Arial Nova Cond" panose="020B0506020202020204" pitchFamily="34" charset="0"/>
            </a:endParaRPr>
          </a:p>
        </p:txBody>
      </p:sp>
      <p:pic>
        <p:nvPicPr>
          <p:cNvPr id="381" name="Google Shape;381;p12"/>
          <p:cNvPicPr preferRelativeResize="0"/>
          <p:nvPr/>
        </p:nvPicPr>
        <p:blipFill rotWithShape="1">
          <a:blip r:embed="rId3">
            <a:alphaModFix/>
          </a:blip>
          <a:srcRect/>
          <a:stretch/>
        </p:blipFill>
        <p:spPr>
          <a:xfrm>
            <a:off x="3332204" y="1144840"/>
            <a:ext cx="5527590" cy="5527590"/>
          </a:xfrm>
          <a:prstGeom prst="rect">
            <a:avLst/>
          </a:prstGeom>
          <a:noFill/>
          <a:ln>
            <a:noFill/>
          </a:ln>
        </p:spPr>
      </p:pic>
      <p:grpSp>
        <p:nvGrpSpPr>
          <p:cNvPr id="382" name="Google Shape;382;p12"/>
          <p:cNvGrpSpPr/>
          <p:nvPr/>
        </p:nvGrpSpPr>
        <p:grpSpPr>
          <a:xfrm>
            <a:off x="718094" y="6200195"/>
            <a:ext cx="2108563" cy="394370"/>
            <a:chOff x="444500" y="5965863"/>
            <a:chExt cx="3361464" cy="628702"/>
          </a:xfrm>
        </p:grpSpPr>
        <p:grpSp>
          <p:nvGrpSpPr>
            <p:cNvPr id="383" name="Google Shape;383;p12"/>
            <p:cNvGrpSpPr/>
            <p:nvPr/>
          </p:nvGrpSpPr>
          <p:grpSpPr>
            <a:xfrm>
              <a:off x="1054906" y="5965863"/>
              <a:ext cx="2751058" cy="628702"/>
              <a:chOff x="-2306558" y="5965863"/>
              <a:chExt cx="2751058" cy="628702"/>
            </a:xfrm>
          </p:grpSpPr>
          <p:sp>
            <p:nvSpPr>
              <p:cNvPr id="384" name="Google Shape;384;p12"/>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5" name="Google Shape;385;p12"/>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386" name="Google Shape;386;p12"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Google Shape;392;p13"/>
          <p:cNvGrpSpPr/>
          <p:nvPr/>
        </p:nvGrpSpPr>
        <p:grpSpPr>
          <a:xfrm>
            <a:off x="1690800" y="2226226"/>
            <a:ext cx="8810399" cy="2405548"/>
            <a:chOff x="1946151" y="2401450"/>
            <a:chExt cx="8810399" cy="2405548"/>
          </a:xfrm>
        </p:grpSpPr>
        <p:grpSp>
          <p:nvGrpSpPr>
            <p:cNvPr id="393" name="Google Shape;393;p13"/>
            <p:cNvGrpSpPr/>
            <p:nvPr/>
          </p:nvGrpSpPr>
          <p:grpSpPr>
            <a:xfrm>
              <a:off x="1946151" y="2401450"/>
              <a:ext cx="8626268" cy="2405548"/>
              <a:chOff x="1880715" y="1522881"/>
              <a:chExt cx="8626268" cy="2405548"/>
            </a:xfrm>
          </p:grpSpPr>
          <p:pic>
            <p:nvPicPr>
              <p:cNvPr id="394" name="Google Shape;394;p13"/>
              <p:cNvPicPr preferRelativeResize="0"/>
              <p:nvPr/>
            </p:nvPicPr>
            <p:blipFill rotWithShape="1">
              <a:blip r:embed="rId3">
                <a:alphaModFix/>
              </a:blip>
              <a:srcRect/>
              <a:stretch/>
            </p:blipFill>
            <p:spPr>
              <a:xfrm>
                <a:off x="1880715" y="1720882"/>
                <a:ext cx="2341835" cy="2058159"/>
              </a:xfrm>
              <a:prstGeom prst="rect">
                <a:avLst/>
              </a:prstGeom>
              <a:noFill/>
              <a:ln>
                <a:noFill/>
              </a:ln>
            </p:spPr>
          </p:pic>
          <p:pic>
            <p:nvPicPr>
              <p:cNvPr id="395" name="Google Shape;395;p13"/>
              <p:cNvPicPr preferRelativeResize="0"/>
              <p:nvPr/>
            </p:nvPicPr>
            <p:blipFill rotWithShape="1">
              <a:blip r:embed="rId4">
                <a:alphaModFix/>
              </a:blip>
              <a:srcRect/>
              <a:stretch/>
            </p:blipFill>
            <p:spPr>
              <a:xfrm>
                <a:off x="5421331" y="1804962"/>
                <a:ext cx="1590672" cy="2037686"/>
              </a:xfrm>
              <a:prstGeom prst="rect">
                <a:avLst/>
              </a:prstGeom>
              <a:noFill/>
              <a:ln>
                <a:noFill/>
              </a:ln>
            </p:spPr>
          </p:pic>
          <p:pic>
            <p:nvPicPr>
              <p:cNvPr id="396" name="Google Shape;396;p13"/>
              <p:cNvPicPr preferRelativeResize="0"/>
              <p:nvPr/>
            </p:nvPicPr>
            <p:blipFill rotWithShape="1">
              <a:blip r:embed="rId5">
                <a:alphaModFix/>
              </a:blip>
              <a:srcRect/>
              <a:stretch/>
            </p:blipFill>
            <p:spPr>
              <a:xfrm>
                <a:off x="8481179" y="1890743"/>
                <a:ext cx="2025804" cy="2037686"/>
              </a:xfrm>
              <a:prstGeom prst="rect">
                <a:avLst/>
              </a:prstGeom>
              <a:noFill/>
              <a:ln>
                <a:noFill/>
              </a:ln>
            </p:spPr>
          </p:pic>
          <p:sp>
            <p:nvSpPr>
              <p:cNvPr id="397" name="Google Shape;397;p13"/>
              <p:cNvSpPr/>
              <p:nvPr/>
            </p:nvSpPr>
            <p:spPr>
              <a:xfrm>
                <a:off x="2200509" y="1522881"/>
                <a:ext cx="6921837" cy="7357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98" name="Google Shape;398;p13"/>
            <p:cNvSpPr txBox="1"/>
            <p:nvPr/>
          </p:nvSpPr>
          <p:spPr>
            <a:xfrm>
              <a:off x="2113545" y="2401450"/>
              <a:ext cx="19243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2400" b="1" dirty="0">
                  <a:solidFill>
                    <a:schemeClr val="dk1"/>
                  </a:solidFill>
                  <a:latin typeface="Arial Nova Cond" panose="020B0506020202020204" pitchFamily="34" charset="0"/>
                  <a:sym typeface="Arial"/>
                </a:rPr>
                <a:t>FORMATEUR</a:t>
              </a:r>
              <a:endParaRPr dirty="0">
                <a:latin typeface="Arial Nova Cond" panose="020B0506020202020204" pitchFamily="34" charset="0"/>
              </a:endParaRPr>
            </a:p>
          </p:txBody>
        </p:sp>
        <p:sp>
          <p:nvSpPr>
            <p:cNvPr id="399" name="Google Shape;399;p13"/>
            <p:cNvSpPr txBox="1"/>
            <p:nvPr/>
          </p:nvSpPr>
          <p:spPr>
            <a:xfrm>
              <a:off x="5258224" y="2401450"/>
              <a:ext cx="204775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2400" b="1">
                  <a:solidFill>
                    <a:schemeClr val="dk1"/>
                  </a:solidFill>
                  <a:latin typeface="Arial Nova Cond" panose="020B0506020202020204" pitchFamily="34" charset="0"/>
                  <a:sym typeface="Arial"/>
                </a:rPr>
                <a:t>ANIMATEUR</a:t>
              </a:r>
              <a:endParaRPr>
                <a:latin typeface="Arial Nova Cond" panose="020B0506020202020204" pitchFamily="34" charset="0"/>
              </a:endParaRPr>
            </a:p>
          </p:txBody>
        </p:sp>
        <p:sp>
          <p:nvSpPr>
            <p:cNvPr id="400" name="Google Shape;400;p13"/>
            <p:cNvSpPr/>
            <p:nvPr/>
          </p:nvSpPr>
          <p:spPr>
            <a:xfrm>
              <a:off x="9187782" y="2599452"/>
              <a:ext cx="1350575" cy="6315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3"/>
            <p:cNvSpPr txBox="1"/>
            <p:nvPr/>
          </p:nvSpPr>
          <p:spPr>
            <a:xfrm>
              <a:off x="8708338" y="2401450"/>
              <a:ext cx="20482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400" b="1">
                  <a:solidFill>
                    <a:schemeClr val="dk1"/>
                  </a:solidFill>
                  <a:latin typeface="Arial Nova Cond" panose="020B0506020202020204" pitchFamily="34" charset="0"/>
                  <a:sym typeface="Arial"/>
                </a:rPr>
                <a:t>FACILITATEUR</a:t>
              </a:r>
              <a:endParaRPr>
                <a:latin typeface="Arial Nova Cond" panose="020B0506020202020204" pitchFamily="34" charset="0"/>
              </a:endParaRPr>
            </a:p>
          </p:txBody>
        </p:sp>
      </p:grpSp>
      <p:sp>
        <p:nvSpPr>
          <p:cNvPr id="402" name="Google Shape;402;p13"/>
          <p:cNvSpPr/>
          <p:nvPr/>
        </p:nvSpPr>
        <p:spPr>
          <a:xfrm>
            <a:off x="0" y="0"/>
            <a:ext cx="12192000" cy="1030514"/>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13"/>
          <p:cNvSpPr txBox="1"/>
          <p:nvPr/>
        </p:nvSpPr>
        <p:spPr>
          <a:xfrm>
            <a:off x="1474952" y="284424"/>
            <a:ext cx="9242096" cy="609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359" b="1" dirty="0">
                <a:solidFill>
                  <a:schemeClr val="lt1"/>
                </a:solidFill>
                <a:latin typeface="Arial Nova Cond" panose="020B0506020202020204" pitchFamily="34" charset="0"/>
                <a:sym typeface="Arial"/>
              </a:rPr>
              <a:t>QUE VOUS INSPIRENT CES DIFFÉRENTS MODÈLES?</a:t>
            </a:r>
            <a:endParaRPr dirty="0">
              <a:latin typeface="Arial Nova Cond" panose="020B0506020202020204" pitchFamily="34" charset="0"/>
            </a:endParaRPr>
          </a:p>
        </p:txBody>
      </p:sp>
      <p:grpSp>
        <p:nvGrpSpPr>
          <p:cNvPr id="404" name="Google Shape;404;p13"/>
          <p:cNvGrpSpPr/>
          <p:nvPr/>
        </p:nvGrpSpPr>
        <p:grpSpPr>
          <a:xfrm>
            <a:off x="8710613" y="2946676"/>
            <a:ext cx="1662112" cy="1730099"/>
            <a:chOff x="8710613" y="2946676"/>
            <a:chExt cx="1662112" cy="1730099"/>
          </a:xfrm>
        </p:grpSpPr>
        <p:sp>
          <p:nvSpPr>
            <p:cNvPr id="405" name="Google Shape;405;p13"/>
            <p:cNvSpPr/>
            <p:nvPr/>
          </p:nvSpPr>
          <p:spPr>
            <a:xfrm>
              <a:off x="8710613" y="3005138"/>
              <a:ext cx="1662112" cy="1671637"/>
            </a:xfrm>
            <a:custGeom>
              <a:avLst/>
              <a:gdLst/>
              <a:ahLst/>
              <a:cxnLst/>
              <a:rect l="l" t="t" r="r" b="b"/>
              <a:pathLst>
                <a:path w="1662112" h="1671637" extrusionOk="0">
                  <a:moveTo>
                    <a:pt x="790575" y="14287"/>
                  </a:moveTo>
                  <a:lnTo>
                    <a:pt x="1190625" y="76200"/>
                  </a:lnTo>
                  <a:lnTo>
                    <a:pt x="1290637" y="133350"/>
                  </a:lnTo>
                  <a:lnTo>
                    <a:pt x="1443037" y="261937"/>
                  </a:lnTo>
                  <a:lnTo>
                    <a:pt x="1581150" y="552450"/>
                  </a:lnTo>
                  <a:lnTo>
                    <a:pt x="1662112" y="852487"/>
                  </a:lnTo>
                  <a:lnTo>
                    <a:pt x="1614487" y="1014412"/>
                  </a:lnTo>
                  <a:lnTo>
                    <a:pt x="1295400" y="1443037"/>
                  </a:lnTo>
                  <a:lnTo>
                    <a:pt x="838200" y="1671637"/>
                  </a:lnTo>
                  <a:lnTo>
                    <a:pt x="242887" y="1528762"/>
                  </a:lnTo>
                  <a:lnTo>
                    <a:pt x="19050" y="1104900"/>
                  </a:lnTo>
                  <a:lnTo>
                    <a:pt x="0" y="395287"/>
                  </a:lnTo>
                  <a:lnTo>
                    <a:pt x="333375" y="109537"/>
                  </a:lnTo>
                  <a:lnTo>
                    <a:pt x="676275" y="23812"/>
                  </a:lnTo>
                  <a:lnTo>
                    <a:pt x="666750" y="119062"/>
                  </a:lnTo>
                  <a:lnTo>
                    <a:pt x="266700" y="352425"/>
                  </a:lnTo>
                  <a:lnTo>
                    <a:pt x="109537" y="638175"/>
                  </a:lnTo>
                  <a:lnTo>
                    <a:pt x="157162" y="1090612"/>
                  </a:lnTo>
                  <a:lnTo>
                    <a:pt x="271462" y="1314450"/>
                  </a:lnTo>
                  <a:lnTo>
                    <a:pt x="452437" y="1443037"/>
                  </a:lnTo>
                  <a:lnTo>
                    <a:pt x="619125" y="1533525"/>
                  </a:lnTo>
                  <a:lnTo>
                    <a:pt x="904875" y="1524000"/>
                  </a:lnTo>
                  <a:lnTo>
                    <a:pt x="1119187" y="1404937"/>
                  </a:lnTo>
                  <a:lnTo>
                    <a:pt x="1476375" y="981075"/>
                  </a:lnTo>
                  <a:lnTo>
                    <a:pt x="1500187" y="581025"/>
                  </a:lnTo>
                  <a:lnTo>
                    <a:pt x="1385887" y="352425"/>
                  </a:lnTo>
                  <a:lnTo>
                    <a:pt x="847725" y="119062"/>
                  </a:lnTo>
                  <a:lnTo>
                    <a:pt x="604837" y="123825"/>
                  </a:lnTo>
                  <a:lnTo>
                    <a:pt x="633412" y="0"/>
                  </a:lnTo>
                  <a:lnTo>
                    <a:pt x="790575" y="14287"/>
                  </a:lnTo>
                  <a:close/>
                </a:path>
              </a:pathLst>
            </a:cu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13"/>
            <p:cNvSpPr/>
            <p:nvPr/>
          </p:nvSpPr>
          <p:spPr>
            <a:xfrm>
              <a:off x="9211648" y="2946676"/>
              <a:ext cx="361950" cy="2095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07" name="Google Shape;407;p13"/>
          <p:cNvGrpSpPr/>
          <p:nvPr/>
        </p:nvGrpSpPr>
        <p:grpSpPr>
          <a:xfrm>
            <a:off x="718094" y="6200195"/>
            <a:ext cx="2108563" cy="394370"/>
            <a:chOff x="444500" y="5965863"/>
            <a:chExt cx="3361464" cy="628702"/>
          </a:xfrm>
        </p:grpSpPr>
        <p:grpSp>
          <p:nvGrpSpPr>
            <p:cNvPr id="408" name="Google Shape;408;p13"/>
            <p:cNvGrpSpPr/>
            <p:nvPr/>
          </p:nvGrpSpPr>
          <p:grpSpPr>
            <a:xfrm>
              <a:off x="1054906" y="5965863"/>
              <a:ext cx="2751058" cy="628702"/>
              <a:chOff x="-2306558" y="5965863"/>
              <a:chExt cx="2751058" cy="628702"/>
            </a:xfrm>
          </p:grpSpPr>
          <p:sp>
            <p:nvSpPr>
              <p:cNvPr id="409" name="Google Shape;409;p13"/>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0" name="Google Shape;410;p13"/>
              <p:cNvPicPr preferRelativeResize="0"/>
              <p:nvPr/>
            </p:nvPicPr>
            <p:blipFill rotWithShape="1">
              <a:blip r:embed="rId6">
                <a:alphaModFix/>
              </a:blip>
              <a:srcRect/>
              <a:stretch/>
            </p:blipFill>
            <p:spPr>
              <a:xfrm>
                <a:off x="-2306558" y="6183049"/>
                <a:ext cx="2751058" cy="411516"/>
              </a:xfrm>
              <a:prstGeom prst="rect">
                <a:avLst/>
              </a:prstGeom>
              <a:noFill/>
              <a:ln>
                <a:noFill/>
              </a:ln>
            </p:spPr>
          </p:pic>
        </p:grpSp>
        <p:pic>
          <p:nvPicPr>
            <p:cNvPr id="411" name="Google Shape;411;p13" descr="Une image contenant texte, Police, Graphique, logo&#10;&#10;Description générée automatiquement"/>
            <p:cNvPicPr preferRelativeResize="0"/>
            <p:nvPr/>
          </p:nvPicPr>
          <p:blipFill rotWithShape="1">
            <a:blip r:embed="rId7">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4"/>
          <p:cNvSpPr/>
          <p:nvPr/>
        </p:nvSpPr>
        <p:spPr>
          <a:xfrm>
            <a:off x="0" y="0"/>
            <a:ext cx="12192000" cy="6858000"/>
          </a:xfrm>
          <a:prstGeom prst="rect">
            <a:avLst/>
          </a:prstGeom>
          <a:solidFill>
            <a:srgbClr val="FED81B">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14"/>
          <p:cNvSpPr txBox="1"/>
          <p:nvPr/>
        </p:nvSpPr>
        <p:spPr>
          <a:xfrm>
            <a:off x="934358" y="1307574"/>
            <a:ext cx="6819899"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400" dirty="0">
                <a:solidFill>
                  <a:schemeClr val="dk1"/>
                </a:solidFill>
                <a:latin typeface="Calibri"/>
                <a:ea typeface="Calibri"/>
                <a:cs typeface="Calibri"/>
                <a:sym typeface="Calibri"/>
              </a:rPr>
              <a:t>« Le facilitateur encourage et motive chaque apprenant; il met à leur disposition les ressources nécessaires aux apprentissages. Il est lui-même une ressource; il tient compte des aspects intellectuels et affectifs des élèves et devient un participant aux apprentissages et un membre actif du groupe. Enfin, le facilitateur partage avec ses élèves ses sentiments et réflexions et fait preuve d’attention tout en reconnaissant ses limites. »</a:t>
            </a:r>
            <a:endParaRPr dirty="0"/>
          </a:p>
        </p:txBody>
      </p:sp>
      <p:sp>
        <p:nvSpPr>
          <p:cNvPr id="418" name="Google Shape;418;p14"/>
          <p:cNvSpPr txBox="1"/>
          <p:nvPr/>
        </p:nvSpPr>
        <p:spPr>
          <a:xfrm>
            <a:off x="2850411" y="5242649"/>
            <a:ext cx="19954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Legendre, R. (2005). </a:t>
            </a:r>
            <a:endParaRPr sz="1400">
              <a:solidFill>
                <a:schemeClr val="dk1"/>
              </a:solidFill>
              <a:latin typeface="Calibri"/>
              <a:ea typeface="Calibri"/>
              <a:cs typeface="Calibri"/>
              <a:sym typeface="Calibri"/>
            </a:endParaRPr>
          </a:p>
        </p:txBody>
      </p:sp>
      <p:sp>
        <p:nvSpPr>
          <p:cNvPr id="419" name="Google Shape;419;p14"/>
          <p:cNvSpPr/>
          <p:nvPr/>
        </p:nvSpPr>
        <p:spPr>
          <a:xfrm>
            <a:off x="431700" y="1057386"/>
            <a:ext cx="7225532" cy="4662414"/>
          </a:xfrm>
          <a:prstGeom prst="rect">
            <a:avLst/>
          </a:prstGeom>
          <a:no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9D0F6"/>
              </a:solidFill>
              <a:latin typeface="Calibri"/>
              <a:ea typeface="Calibri"/>
              <a:cs typeface="Calibri"/>
              <a:sym typeface="Calibri"/>
            </a:endParaRPr>
          </a:p>
        </p:txBody>
      </p:sp>
      <p:pic>
        <p:nvPicPr>
          <p:cNvPr id="420" name="Google Shape;420;p14" descr="Un jeune homme d'affaires se réjouit"/>
          <p:cNvPicPr preferRelativeResize="0"/>
          <p:nvPr/>
        </p:nvPicPr>
        <p:blipFill rotWithShape="1">
          <a:blip r:embed="rId3">
            <a:alphaModFix/>
          </a:blip>
          <a:srcRect/>
          <a:stretch/>
        </p:blipFill>
        <p:spPr>
          <a:xfrm>
            <a:off x="9307377" y="433873"/>
            <a:ext cx="1841890" cy="5990253"/>
          </a:xfrm>
          <a:prstGeom prst="rect">
            <a:avLst/>
          </a:prstGeom>
          <a:noFill/>
          <a:ln>
            <a:noFill/>
          </a:ln>
        </p:spPr>
      </p:pic>
      <p:grpSp>
        <p:nvGrpSpPr>
          <p:cNvPr id="421" name="Google Shape;421;p14"/>
          <p:cNvGrpSpPr/>
          <p:nvPr/>
        </p:nvGrpSpPr>
        <p:grpSpPr>
          <a:xfrm>
            <a:off x="718094" y="6200195"/>
            <a:ext cx="2108563" cy="394370"/>
            <a:chOff x="444500" y="5965863"/>
            <a:chExt cx="3361464" cy="628702"/>
          </a:xfrm>
        </p:grpSpPr>
        <p:grpSp>
          <p:nvGrpSpPr>
            <p:cNvPr id="422" name="Google Shape;422;p14"/>
            <p:cNvGrpSpPr/>
            <p:nvPr/>
          </p:nvGrpSpPr>
          <p:grpSpPr>
            <a:xfrm>
              <a:off x="1054906" y="5965863"/>
              <a:ext cx="2751058" cy="628702"/>
              <a:chOff x="-2306558" y="5965863"/>
              <a:chExt cx="2751058" cy="628702"/>
            </a:xfrm>
          </p:grpSpPr>
          <p:sp>
            <p:nvSpPr>
              <p:cNvPr id="423" name="Google Shape;423;p14"/>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4" name="Google Shape;424;p14"/>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425" name="Google Shape;425;p14"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aphicFrame>
        <p:nvGraphicFramePr>
          <p:cNvPr id="430" name="Google Shape;430;p15"/>
          <p:cNvGraphicFramePr/>
          <p:nvPr>
            <p:extLst>
              <p:ext uri="{D42A27DB-BD31-4B8C-83A1-F6EECF244321}">
                <p14:modId xmlns:p14="http://schemas.microsoft.com/office/powerpoint/2010/main" val="3768004741"/>
              </p:ext>
            </p:extLst>
          </p:nvPr>
        </p:nvGraphicFramePr>
        <p:xfrm>
          <a:off x="781226" y="2418397"/>
          <a:ext cx="10629575" cy="3240000"/>
        </p:xfrm>
        <a:graphic>
          <a:graphicData uri="http://schemas.openxmlformats.org/drawingml/2006/table">
            <a:tbl>
              <a:tblPr firstRow="1" bandRow="1">
                <a:noFill/>
                <a:tableStyleId>{976B73E5-B155-4C9A-8C39-3D2BBAEFFE5D}</a:tableStyleId>
              </a:tblPr>
              <a:tblGrid>
                <a:gridCol w="2160000">
                  <a:extLst>
                    <a:ext uri="{9D8B030D-6E8A-4147-A177-3AD203B41FA5}">
                      <a16:colId xmlns:a16="http://schemas.microsoft.com/office/drawing/2014/main" val="20000"/>
                    </a:ext>
                  </a:extLst>
                </a:gridCol>
                <a:gridCol w="2822575">
                  <a:extLst>
                    <a:ext uri="{9D8B030D-6E8A-4147-A177-3AD203B41FA5}">
                      <a16:colId xmlns:a16="http://schemas.microsoft.com/office/drawing/2014/main" val="20001"/>
                    </a:ext>
                  </a:extLst>
                </a:gridCol>
                <a:gridCol w="2823500">
                  <a:extLst>
                    <a:ext uri="{9D8B030D-6E8A-4147-A177-3AD203B41FA5}">
                      <a16:colId xmlns:a16="http://schemas.microsoft.com/office/drawing/2014/main" val="20002"/>
                    </a:ext>
                  </a:extLst>
                </a:gridCol>
                <a:gridCol w="2823500">
                  <a:extLst>
                    <a:ext uri="{9D8B030D-6E8A-4147-A177-3AD203B41FA5}">
                      <a16:colId xmlns:a16="http://schemas.microsoft.com/office/drawing/2014/main" val="20003"/>
                    </a:ext>
                  </a:extLst>
                </a:gridCol>
              </a:tblGrid>
              <a:tr h="648000">
                <a:tc>
                  <a:txBody>
                    <a:bodyPr/>
                    <a:lstStyle/>
                    <a:p>
                      <a:pPr marL="0" marR="0" lvl="0" indent="0" algn="l" rtl="0">
                        <a:spcBef>
                          <a:spcPts val="0"/>
                        </a:spcBef>
                        <a:spcAft>
                          <a:spcPts val="0"/>
                        </a:spcAft>
                        <a:buNone/>
                      </a:pPr>
                      <a:endParaRPr sz="1800" dirty="0">
                        <a:latin typeface="Arial Nova Cond" panose="020B0506020202020204" pitchFamily="34" charset="0"/>
                      </a:endParaRPr>
                    </a:p>
                  </a:txBody>
                  <a:tcPr marL="91450" marR="91450" marT="45725" marB="45725" anchor="ctr">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noFill/>
                  </a:tcPr>
                </a:tc>
                <a:tc>
                  <a:txBody>
                    <a:bodyPr/>
                    <a:lstStyle/>
                    <a:p>
                      <a:pPr marL="0" marR="0" lvl="0" indent="0" algn="ctr" rtl="0">
                        <a:spcBef>
                          <a:spcPts val="0"/>
                        </a:spcBef>
                        <a:spcAft>
                          <a:spcPts val="0"/>
                        </a:spcAft>
                        <a:buNone/>
                      </a:pPr>
                      <a:r>
                        <a:rPr lang="fr-CA" sz="1800" b="1" dirty="0">
                          <a:latin typeface="Arial Nova Cond" panose="020B0506020202020204" pitchFamily="34" charset="0"/>
                          <a:ea typeface="Arial"/>
                          <a:cs typeface="Arial"/>
                          <a:sym typeface="Arial"/>
                        </a:rPr>
                        <a:t>FORMATION</a:t>
                      </a:r>
                      <a:endParaRPr sz="1800" b="1" dirty="0">
                        <a:latin typeface="Arial Nova Cond" panose="020B0506020202020204" pitchFamily="34" charset="0"/>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fr-CA" sz="1800" b="1">
                          <a:latin typeface="Arial Nova Cond" panose="020B0506020202020204" pitchFamily="34" charset="0"/>
                          <a:ea typeface="Arial"/>
                          <a:cs typeface="Arial"/>
                          <a:sym typeface="Arial"/>
                        </a:rPr>
                        <a:t>ANIMATION</a:t>
                      </a:r>
                      <a:endParaRPr>
                        <a:latin typeface="Arial Nova Cond" panose="020B0506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70C0">
                        <a:alpha val="80000"/>
                      </a:srgbClr>
                    </a:solidFill>
                  </a:tcPr>
                </a:tc>
                <a:tc>
                  <a:txBody>
                    <a:bodyPr/>
                    <a:lstStyle/>
                    <a:p>
                      <a:pPr marL="0" marR="0" lvl="0" indent="0" algn="ctr" rtl="0">
                        <a:spcBef>
                          <a:spcPts val="0"/>
                        </a:spcBef>
                        <a:spcAft>
                          <a:spcPts val="0"/>
                        </a:spcAft>
                        <a:buNone/>
                      </a:pPr>
                      <a:r>
                        <a:rPr lang="fr-CA" sz="1800" b="1">
                          <a:latin typeface="Arial Nova Cond" panose="020B0506020202020204" pitchFamily="34" charset="0"/>
                          <a:ea typeface="Arial"/>
                          <a:cs typeface="Arial"/>
                          <a:sym typeface="Arial"/>
                        </a:rPr>
                        <a:t>FACILITATION</a:t>
                      </a:r>
                      <a:endParaRPr>
                        <a:latin typeface="Arial Nova Cond" panose="020B0506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alpha val="80000"/>
                      </a:schemeClr>
                    </a:solidFill>
                  </a:tcPr>
                </a:tc>
                <a:extLst>
                  <a:ext uri="{0D108BD9-81ED-4DB2-BD59-A6C34878D82A}">
                    <a16:rowId xmlns:a16="http://schemas.microsoft.com/office/drawing/2014/main" val="10000"/>
                  </a:ext>
                </a:extLst>
              </a:tr>
              <a:tr h="648000">
                <a:tc>
                  <a:txBody>
                    <a:bodyPr/>
                    <a:lstStyle/>
                    <a:p>
                      <a:pPr marL="0" marR="0" lvl="0" indent="0" algn="ctr" rtl="0">
                        <a:spcBef>
                          <a:spcPts val="0"/>
                        </a:spcBef>
                        <a:spcAft>
                          <a:spcPts val="0"/>
                        </a:spcAft>
                        <a:buNone/>
                      </a:pPr>
                      <a:r>
                        <a:rPr lang="fr-CA" sz="1800" b="1">
                          <a:solidFill>
                            <a:schemeClr val="dk1"/>
                          </a:solidFill>
                          <a:latin typeface="Arial Nova Cond" panose="020B0506020202020204" pitchFamily="34" charset="0"/>
                          <a:ea typeface="Arial"/>
                          <a:cs typeface="Arial"/>
                          <a:sym typeface="Arial"/>
                        </a:rPr>
                        <a:t>POSTURE</a:t>
                      </a:r>
                      <a:endParaRPr>
                        <a:latin typeface="Arial Nova Cond" panose="020B0506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CA" sz="1600" dirty="0">
                          <a:latin typeface="Arial Nova" panose="020B0504020202020204" pitchFamily="34" charset="0"/>
                          <a:ea typeface="Arial"/>
                          <a:cs typeface="Arial"/>
                          <a:sym typeface="Arial"/>
                        </a:rPr>
                        <a:t>Expert qui partage</a:t>
                      </a:r>
                      <a:endParaRPr sz="1600" dirty="0">
                        <a:highlight>
                          <a:srgbClr val="FFFF00"/>
                        </a:highlight>
                        <a:latin typeface="Arial Nova" panose="020B0504020202020204" pitchFamily="34" charset="0"/>
                        <a:ea typeface="Arial"/>
                        <a:cs typeface="Arial"/>
                        <a:sym typeface="Arial"/>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CA" sz="1600" dirty="0">
                          <a:latin typeface="Arial Nova" panose="020B0504020202020204" pitchFamily="34" charset="0"/>
                          <a:ea typeface="Arial"/>
                          <a:cs typeface="Arial"/>
                          <a:sym typeface="Arial"/>
                        </a:rPr>
                        <a:t>Guide/accompagne</a:t>
                      </a:r>
                      <a:endParaRPr dirty="0">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CA" sz="1600" dirty="0">
                          <a:latin typeface="Arial Nova" panose="020B0504020202020204" pitchFamily="34" charset="0"/>
                          <a:ea typeface="Arial"/>
                          <a:cs typeface="Arial"/>
                          <a:sym typeface="Arial"/>
                        </a:rPr>
                        <a:t>Expert qui apprend</a:t>
                      </a:r>
                      <a:endParaRPr dirty="0">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648000">
                <a:tc>
                  <a:txBody>
                    <a:bodyPr/>
                    <a:lstStyle/>
                    <a:p>
                      <a:pPr marL="0" marR="0" lvl="0" indent="0" algn="ctr" rtl="0">
                        <a:spcBef>
                          <a:spcPts val="0"/>
                        </a:spcBef>
                        <a:spcAft>
                          <a:spcPts val="0"/>
                        </a:spcAft>
                        <a:buNone/>
                      </a:pPr>
                      <a:r>
                        <a:rPr lang="fr-CA" sz="1800" b="1">
                          <a:solidFill>
                            <a:schemeClr val="dk1"/>
                          </a:solidFill>
                          <a:latin typeface="Arial Nova Cond" panose="020B0506020202020204" pitchFamily="34" charset="0"/>
                          <a:ea typeface="Arial"/>
                          <a:cs typeface="Arial"/>
                          <a:sym typeface="Arial"/>
                        </a:rPr>
                        <a:t>TEMPS DE PAROLE</a:t>
                      </a:r>
                      <a:endParaRPr>
                        <a:latin typeface="Arial Nova Cond" panose="020B0506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8E8"/>
                    </a:solidFill>
                  </a:tcPr>
                </a:tc>
                <a:tc>
                  <a:txBody>
                    <a:bodyPr/>
                    <a:lstStyle/>
                    <a:p>
                      <a:pPr marL="0" marR="0" lvl="0" indent="0" algn="ctr" rtl="0">
                        <a:spcBef>
                          <a:spcPts val="0"/>
                        </a:spcBef>
                        <a:spcAft>
                          <a:spcPts val="0"/>
                        </a:spcAft>
                        <a:buNone/>
                      </a:pPr>
                      <a:r>
                        <a:rPr lang="fr-CA" sz="1600">
                          <a:latin typeface="Arial Nova" panose="020B0504020202020204" pitchFamily="34" charset="0"/>
                          <a:ea typeface="Arial"/>
                          <a:cs typeface="Arial"/>
                          <a:sym typeface="Arial"/>
                        </a:rPr>
                        <a:t>Parle la majorité du temps</a:t>
                      </a:r>
                      <a:endParaRPr>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8E8"/>
                    </a:solidFill>
                  </a:tcPr>
                </a:tc>
                <a:tc>
                  <a:txBody>
                    <a:bodyPr/>
                    <a:lstStyle/>
                    <a:p>
                      <a:pPr marL="0" marR="0" lvl="0" indent="0" algn="ctr" rtl="0">
                        <a:spcBef>
                          <a:spcPts val="0"/>
                        </a:spcBef>
                        <a:spcAft>
                          <a:spcPts val="0"/>
                        </a:spcAft>
                        <a:buNone/>
                      </a:pPr>
                      <a:r>
                        <a:rPr lang="fr-CA" sz="1600">
                          <a:latin typeface="Arial Nova" panose="020B0504020202020204" pitchFamily="34" charset="0"/>
                          <a:ea typeface="Arial"/>
                          <a:cs typeface="Arial"/>
                          <a:sym typeface="Arial"/>
                        </a:rPr>
                        <a:t>Partage du temps</a:t>
                      </a:r>
                      <a:endParaRPr>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8E8"/>
                    </a:solidFill>
                  </a:tcPr>
                </a:tc>
                <a:tc>
                  <a:txBody>
                    <a:bodyPr/>
                    <a:lstStyle/>
                    <a:p>
                      <a:pPr marL="0" marR="0" lvl="0" indent="0" algn="ctr" rtl="0">
                        <a:spcBef>
                          <a:spcPts val="0"/>
                        </a:spcBef>
                        <a:spcAft>
                          <a:spcPts val="0"/>
                        </a:spcAft>
                        <a:buNone/>
                      </a:pPr>
                      <a:r>
                        <a:rPr lang="fr-CA" sz="1600" dirty="0">
                          <a:latin typeface="Arial Nova" panose="020B0504020202020204" pitchFamily="34" charset="0"/>
                          <a:ea typeface="Arial"/>
                          <a:cs typeface="Arial"/>
                          <a:sym typeface="Arial"/>
                        </a:rPr>
                        <a:t>Accompagne les discussions</a:t>
                      </a:r>
                      <a:endParaRPr dirty="0">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8E8E8"/>
                    </a:solidFill>
                  </a:tcPr>
                </a:tc>
                <a:extLst>
                  <a:ext uri="{0D108BD9-81ED-4DB2-BD59-A6C34878D82A}">
                    <a16:rowId xmlns:a16="http://schemas.microsoft.com/office/drawing/2014/main" val="10002"/>
                  </a:ext>
                </a:extLst>
              </a:tr>
              <a:tr h="648000">
                <a:tc>
                  <a:txBody>
                    <a:bodyPr/>
                    <a:lstStyle/>
                    <a:p>
                      <a:pPr marL="0" marR="0" lvl="0" indent="0" algn="ctr" rtl="0">
                        <a:spcBef>
                          <a:spcPts val="0"/>
                        </a:spcBef>
                        <a:spcAft>
                          <a:spcPts val="0"/>
                        </a:spcAft>
                        <a:buNone/>
                      </a:pPr>
                      <a:r>
                        <a:rPr lang="fr-CA" sz="1800" b="1">
                          <a:solidFill>
                            <a:schemeClr val="dk1"/>
                          </a:solidFill>
                          <a:latin typeface="Arial Nova Cond" panose="020B0506020202020204" pitchFamily="34" charset="0"/>
                          <a:ea typeface="Arial"/>
                          <a:cs typeface="Arial"/>
                          <a:sym typeface="Arial"/>
                        </a:rPr>
                        <a:t>POSITION</a:t>
                      </a:r>
                      <a:endParaRPr>
                        <a:latin typeface="Arial Nova Cond" panose="020B0506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CA" sz="1600">
                          <a:latin typeface="Arial Nova" panose="020B0504020202020204" pitchFamily="34" charset="0"/>
                          <a:ea typeface="Arial"/>
                          <a:cs typeface="Arial"/>
                          <a:sym typeface="Arial"/>
                        </a:rPr>
                        <a:t>Fait face au groupe</a:t>
                      </a:r>
                      <a:endParaRPr>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CA" sz="1600">
                          <a:latin typeface="Arial Nova" panose="020B0504020202020204" pitchFamily="34" charset="0"/>
                          <a:ea typeface="Arial"/>
                          <a:cs typeface="Arial"/>
                          <a:sym typeface="Arial"/>
                        </a:rPr>
                        <a:t>(?)</a:t>
                      </a:r>
                      <a:endParaRPr>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CA" sz="1600" dirty="0">
                          <a:latin typeface="Arial Nova" panose="020B0504020202020204" pitchFamily="34" charset="0"/>
                          <a:ea typeface="Arial"/>
                          <a:cs typeface="Arial"/>
                          <a:sym typeface="Arial"/>
                        </a:rPr>
                        <a:t>Fait partie du groupe</a:t>
                      </a:r>
                      <a:endParaRPr dirty="0">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648000">
                <a:tc>
                  <a:txBody>
                    <a:bodyPr/>
                    <a:lstStyle/>
                    <a:p>
                      <a:pPr marL="0" marR="0" lvl="0" indent="0" algn="ctr" rtl="0">
                        <a:spcBef>
                          <a:spcPts val="0"/>
                        </a:spcBef>
                        <a:spcAft>
                          <a:spcPts val="0"/>
                        </a:spcAft>
                        <a:buNone/>
                      </a:pPr>
                      <a:r>
                        <a:rPr lang="fr-CA" sz="1800" b="1">
                          <a:solidFill>
                            <a:schemeClr val="dk1"/>
                          </a:solidFill>
                          <a:latin typeface="Arial Nova Cond" panose="020B0506020202020204" pitchFamily="34" charset="0"/>
                          <a:ea typeface="Arial"/>
                          <a:cs typeface="Arial"/>
                          <a:sym typeface="Arial"/>
                        </a:rPr>
                        <a:t>GESTION DU SAVOIR</a:t>
                      </a:r>
                      <a:endParaRPr>
                        <a:latin typeface="Arial Nova Cond" panose="020B0506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fr-CA" sz="1600">
                          <a:latin typeface="Arial Nova" panose="020B0504020202020204" pitchFamily="34" charset="0"/>
                          <a:ea typeface="Arial"/>
                          <a:cs typeface="Arial"/>
                          <a:sym typeface="Arial"/>
                        </a:rPr>
                        <a:t>Délivre de l’information</a:t>
                      </a:r>
                      <a:endParaRPr>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fr-CA" sz="1600">
                          <a:latin typeface="Arial Nova" panose="020B0504020202020204" pitchFamily="34" charset="0"/>
                          <a:ea typeface="Arial"/>
                          <a:cs typeface="Arial"/>
                          <a:sym typeface="Arial"/>
                        </a:rPr>
                        <a:t>(?)</a:t>
                      </a:r>
                      <a:endParaRPr>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fr-CA" sz="1600" dirty="0">
                          <a:latin typeface="Arial Nova" panose="020B0504020202020204" pitchFamily="34" charset="0"/>
                          <a:ea typeface="Arial"/>
                          <a:cs typeface="Arial"/>
                          <a:sym typeface="Arial"/>
                        </a:rPr>
                        <a:t>Nourri des interactions</a:t>
                      </a:r>
                      <a:endParaRPr dirty="0">
                        <a:latin typeface="Arial Nova" panose="020B0504020202020204" pitchFamily="34" charset="0"/>
                      </a:endParaRPr>
                    </a:p>
                  </a:txBody>
                  <a:tcPr marL="91450" marR="91450" marT="45725" marB="45725" anchor="ctr">
                    <a:lnL w="12700" cap="flat" cmpd="sng">
                      <a:solidFill>
                        <a:srgbClr val="BFBFB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
        <p:nvSpPr>
          <p:cNvPr id="431" name="Google Shape;431;p15"/>
          <p:cNvSpPr/>
          <p:nvPr/>
        </p:nvSpPr>
        <p:spPr>
          <a:xfrm>
            <a:off x="0" y="0"/>
            <a:ext cx="12192000" cy="1030514"/>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2" name="Google Shape;432;p15"/>
          <p:cNvSpPr txBox="1"/>
          <p:nvPr/>
        </p:nvSpPr>
        <p:spPr>
          <a:xfrm>
            <a:off x="2227179" y="284424"/>
            <a:ext cx="7737643" cy="609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359"/>
              <a:buFont typeface="Arial"/>
              <a:buNone/>
            </a:pPr>
            <a:r>
              <a:rPr lang="fr-CA" sz="3359" b="1" i="0" u="none" strike="noStrike" cap="none" dirty="0">
                <a:solidFill>
                  <a:srgbClr val="FFFFFF"/>
                </a:solidFill>
                <a:latin typeface="Arial Nova Cond" panose="020B0506020202020204" pitchFamily="34" charset="0"/>
                <a:sym typeface="Arial"/>
              </a:rPr>
              <a:t>FORMATION/ANIMATION</a:t>
            </a:r>
            <a:r>
              <a:rPr lang="fr-CA" sz="3359" b="1" dirty="0">
                <a:solidFill>
                  <a:srgbClr val="FFFFFF"/>
                </a:solidFill>
                <a:latin typeface="Arial Nova Cond" panose="020B0506020202020204" pitchFamily="34" charset="0"/>
                <a:sym typeface="Arial"/>
              </a:rPr>
              <a:t> VS FACILITATION</a:t>
            </a:r>
            <a:endParaRPr sz="3359" b="1" i="0" u="none" strike="noStrike" cap="none" dirty="0">
              <a:solidFill>
                <a:srgbClr val="FFFFFF"/>
              </a:solidFill>
              <a:latin typeface="Arial Nova Cond" panose="020B0506020202020204" pitchFamily="34" charset="0"/>
              <a:sym typeface="Arial"/>
            </a:endParaRPr>
          </a:p>
        </p:txBody>
      </p:sp>
      <p:pic>
        <p:nvPicPr>
          <p:cNvPr id="433" name="Google Shape;433;p15"/>
          <p:cNvPicPr preferRelativeResize="0"/>
          <p:nvPr/>
        </p:nvPicPr>
        <p:blipFill rotWithShape="1">
          <a:blip r:embed="rId3">
            <a:alphaModFix/>
          </a:blip>
          <a:srcRect t="26851"/>
          <a:stretch/>
        </p:blipFill>
        <p:spPr>
          <a:xfrm>
            <a:off x="3818915" y="1551011"/>
            <a:ext cx="1119970" cy="720000"/>
          </a:xfrm>
          <a:prstGeom prst="rect">
            <a:avLst/>
          </a:prstGeom>
          <a:noFill/>
          <a:ln>
            <a:noFill/>
          </a:ln>
        </p:spPr>
      </p:pic>
      <p:pic>
        <p:nvPicPr>
          <p:cNvPr id="434" name="Google Shape;434;p15"/>
          <p:cNvPicPr preferRelativeResize="0"/>
          <p:nvPr/>
        </p:nvPicPr>
        <p:blipFill rotWithShape="1">
          <a:blip r:embed="rId4">
            <a:alphaModFix/>
          </a:blip>
          <a:srcRect/>
          <a:stretch/>
        </p:blipFill>
        <p:spPr>
          <a:xfrm>
            <a:off x="9283554" y="1464310"/>
            <a:ext cx="1133115" cy="864000"/>
          </a:xfrm>
          <a:prstGeom prst="rect">
            <a:avLst/>
          </a:prstGeom>
          <a:noFill/>
          <a:ln>
            <a:noFill/>
          </a:ln>
        </p:spPr>
      </p:pic>
      <p:pic>
        <p:nvPicPr>
          <p:cNvPr id="435" name="Google Shape;435;p15"/>
          <p:cNvPicPr preferRelativeResize="0"/>
          <p:nvPr/>
        </p:nvPicPr>
        <p:blipFill rotWithShape="1">
          <a:blip r:embed="rId5">
            <a:alphaModFix/>
          </a:blip>
          <a:srcRect t="22252" r="-1602"/>
          <a:stretch/>
        </p:blipFill>
        <p:spPr>
          <a:xfrm>
            <a:off x="6808644" y="1541457"/>
            <a:ext cx="734503" cy="720000"/>
          </a:xfrm>
          <a:prstGeom prst="rect">
            <a:avLst/>
          </a:prstGeom>
          <a:noFill/>
          <a:ln>
            <a:noFill/>
          </a:ln>
        </p:spPr>
      </p:pic>
      <p:grpSp>
        <p:nvGrpSpPr>
          <p:cNvPr id="436" name="Google Shape;436;p15"/>
          <p:cNvGrpSpPr/>
          <p:nvPr/>
        </p:nvGrpSpPr>
        <p:grpSpPr>
          <a:xfrm>
            <a:off x="718094" y="6200195"/>
            <a:ext cx="2108563" cy="394370"/>
            <a:chOff x="444500" y="5965863"/>
            <a:chExt cx="3361464" cy="628702"/>
          </a:xfrm>
        </p:grpSpPr>
        <p:grpSp>
          <p:nvGrpSpPr>
            <p:cNvPr id="437" name="Google Shape;437;p15"/>
            <p:cNvGrpSpPr/>
            <p:nvPr/>
          </p:nvGrpSpPr>
          <p:grpSpPr>
            <a:xfrm>
              <a:off x="1054906" y="5965863"/>
              <a:ext cx="2751058" cy="628702"/>
              <a:chOff x="-2306558" y="5965863"/>
              <a:chExt cx="2751058" cy="628702"/>
            </a:xfrm>
          </p:grpSpPr>
          <p:sp>
            <p:nvSpPr>
              <p:cNvPr id="438" name="Google Shape;438;p15"/>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9" name="Google Shape;439;p15"/>
              <p:cNvPicPr preferRelativeResize="0"/>
              <p:nvPr/>
            </p:nvPicPr>
            <p:blipFill rotWithShape="1">
              <a:blip r:embed="rId6">
                <a:alphaModFix/>
              </a:blip>
              <a:srcRect/>
              <a:stretch/>
            </p:blipFill>
            <p:spPr>
              <a:xfrm>
                <a:off x="-2306558" y="6183049"/>
                <a:ext cx="2751058" cy="411516"/>
              </a:xfrm>
              <a:prstGeom prst="rect">
                <a:avLst/>
              </a:prstGeom>
              <a:noFill/>
              <a:ln>
                <a:noFill/>
              </a:ln>
            </p:spPr>
          </p:pic>
        </p:grpSp>
        <p:pic>
          <p:nvPicPr>
            <p:cNvPr id="440" name="Google Shape;440;p15" descr="Une image contenant texte, Police, Graphique, logo&#10;&#10;Description générée automatiquement"/>
            <p:cNvPicPr preferRelativeResize="0"/>
            <p:nvPr/>
          </p:nvPicPr>
          <p:blipFill rotWithShape="1">
            <a:blip r:embed="rId7">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6"/>
          <p:cNvSpPr txBox="1"/>
          <p:nvPr/>
        </p:nvSpPr>
        <p:spPr>
          <a:xfrm>
            <a:off x="900886" y="2390604"/>
            <a:ext cx="1013722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600">
                <a:solidFill>
                  <a:schemeClr val="dk1"/>
                </a:solidFill>
                <a:latin typeface="Arial Nova Light" panose="020B0304020202020204" pitchFamily="34" charset="0"/>
                <a:sym typeface="Arial"/>
              </a:rPr>
              <a:t>Quels sont les </a:t>
            </a:r>
            <a:r>
              <a:rPr lang="fr-CA" sz="3600" b="1">
                <a:solidFill>
                  <a:schemeClr val="lt1"/>
                </a:solidFill>
                <a:highlight>
                  <a:srgbClr val="00B0F0"/>
                </a:highlight>
                <a:latin typeface="Arial Nova Light" panose="020B0304020202020204" pitchFamily="34" charset="0"/>
                <a:sym typeface="Arial"/>
              </a:rPr>
              <a:t>moments</a:t>
            </a:r>
            <a:r>
              <a:rPr lang="fr-CA" sz="3600">
                <a:solidFill>
                  <a:schemeClr val="dk1"/>
                </a:solidFill>
                <a:latin typeface="Arial Nova Light" panose="020B0304020202020204" pitchFamily="34" charset="0"/>
                <a:sym typeface="Arial"/>
              </a:rPr>
              <a:t> qui se prêtent à la facilitation dans votre cours?</a:t>
            </a:r>
            <a:endParaRPr>
              <a:latin typeface="Arial Nova Light" panose="020B0304020202020204" pitchFamily="34" charset="0"/>
            </a:endParaRPr>
          </a:p>
        </p:txBody>
      </p:sp>
      <p:sp>
        <p:nvSpPr>
          <p:cNvPr id="446" name="Google Shape;446;p16"/>
          <p:cNvSpPr/>
          <p:nvPr/>
        </p:nvSpPr>
        <p:spPr>
          <a:xfrm>
            <a:off x="0" y="0"/>
            <a:ext cx="12192000" cy="1030514"/>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7" name="Google Shape;447;p16"/>
          <p:cNvSpPr txBox="1"/>
          <p:nvPr/>
        </p:nvSpPr>
        <p:spPr>
          <a:xfrm>
            <a:off x="3014662" y="284424"/>
            <a:ext cx="6162675" cy="609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359"/>
              <a:buFont typeface="Arial"/>
              <a:buNone/>
            </a:pPr>
            <a:r>
              <a:rPr lang="fr-CA" sz="3359" b="1" dirty="0">
                <a:solidFill>
                  <a:srgbClr val="FFFFFF"/>
                </a:solidFill>
                <a:latin typeface="Arial Nova Cond" panose="020B0506020202020204" pitchFamily="34" charset="0"/>
                <a:sym typeface="Arial"/>
              </a:rPr>
              <a:t>ET DANS VOTRE COURS?</a:t>
            </a:r>
            <a:endParaRPr sz="3359" b="1" i="0" u="none" strike="noStrike" cap="none" dirty="0">
              <a:solidFill>
                <a:srgbClr val="FFFFFF"/>
              </a:solidFill>
              <a:latin typeface="Arial Nova Cond" panose="020B0506020202020204" pitchFamily="34" charset="0"/>
              <a:sym typeface="Arial"/>
            </a:endParaRPr>
          </a:p>
        </p:txBody>
      </p:sp>
      <p:grpSp>
        <p:nvGrpSpPr>
          <p:cNvPr id="448" name="Google Shape;448;p16"/>
          <p:cNvGrpSpPr/>
          <p:nvPr/>
        </p:nvGrpSpPr>
        <p:grpSpPr>
          <a:xfrm>
            <a:off x="718094" y="6200195"/>
            <a:ext cx="2108563" cy="394370"/>
            <a:chOff x="444500" y="5965863"/>
            <a:chExt cx="3361464" cy="628702"/>
          </a:xfrm>
        </p:grpSpPr>
        <p:grpSp>
          <p:nvGrpSpPr>
            <p:cNvPr id="449" name="Google Shape;449;p16"/>
            <p:cNvGrpSpPr/>
            <p:nvPr/>
          </p:nvGrpSpPr>
          <p:grpSpPr>
            <a:xfrm>
              <a:off x="1054906" y="5965863"/>
              <a:ext cx="2751058" cy="628702"/>
              <a:chOff x="-2306558" y="5965863"/>
              <a:chExt cx="2751058" cy="628702"/>
            </a:xfrm>
          </p:grpSpPr>
          <p:sp>
            <p:nvSpPr>
              <p:cNvPr id="450" name="Google Shape;450;p16"/>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16"/>
              <p:cNvPicPr preferRelativeResize="0"/>
              <p:nvPr/>
            </p:nvPicPr>
            <p:blipFill rotWithShape="1">
              <a:blip r:embed="rId3">
                <a:alphaModFix/>
              </a:blip>
              <a:srcRect/>
              <a:stretch/>
            </p:blipFill>
            <p:spPr>
              <a:xfrm>
                <a:off x="-2306558" y="6183049"/>
                <a:ext cx="2751058" cy="411516"/>
              </a:xfrm>
              <a:prstGeom prst="rect">
                <a:avLst/>
              </a:prstGeom>
              <a:noFill/>
              <a:ln>
                <a:noFill/>
              </a:ln>
            </p:spPr>
          </p:pic>
        </p:grpSp>
        <p:pic>
          <p:nvPicPr>
            <p:cNvPr id="452" name="Google Shape;452;p16" descr="Une image contenant texte, Police, Graphique, logo&#10;&#10;Description générée automatiquement"/>
            <p:cNvPicPr preferRelativeResize="0"/>
            <p:nvPr/>
          </p:nvPicPr>
          <p:blipFill rotWithShape="1">
            <a:blip r:embed="rId4">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7"/>
          <p:cNvSpPr txBox="1"/>
          <p:nvPr/>
        </p:nvSpPr>
        <p:spPr>
          <a:xfrm>
            <a:off x="900886" y="2390604"/>
            <a:ext cx="1013722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600">
                <a:solidFill>
                  <a:schemeClr val="dk1"/>
                </a:solidFill>
                <a:latin typeface="Arial Nova Light" panose="020B0304020202020204" pitchFamily="34" charset="0"/>
                <a:sym typeface="Arial"/>
              </a:rPr>
              <a:t>Quels sont les </a:t>
            </a:r>
            <a:r>
              <a:rPr lang="fr-CA" sz="3600" b="1">
                <a:solidFill>
                  <a:schemeClr val="lt1"/>
                </a:solidFill>
                <a:highlight>
                  <a:srgbClr val="00B0F0"/>
                </a:highlight>
                <a:latin typeface="Arial Nova Light" panose="020B0304020202020204" pitchFamily="34" charset="0"/>
                <a:sym typeface="Arial"/>
              </a:rPr>
              <a:t>bénéfices</a:t>
            </a:r>
            <a:r>
              <a:rPr lang="fr-CA" sz="3600">
                <a:solidFill>
                  <a:schemeClr val="dk1"/>
                </a:solidFill>
                <a:latin typeface="Arial Nova Light" panose="020B0304020202020204" pitchFamily="34" charset="0"/>
                <a:sym typeface="Arial"/>
              </a:rPr>
              <a:t> que vous ou vos étudiant.es pourriez retirer de cette approche?</a:t>
            </a:r>
            <a:endParaRPr>
              <a:latin typeface="Arial Nova Light" panose="020B0304020202020204" pitchFamily="34" charset="0"/>
            </a:endParaRPr>
          </a:p>
        </p:txBody>
      </p:sp>
      <p:grpSp>
        <p:nvGrpSpPr>
          <p:cNvPr id="458" name="Google Shape;458;p17"/>
          <p:cNvGrpSpPr/>
          <p:nvPr/>
        </p:nvGrpSpPr>
        <p:grpSpPr>
          <a:xfrm>
            <a:off x="718094" y="6200195"/>
            <a:ext cx="2108563" cy="394370"/>
            <a:chOff x="444500" y="5965863"/>
            <a:chExt cx="3361464" cy="628702"/>
          </a:xfrm>
        </p:grpSpPr>
        <p:grpSp>
          <p:nvGrpSpPr>
            <p:cNvPr id="459" name="Google Shape;459;p17"/>
            <p:cNvGrpSpPr/>
            <p:nvPr/>
          </p:nvGrpSpPr>
          <p:grpSpPr>
            <a:xfrm>
              <a:off x="1054906" y="5965863"/>
              <a:ext cx="2751058" cy="628702"/>
              <a:chOff x="-2306558" y="5965863"/>
              <a:chExt cx="2751058" cy="628702"/>
            </a:xfrm>
          </p:grpSpPr>
          <p:sp>
            <p:nvSpPr>
              <p:cNvPr id="460" name="Google Shape;460;p17"/>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1" name="Google Shape;461;p17"/>
              <p:cNvPicPr preferRelativeResize="0"/>
              <p:nvPr/>
            </p:nvPicPr>
            <p:blipFill rotWithShape="1">
              <a:blip r:embed="rId3">
                <a:alphaModFix/>
              </a:blip>
              <a:srcRect/>
              <a:stretch/>
            </p:blipFill>
            <p:spPr>
              <a:xfrm>
                <a:off x="-2306558" y="6183049"/>
                <a:ext cx="2751058" cy="411516"/>
              </a:xfrm>
              <a:prstGeom prst="rect">
                <a:avLst/>
              </a:prstGeom>
              <a:noFill/>
              <a:ln>
                <a:noFill/>
              </a:ln>
            </p:spPr>
          </p:pic>
        </p:grpSp>
        <p:pic>
          <p:nvPicPr>
            <p:cNvPr id="462" name="Google Shape;462;p17" descr="Une image contenant texte, Police, Graphique, logo&#10;&#10;Description générée automatiquement"/>
            <p:cNvPicPr preferRelativeResize="0"/>
            <p:nvPr/>
          </p:nvPicPr>
          <p:blipFill rotWithShape="1">
            <a:blip r:embed="rId4">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8"/>
          <p:cNvSpPr/>
          <p:nvPr/>
        </p:nvSpPr>
        <p:spPr>
          <a:xfrm>
            <a:off x="6788150" y="1879600"/>
            <a:ext cx="3091543" cy="483507"/>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ova Light" panose="020B0304020202020204" pitchFamily="34" charset="0"/>
              <a:ea typeface="Calibri"/>
              <a:cs typeface="Calibri"/>
              <a:sym typeface="Calibri"/>
            </a:endParaRPr>
          </a:p>
        </p:txBody>
      </p:sp>
      <p:pic>
        <p:nvPicPr>
          <p:cNvPr id="469" name="Google Shape;469;p18"/>
          <p:cNvPicPr preferRelativeResize="0"/>
          <p:nvPr/>
        </p:nvPicPr>
        <p:blipFill rotWithShape="1">
          <a:blip r:embed="rId3">
            <a:alphaModFix/>
          </a:blip>
          <a:srcRect t="19285"/>
          <a:stretch/>
        </p:blipFill>
        <p:spPr>
          <a:xfrm>
            <a:off x="4416595" y="3098910"/>
            <a:ext cx="2745647" cy="2229170"/>
          </a:xfrm>
          <a:prstGeom prst="rect">
            <a:avLst/>
          </a:prstGeom>
          <a:noFill/>
          <a:ln>
            <a:noFill/>
          </a:ln>
        </p:spPr>
      </p:pic>
      <p:sp>
        <p:nvSpPr>
          <p:cNvPr id="470" name="Google Shape;470;p18"/>
          <p:cNvSpPr txBox="1"/>
          <p:nvPr/>
        </p:nvSpPr>
        <p:spPr>
          <a:xfrm>
            <a:off x="1370689" y="1787828"/>
            <a:ext cx="945062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3600">
                <a:solidFill>
                  <a:schemeClr val="dk1"/>
                </a:solidFill>
                <a:latin typeface="Arial Nova Light" panose="020B0304020202020204" pitchFamily="34" charset="0"/>
                <a:sym typeface="Arial"/>
              </a:rPr>
              <a:t>Quoi faire pour nourrir </a:t>
            </a:r>
            <a:r>
              <a:rPr lang="fr-CA" sz="3600">
                <a:solidFill>
                  <a:schemeClr val="lt1"/>
                </a:solidFill>
                <a:latin typeface="Arial Nova Light" panose="020B0304020202020204" pitchFamily="34" charset="0"/>
                <a:sym typeface="Arial"/>
              </a:rPr>
              <a:t>les interactions </a:t>
            </a:r>
            <a:br>
              <a:rPr lang="fr-CA" sz="3600">
                <a:solidFill>
                  <a:schemeClr val="dk1"/>
                </a:solidFill>
                <a:latin typeface="Arial Nova Light" panose="020B0304020202020204" pitchFamily="34" charset="0"/>
                <a:sym typeface="Arial"/>
              </a:rPr>
            </a:br>
            <a:r>
              <a:rPr lang="fr-CA" sz="3600">
                <a:solidFill>
                  <a:schemeClr val="dk1"/>
                </a:solidFill>
                <a:latin typeface="Arial Nova Light" panose="020B0304020202020204" pitchFamily="34" charset="0"/>
                <a:sym typeface="Arial"/>
              </a:rPr>
              <a:t>dans un contexte de facilitation pédagogique?</a:t>
            </a:r>
            <a:endParaRPr>
              <a:latin typeface="Arial Nova Light" panose="020B0304020202020204" pitchFamily="34" charset="0"/>
            </a:endParaRPr>
          </a:p>
        </p:txBody>
      </p:sp>
      <p:sp>
        <p:nvSpPr>
          <p:cNvPr id="471" name="Google Shape;471;p18"/>
          <p:cNvSpPr/>
          <p:nvPr/>
        </p:nvSpPr>
        <p:spPr>
          <a:xfrm>
            <a:off x="5025038" y="3168075"/>
            <a:ext cx="2254313" cy="2113826"/>
          </a:xfrm>
          <a:prstGeom prst="flowChartConnector">
            <a:avLst/>
          </a:prstGeom>
          <a:noFill/>
          <a:ln w="101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2" name="Google Shape;472;p18"/>
          <p:cNvSpPr/>
          <p:nvPr/>
        </p:nvSpPr>
        <p:spPr>
          <a:xfrm flipH="1">
            <a:off x="5135418" y="3251200"/>
            <a:ext cx="1998988" cy="1961536"/>
          </a:xfrm>
          <a:prstGeom prst="flowChartConnector">
            <a:avLst/>
          </a:prstGeom>
          <a:noFill/>
          <a:ln w="101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18"/>
          <p:cNvSpPr/>
          <p:nvPr/>
        </p:nvSpPr>
        <p:spPr>
          <a:xfrm flipH="1">
            <a:off x="5093859" y="3126512"/>
            <a:ext cx="1998988" cy="2076988"/>
          </a:xfrm>
          <a:prstGeom prst="flowChartConnector">
            <a:avLst/>
          </a:prstGeom>
          <a:noFill/>
          <a:ln w="101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74" name="Google Shape;474;p18"/>
          <p:cNvGrpSpPr/>
          <p:nvPr/>
        </p:nvGrpSpPr>
        <p:grpSpPr>
          <a:xfrm>
            <a:off x="718094" y="6200195"/>
            <a:ext cx="2108563" cy="394370"/>
            <a:chOff x="444500" y="5965863"/>
            <a:chExt cx="3361464" cy="628702"/>
          </a:xfrm>
        </p:grpSpPr>
        <p:grpSp>
          <p:nvGrpSpPr>
            <p:cNvPr id="475" name="Google Shape;475;p18"/>
            <p:cNvGrpSpPr/>
            <p:nvPr/>
          </p:nvGrpSpPr>
          <p:grpSpPr>
            <a:xfrm>
              <a:off x="1054906" y="5965863"/>
              <a:ext cx="2751058" cy="628702"/>
              <a:chOff x="-2306558" y="5965863"/>
              <a:chExt cx="2751058" cy="628702"/>
            </a:xfrm>
          </p:grpSpPr>
          <p:sp>
            <p:nvSpPr>
              <p:cNvPr id="476" name="Google Shape;476;p18"/>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7" name="Google Shape;477;p18"/>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478" name="Google Shape;478;p18"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1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fr-CA" sz="3600">
                <a:latin typeface="Arial Nova Light" panose="020B0304020202020204" pitchFamily="34" charset="0"/>
                <a:ea typeface="Arial"/>
                <a:cs typeface="Arial"/>
                <a:sym typeface="Arial"/>
              </a:rPr>
              <a:t>Profitez des </a:t>
            </a:r>
            <a:r>
              <a:rPr lang="fr-CA" sz="3600" b="1">
                <a:solidFill>
                  <a:schemeClr val="lt1"/>
                </a:solidFill>
                <a:highlight>
                  <a:srgbClr val="00B0F0"/>
                </a:highlight>
                <a:latin typeface="Arial Nova Light" panose="020B0304020202020204" pitchFamily="34" charset="0"/>
                <a:ea typeface="Arial"/>
                <a:cs typeface="Arial"/>
                <a:sym typeface="Arial"/>
              </a:rPr>
              <a:t>questionnements</a:t>
            </a:r>
            <a:r>
              <a:rPr lang="fr-CA" sz="3600">
                <a:latin typeface="Arial Nova Light" panose="020B0304020202020204" pitchFamily="34" charset="0"/>
                <a:ea typeface="Arial"/>
                <a:cs typeface="Arial"/>
                <a:sym typeface="Arial"/>
              </a:rPr>
              <a:t> nés de cet atelier.</a:t>
            </a:r>
            <a:endParaRPr>
              <a:latin typeface="Arial Nova Light" panose="020B0304020202020204" pitchFamily="34" charset="0"/>
            </a:endParaRPr>
          </a:p>
          <a:p>
            <a:pPr marL="0" lvl="0" indent="0" algn="l" rtl="0">
              <a:lnSpc>
                <a:spcPct val="90000"/>
              </a:lnSpc>
              <a:spcBef>
                <a:spcPts val="1000"/>
              </a:spcBef>
              <a:spcAft>
                <a:spcPts val="0"/>
              </a:spcAft>
              <a:buClr>
                <a:schemeClr val="dk1"/>
              </a:buClr>
              <a:buSzPts val="3600"/>
              <a:buNone/>
            </a:pPr>
            <a:endParaRPr sz="3600">
              <a:latin typeface="Arial Nova Light" panose="020B0304020202020204" pitchFamily="34" charset="0"/>
              <a:ea typeface="Arial"/>
              <a:cs typeface="Arial"/>
              <a:sym typeface="Arial"/>
            </a:endParaRPr>
          </a:p>
          <a:p>
            <a:pPr marL="0" lvl="0" indent="0" algn="l" rtl="0">
              <a:lnSpc>
                <a:spcPct val="90000"/>
              </a:lnSpc>
              <a:spcBef>
                <a:spcPts val="1000"/>
              </a:spcBef>
              <a:spcAft>
                <a:spcPts val="0"/>
              </a:spcAft>
              <a:buClr>
                <a:schemeClr val="lt1"/>
              </a:buClr>
              <a:buSzPts val="3600"/>
              <a:buNone/>
            </a:pPr>
            <a:r>
              <a:rPr lang="fr-CA" sz="3600" b="1">
                <a:solidFill>
                  <a:schemeClr val="lt1"/>
                </a:solidFill>
                <a:highlight>
                  <a:srgbClr val="00B0F0"/>
                </a:highlight>
                <a:latin typeface="Arial Nova Light" panose="020B0304020202020204" pitchFamily="34" charset="0"/>
                <a:ea typeface="Arial"/>
                <a:cs typeface="Arial"/>
                <a:sym typeface="Arial"/>
              </a:rPr>
              <a:t>Proposition :</a:t>
            </a:r>
            <a:r>
              <a:rPr lang="fr-CA" sz="3600" b="1">
                <a:latin typeface="Arial Nova Light" panose="020B0304020202020204" pitchFamily="34" charset="0"/>
                <a:ea typeface="Arial"/>
                <a:cs typeface="Arial"/>
                <a:sym typeface="Arial"/>
              </a:rPr>
              <a:t> </a:t>
            </a:r>
            <a:r>
              <a:rPr lang="fr-CA" sz="3600">
                <a:latin typeface="Arial Nova Light" panose="020B0304020202020204" pitchFamily="34" charset="0"/>
                <a:ea typeface="Arial"/>
                <a:cs typeface="Arial"/>
                <a:sym typeface="Arial"/>
              </a:rPr>
              <a:t>transformez une partie d’un de vos cours en activité ou vous adoptez une posture de facilitateur.trice</a:t>
            </a:r>
            <a:endParaRPr sz="3600">
              <a:latin typeface="Arial Nova Light" panose="020B0304020202020204" pitchFamily="34" charset="0"/>
              <a:ea typeface="Arial"/>
              <a:cs typeface="Arial"/>
              <a:sym typeface="Arial"/>
            </a:endParaRPr>
          </a:p>
          <a:p>
            <a:pPr marL="0" lvl="0" indent="0" algn="l" rtl="0">
              <a:lnSpc>
                <a:spcPct val="90000"/>
              </a:lnSpc>
              <a:spcBef>
                <a:spcPts val="1000"/>
              </a:spcBef>
              <a:spcAft>
                <a:spcPts val="0"/>
              </a:spcAft>
              <a:buClr>
                <a:schemeClr val="dk1"/>
              </a:buClr>
              <a:buSzPts val="3600"/>
              <a:buNone/>
            </a:pPr>
            <a:endParaRPr sz="3600">
              <a:latin typeface="Arial Nova Light" panose="020B0304020202020204" pitchFamily="34" charset="0"/>
              <a:ea typeface="Arial"/>
              <a:cs typeface="Arial"/>
              <a:sym typeface="Arial"/>
            </a:endParaRPr>
          </a:p>
          <a:p>
            <a:pPr marL="0" lvl="0" indent="0" algn="ctr" rtl="0">
              <a:lnSpc>
                <a:spcPct val="90000"/>
              </a:lnSpc>
              <a:spcBef>
                <a:spcPts val="1000"/>
              </a:spcBef>
              <a:spcAft>
                <a:spcPts val="0"/>
              </a:spcAft>
              <a:buClr>
                <a:schemeClr val="lt1"/>
              </a:buClr>
              <a:buSzPts val="3600"/>
              <a:buNone/>
            </a:pPr>
            <a:r>
              <a:rPr lang="fr-CA" sz="3600" b="1">
                <a:solidFill>
                  <a:schemeClr val="lt1"/>
                </a:solidFill>
                <a:highlight>
                  <a:srgbClr val="00B0F0"/>
                </a:highlight>
                <a:latin typeface="Arial Nova Light" panose="020B0304020202020204" pitchFamily="34" charset="0"/>
                <a:ea typeface="Arial"/>
                <a:cs typeface="Arial"/>
                <a:sym typeface="Arial"/>
              </a:rPr>
              <a:t>Une suite à cet atelier…</a:t>
            </a:r>
            <a:endParaRPr>
              <a:latin typeface="Arial Nova Light" panose="020B0304020202020204" pitchFamily="34" charset="0"/>
            </a:endParaRPr>
          </a:p>
        </p:txBody>
      </p:sp>
      <p:sp>
        <p:nvSpPr>
          <p:cNvPr id="485" name="Google Shape;485;p19"/>
          <p:cNvSpPr/>
          <p:nvPr/>
        </p:nvSpPr>
        <p:spPr>
          <a:xfrm>
            <a:off x="0" y="0"/>
            <a:ext cx="12192000" cy="1030514"/>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6" name="Google Shape;486;p19"/>
          <p:cNvSpPr txBox="1"/>
          <p:nvPr/>
        </p:nvSpPr>
        <p:spPr>
          <a:xfrm>
            <a:off x="3014662" y="284424"/>
            <a:ext cx="6162675" cy="609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359"/>
              <a:buFont typeface="Arial"/>
              <a:buNone/>
            </a:pPr>
            <a:r>
              <a:rPr lang="fr-CA" sz="3359" b="1" dirty="0">
                <a:solidFill>
                  <a:srgbClr val="FFFFFF"/>
                </a:solidFill>
                <a:latin typeface="Arial Nova Cond" panose="020B0506020202020204" pitchFamily="34" charset="0"/>
                <a:sym typeface="Arial"/>
              </a:rPr>
              <a:t>CONCLUSION</a:t>
            </a:r>
            <a:endParaRPr sz="3359" b="1" i="0" u="none" strike="noStrike" cap="none" dirty="0">
              <a:solidFill>
                <a:srgbClr val="FFFFFF"/>
              </a:solidFill>
              <a:latin typeface="Arial Nova Cond" panose="020B0506020202020204" pitchFamily="34" charset="0"/>
              <a:sym typeface="Arial"/>
            </a:endParaRPr>
          </a:p>
        </p:txBody>
      </p:sp>
      <p:grpSp>
        <p:nvGrpSpPr>
          <p:cNvPr id="487" name="Google Shape;487;p19"/>
          <p:cNvGrpSpPr/>
          <p:nvPr/>
        </p:nvGrpSpPr>
        <p:grpSpPr>
          <a:xfrm>
            <a:off x="718094" y="6200195"/>
            <a:ext cx="2108563" cy="394370"/>
            <a:chOff x="444500" y="5965863"/>
            <a:chExt cx="3361464" cy="628702"/>
          </a:xfrm>
        </p:grpSpPr>
        <p:grpSp>
          <p:nvGrpSpPr>
            <p:cNvPr id="488" name="Google Shape;488;p19"/>
            <p:cNvGrpSpPr/>
            <p:nvPr/>
          </p:nvGrpSpPr>
          <p:grpSpPr>
            <a:xfrm>
              <a:off x="1054906" y="5965863"/>
              <a:ext cx="2751058" cy="628702"/>
              <a:chOff x="-2306558" y="5965863"/>
              <a:chExt cx="2751058" cy="628702"/>
            </a:xfrm>
          </p:grpSpPr>
          <p:sp>
            <p:nvSpPr>
              <p:cNvPr id="489" name="Google Shape;489;p19"/>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0" name="Google Shape;490;p19"/>
              <p:cNvPicPr preferRelativeResize="0"/>
              <p:nvPr/>
            </p:nvPicPr>
            <p:blipFill rotWithShape="1">
              <a:blip r:embed="rId3">
                <a:alphaModFix/>
              </a:blip>
              <a:srcRect/>
              <a:stretch/>
            </p:blipFill>
            <p:spPr>
              <a:xfrm>
                <a:off x="-2306558" y="6183049"/>
                <a:ext cx="2751058" cy="411516"/>
              </a:xfrm>
              <a:prstGeom prst="rect">
                <a:avLst/>
              </a:prstGeom>
              <a:noFill/>
              <a:ln>
                <a:noFill/>
              </a:ln>
            </p:spPr>
          </p:pic>
        </p:grpSp>
        <p:pic>
          <p:nvPicPr>
            <p:cNvPr id="491" name="Google Shape;491;p19" descr="Une image contenant texte, Police, Graphique, logo&#10;&#10;Description générée automatiquement"/>
            <p:cNvPicPr preferRelativeResize="0"/>
            <p:nvPr/>
          </p:nvPicPr>
          <p:blipFill rotWithShape="1">
            <a:blip r:embed="rId4">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
          <p:cNvSpPr txBox="1">
            <a:spLocks noGrp="1"/>
          </p:cNvSpPr>
          <p:nvPr>
            <p:ph type="ctrTitle"/>
          </p:nvPr>
        </p:nvSpPr>
        <p:spPr>
          <a:xfrm>
            <a:off x="6551878" y="993775"/>
            <a:ext cx="3746008" cy="639770"/>
          </a:xfrm>
          <a:prstGeom prst="rect">
            <a:avLst/>
          </a:prstGeom>
          <a:solidFill>
            <a:schemeClr val="accent5"/>
          </a:solidFill>
          <a:ln>
            <a:noFill/>
          </a:ln>
        </p:spPr>
        <p:txBody>
          <a:bodyPr spcFirstLastPara="1" wrap="square" lIns="144000" tIns="72000" rIns="91425" bIns="0" anchor="t" anchorCtr="0">
            <a:normAutofit/>
          </a:bodyPr>
          <a:lstStyle/>
          <a:p>
            <a:pPr marL="0" lvl="0" indent="0" algn="l" rtl="0">
              <a:lnSpc>
                <a:spcPct val="90000"/>
              </a:lnSpc>
              <a:spcBef>
                <a:spcPts val="0"/>
              </a:spcBef>
              <a:spcAft>
                <a:spcPts val="0"/>
              </a:spcAft>
              <a:buClr>
                <a:schemeClr val="lt1"/>
              </a:buClr>
              <a:buSzPts val="3300"/>
              <a:buFont typeface="Arial"/>
              <a:buNone/>
            </a:pPr>
            <a:r>
              <a:rPr lang="fr-CA" dirty="0">
                <a:latin typeface="Arial Nova Cond" panose="020B0506020202020204" pitchFamily="34" charset="0"/>
              </a:rPr>
              <a:t>MISE EN CONTEXTE</a:t>
            </a:r>
          </a:p>
        </p:txBody>
      </p:sp>
      <p:sp>
        <p:nvSpPr>
          <p:cNvPr id="226" name="Google Shape;226;p2"/>
          <p:cNvSpPr txBox="1">
            <a:spLocks noGrp="1"/>
          </p:cNvSpPr>
          <p:nvPr>
            <p:ph type="body" idx="1"/>
          </p:nvPr>
        </p:nvSpPr>
        <p:spPr>
          <a:xfrm>
            <a:off x="6541667" y="501368"/>
            <a:ext cx="2341076" cy="348406"/>
          </a:xfrm>
          <a:prstGeom prst="rect">
            <a:avLst/>
          </a:prstGeom>
          <a:solidFill>
            <a:schemeClr val="dk1"/>
          </a:solid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chemeClr val="lt1"/>
              </a:buClr>
              <a:buSzPts val="1600"/>
              <a:buNone/>
            </a:pPr>
            <a:r>
              <a:rPr lang="fr-CA" dirty="0">
                <a:latin typeface="Arial"/>
                <a:ea typeface="Arial"/>
                <a:cs typeface="Arial"/>
                <a:sym typeface="Arial"/>
              </a:rPr>
              <a:t>La posture de l’atelier</a:t>
            </a:r>
          </a:p>
        </p:txBody>
      </p:sp>
      <p:sp>
        <p:nvSpPr>
          <p:cNvPr id="227" name="Google Shape;227;p2"/>
          <p:cNvSpPr txBox="1"/>
          <p:nvPr/>
        </p:nvSpPr>
        <p:spPr>
          <a:xfrm>
            <a:off x="6541667" y="2657895"/>
            <a:ext cx="5173472" cy="2319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fr-CA" sz="2000" b="0" i="0" u="none" strike="noStrike" cap="none">
                <a:solidFill>
                  <a:srgbClr val="2C2A29"/>
                </a:solidFill>
                <a:latin typeface="Arial Nova Light" panose="020B0304020202020204" pitchFamily="34" charset="0"/>
                <a:sym typeface="Arial"/>
              </a:rPr>
              <a:t>Cet atelier est basé sur des </a:t>
            </a:r>
            <a:r>
              <a:rPr lang="fr-CA" sz="2000" b="1" i="0" u="none" strike="noStrike" cap="none">
                <a:solidFill>
                  <a:srgbClr val="2C2A29"/>
                </a:solidFill>
                <a:latin typeface="Arial Nova Light" panose="020B0304020202020204" pitchFamily="34" charset="0"/>
                <a:sym typeface="Arial"/>
              </a:rPr>
              <a:t>principes andragogiques</a:t>
            </a:r>
            <a:r>
              <a:rPr lang="fr-CA" sz="2000" b="0" i="0" u="none" strike="noStrike" cap="none">
                <a:solidFill>
                  <a:srgbClr val="2C2A29"/>
                </a:solidFill>
                <a:latin typeface="Arial Nova Light" panose="020B0304020202020204" pitchFamily="34" charset="0"/>
                <a:sym typeface="Arial"/>
              </a:rPr>
              <a:t>.</a:t>
            </a:r>
            <a:endParaRPr>
              <a:latin typeface="Arial Nova Light" panose="020B0304020202020204" pitchFamily="34" charset="0"/>
            </a:endParaRPr>
          </a:p>
          <a:p>
            <a:pPr marL="0" marR="0" lvl="0" indent="0" algn="ctr" rtl="0">
              <a:lnSpc>
                <a:spcPct val="90000"/>
              </a:lnSpc>
              <a:spcBef>
                <a:spcPts val="600"/>
              </a:spcBef>
              <a:spcAft>
                <a:spcPts val="0"/>
              </a:spcAft>
              <a:buNone/>
            </a:pPr>
            <a:endParaRPr sz="2000" b="0" i="0" u="none" strike="noStrike" cap="none">
              <a:solidFill>
                <a:srgbClr val="2C2A29"/>
              </a:solidFill>
              <a:latin typeface="Arial Nova Light" panose="020B0304020202020204" pitchFamily="34" charset="0"/>
              <a:sym typeface="Arial"/>
            </a:endParaRPr>
          </a:p>
          <a:p>
            <a:pPr marL="0" marR="0" lvl="0" indent="0" algn="ctr" rtl="0">
              <a:lnSpc>
                <a:spcPct val="90000"/>
              </a:lnSpc>
              <a:spcBef>
                <a:spcPts val="600"/>
              </a:spcBef>
              <a:spcAft>
                <a:spcPts val="0"/>
              </a:spcAft>
              <a:buNone/>
            </a:pPr>
            <a:r>
              <a:rPr lang="fr-CA" sz="2000" b="0" i="0" u="none" strike="noStrike" cap="none">
                <a:solidFill>
                  <a:srgbClr val="2C2A29"/>
                </a:solidFill>
                <a:latin typeface="Arial Nova Light" panose="020B0304020202020204" pitchFamily="34" charset="0"/>
                <a:sym typeface="Arial"/>
              </a:rPr>
              <a:t>Nous souhaitons faire émerger des </a:t>
            </a:r>
            <a:r>
              <a:rPr lang="fr-CA" sz="2000" b="1" i="0" u="none" strike="noStrike" cap="none">
                <a:solidFill>
                  <a:srgbClr val="2C2A29"/>
                </a:solidFill>
                <a:latin typeface="Arial Nova Light" panose="020B0304020202020204" pitchFamily="34" charset="0"/>
                <a:sym typeface="Arial"/>
              </a:rPr>
              <a:t>questionnements</a:t>
            </a:r>
            <a:r>
              <a:rPr lang="fr-CA" sz="2000" b="0" i="0" u="none" strike="noStrike" cap="none">
                <a:solidFill>
                  <a:srgbClr val="2C2A29"/>
                </a:solidFill>
                <a:latin typeface="Arial Nova Light" panose="020B0304020202020204" pitchFamily="34" charset="0"/>
                <a:sym typeface="Arial"/>
              </a:rPr>
              <a:t>.</a:t>
            </a:r>
            <a:endParaRPr>
              <a:latin typeface="Arial Nova Light" panose="020B0304020202020204" pitchFamily="34" charset="0"/>
            </a:endParaRPr>
          </a:p>
          <a:p>
            <a:pPr marL="0" marR="0" lvl="0" indent="0" algn="ctr" rtl="0">
              <a:lnSpc>
                <a:spcPct val="90000"/>
              </a:lnSpc>
              <a:spcBef>
                <a:spcPts val="600"/>
              </a:spcBef>
              <a:spcAft>
                <a:spcPts val="0"/>
              </a:spcAft>
              <a:buClr>
                <a:schemeClr val="dk1"/>
              </a:buClr>
              <a:buSzPts val="2000"/>
              <a:buFont typeface="Arial"/>
              <a:buNone/>
            </a:pPr>
            <a:endParaRPr sz="2000" b="0" i="0" u="none" strike="noStrike" cap="none">
              <a:solidFill>
                <a:srgbClr val="2C2A29"/>
              </a:solidFill>
              <a:latin typeface="Arial Nova Light" panose="020B0304020202020204" pitchFamily="34" charset="0"/>
              <a:sym typeface="Arial"/>
            </a:endParaRPr>
          </a:p>
          <a:p>
            <a:pPr marL="0" marR="0" lvl="0" indent="0" algn="ctr" rtl="0">
              <a:lnSpc>
                <a:spcPct val="90000"/>
              </a:lnSpc>
              <a:spcBef>
                <a:spcPts val="600"/>
              </a:spcBef>
              <a:spcAft>
                <a:spcPts val="0"/>
              </a:spcAft>
              <a:buClr>
                <a:srgbClr val="2C2A29"/>
              </a:buClr>
              <a:buSzPts val="2000"/>
              <a:buFont typeface="Arial"/>
              <a:buNone/>
            </a:pPr>
            <a:r>
              <a:rPr lang="fr-CA" sz="2000" b="0" i="0" u="none" strike="noStrike" cap="none">
                <a:solidFill>
                  <a:srgbClr val="2C2A29"/>
                </a:solidFill>
                <a:latin typeface="Arial Nova Light" panose="020B0304020202020204" pitchFamily="34" charset="0"/>
                <a:sym typeface="Arial"/>
              </a:rPr>
              <a:t>Merci d’avance pour votre </a:t>
            </a:r>
            <a:r>
              <a:rPr lang="fr-CA" sz="2000" b="1" i="0" u="none" strike="noStrike" cap="none">
                <a:solidFill>
                  <a:srgbClr val="D40F7D"/>
                </a:solidFill>
                <a:latin typeface="Arial Nova Light" panose="020B0304020202020204" pitchFamily="34" charset="0"/>
                <a:sym typeface="Arial"/>
              </a:rPr>
              <a:t>participation</a:t>
            </a:r>
            <a:br>
              <a:rPr lang="fr-CA" sz="2000" b="0" i="0" u="none" strike="noStrike" cap="none">
                <a:solidFill>
                  <a:srgbClr val="2C2A29"/>
                </a:solidFill>
                <a:latin typeface="Arial Nova Light" panose="020B0304020202020204" pitchFamily="34" charset="0"/>
                <a:sym typeface="Arial"/>
              </a:rPr>
            </a:br>
            <a:r>
              <a:rPr lang="fr-CA" sz="2000" b="0" i="0" u="none" strike="noStrike" cap="none">
                <a:solidFill>
                  <a:srgbClr val="2C2A29"/>
                </a:solidFill>
                <a:latin typeface="Arial Nova Light" panose="020B0304020202020204" pitchFamily="34" charset="0"/>
                <a:sym typeface="Arial"/>
              </a:rPr>
              <a:t>et votre </a:t>
            </a:r>
            <a:r>
              <a:rPr lang="fr-CA" sz="2000" b="1" i="0" u="none" strike="noStrike" cap="none">
                <a:solidFill>
                  <a:srgbClr val="D40F7D"/>
                </a:solidFill>
                <a:latin typeface="Arial Nova Light" panose="020B0304020202020204" pitchFamily="34" charset="0"/>
                <a:sym typeface="Arial"/>
              </a:rPr>
              <a:t>contribution</a:t>
            </a:r>
            <a:r>
              <a:rPr lang="fr-CA" sz="2000" b="0" i="0" u="none" strike="noStrike" cap="none">
                <a:solidFill>
                  <a:srgbClr val="2C2A29"/>
                </a:solidFill>
                <a:latin typeface="Arial Nova Light" panose="020B0304020202020204" pitchFamily="34" charset="0"/>
                <a:sym typeface="Arial"/>
              </a:rPr>
              <a:t>!</a:t>
            </a:r>
            <a:endParaRPr>
              <a:latin typeface="Arial Nova Light" panose="020B0304020202020204" pitchFamily="34" charset="0"/>
            </a:endParaRPr>
          </a:p>
        </p:txBody>
      </p:sp>
      <p:pic>
        <p:nvPicPr>
          <p:cNvPr id="228" name="Google Shape;228;p2" descr="Lumières de ville focalisées à la loupe"/>
          <p:cNvPicPr preferRelativeResize="0"/>
          <p:nvPr/>
        </p:nvPicPr>
        <p:blipFill rotWithShape="1">
          <a:blip r:embed="rId3">
            <a:alphaModFix/>
          </a:blip>
          <a:srcRect l="20325" r="20326"/>
          <a:stretch/>
        </p:blipFill>
        <p:spPr>
          <a:xfrm>
            <a:off x="0" y="-7519"/>
            <a:ext cx="6120000" cy="6873039"/>
          </a:xfrm>
          <a:prstGeom prst="rect">
            <a:avLst/>
          </a:prstGeom>
          <a:solidFill>
            <a:srgbClr val="FFFFFF"/>
          </a:solidFill>
          <a:ln>
            <a:noFill/>
          </a:ln>
        </p:spPr>
      </p:pic>
      <p:grpSp>
        <p:nvGrpSpPr>
          <p:cNvPr id="229" name="Google Shape;229;p2"/>
          <p:cNvGrpSpPr/>
          <p:nvPr/>
        </p:nvGrpSpPr>
        <p:grpSpPr>
          <a:xfrm>
            <a:off x="718094" y="6200195"/>
            <a:ext cx="2108563" cy="394370"/>
            <a:chOff x="444500" y="5965863"/>
            <a:chExt cx="3361464" cy="628702"/>
          </a:xfrm>
        </p:grpSpPr>
        <p:grpSp>
          <p:nvGrpSpPr>
            <p:cNvPr id="230" name="Google Shape;230;p2"/>
            <p:cNvGrpSpPr/>
            <p:nvPr/>
          </p:nvGrpSpPr>
          <p:grpSpPr>
            <a:xfrm>
              <a:off x="1054906" y="5965863"/>
              <a:ext cx="2751058" cy="628702"/>
              <a:chOff x="-2306558" y="5965863"/>
              <a:chExt cx="2751058" cy="628702"/>
            </a:xfrm>
          </p:grpSpPr>
          <p:sp>
            <p:nvSpPr>
              <p:cNvPr id="231" name="Google Shape;231;p2"/>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2" name="Google Shape;232;p2"/>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233" name="Google Shape;233;p2"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5"/>
        <p:cNvGrpSpPr/>
        <p:nvPr/>
      </p:nvGrpSpPr>
      <p:grpSpPr>
        <a:xfrm>
          <a:off x="0" y="0"/>
          <a:ext cx="0" cy="0"/>
          <a:chOff x="0" y="0"/>
          <a:chExt cx="0" cy="0"/>
        </a:xfrm>
      </p:grpSpPr>
      <p:pic>
        <p:nvPicPr>
          <p:cNvPr id="496" name="Google Shape;496;p20" descr="Équipe professionnelle dans la salle de conférence"/>
          <p:cNvPicPr preferRelativeResize="0"/>
          <p:nvPr/>
        </p:nvPicPr>
        <p:blipFill rotWithShape="1">
          <a:blip r:embed="rId3">
            <a:alphaModFix/>
          </a:blip>
          <a:srcRect/>
          <a:stretch/>
        </p:blipFill>
        <p:spPr>
          <a:xfrm flipH="1">
            <a:off x="3049" y="0"/>
            <a:ext cx="12188950" cy="8125967"/>
          </a:xfrm>
          <a:prstGeom prst="rect">
            <a:avLst/>
          </a:prstGeom>
          <a:noFill/>
          <a:ln>
            <a:noFill/>
          </a:ln>
        </p:spPr>
      </p:pic>
      <p:sp>
        <p:nvSpPr>
          <p:cNvPr id="497" name="Google Shape;497;p20"/>
          <p:cNvSpPr/>
          <p:nvPr/>
        </p:nvSpPr>
        <p:spPr>
          <a:xfrm>
            <a:off x="5690255" y="-2"/>
            <a:ext cx="6675230" cy="8125967"/>
          </a:xfrm>
          <a:prstGeom prst="rect">
            <a:avLst/>
          </a:prstGeom>
          <a:solidFill>
            <a:schemeClr val="lt2">
              <a:alpha val="4392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20"/>
          <p:cNvSpPr/>
          <p:nvPr/>
        </p:nvSpPr>
        <p:spPr>
          <a:xfrm>
            <a:off x="5690255" y="1368247"/>
            <a:ext cx="7805204" cy="10795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1" i="0" u="none" strike="noStrike" cap="none">
              <a:solidFill>
                <a:srgbClr val="FFFFFF"/>
              </a:solidFill>
              <a:latin typeface="Arial"/>
              <a:ea typeface="Arial"/>
              <a:cs typeface="Arial"/>
              <a:sym typeface="Arial"/>
            </a:endParaRPr>
          </a:p>
        </p:txBody>
      </p:sp>
      <p:sp>
        <p:nvSpPr>
          <p:cNvPr id="499" name="Google Shape;499;p20"/>
          <p:cNvSpPr txBox="1"/>
          <p:nvPr/>
        </p:nvSpPr>
        <p:spPr>
          <a:xfrm>
            <a:off x="5681202" y="901130"/>
            <a:ext cx="7248705" cy="201373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FFFF"/>
              </a:buClr>
              <a:buSzPts val="3200"/>
              <a:buFont typeface="Arial"/>
              <a:buNone/>
            </a:pPr>
            <a:r>
              <a:rPr lang="fr-CA" sz="3200" b="1" i="0" u="none" strike="noStrike" cap="none" dirty="0">
                <a:solidFill>
                  <a:srgbClr val="FFFFFF"/>
                </a:solidFill>
                <a:latin typeface="Arial Nova Cond" panose="020B0506020202020204" pitchFamily="34" charset="0"/>
                <a:sym typeface="Arial"/>
              </a:rPr>
              <a:t>LA FACILITATION PÉDAGOGIQUE</a:t>
            </a:r>
            <a:br>
              <a:rPr lang="fr-CA" sz="4400" b="0" i="0" u="none" strike="noStrike" cap="none" dirty="0">
                <a:solidFill>
                  <a:srgbClr val="FFFFFF"/>
                </a:solidFill>
                <a:latin typeface="Arial"/>
                <a:ea typeface="Arial"/>
                <a:cs typeface="Arial"/>
                <a:sym typeface="Arial"/>
              </a:rPr>
            </a:br>
            <a:r>
              <a:rPr lang="fr-CA" sz="2400" b="0" i="0" u="none" strike="noStrike" cap="none" dirty="0">
                <a:solidFill>
                  <a:srgbClr val="FFFFFF"/>
                </a:solidFill>
                <a:latin typeface="Arial Nova" panose="020B0504020202020204" pitchFamily="34" charset="0"/>
                <a:sym typeface="Arial"/>
              </a:rPr>
              <a:t>L’appliquer dans mes séances de cours</a:t>
            </a:r>
            <a:endParaRPr dirty="0">
              <a:latin typeface="Arial Nova" panose="020B0504020202020204" pitchFamily="34" charset="0"/>
            </a:endParaRPr>
          </a:p>
        </p:txBody>
      </p:sp>
      <p:sp>
        <p:nvSpPr>
          <p:cNvPr id="500" name="Google Shape;500;p20"/>
          <p:cNvSpPr txBox="1"/>
          <p:nvPr/>
        </p:nvSpPr>
        <p:spPr>
          <a:xfrm>
            <a:off x="5690255" y="2726315"/>
            <a:ext cx="10515600" cy="21793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800"/>
              <a:buFont typeface="Arial"/>
              <a:buChar char="•"/>
            </a:pPr>
            <a:r>
              <a:rPr lang="fr-CA" sz="2800" dirty="0">
                <a:solidFill>
                  <a:schemeClr val="lt1"/>
                </a:solidFill>
                <a:latin typeface="Arial Nova" panose="020B0504020202020204" pitchFamily="34" charset="0"/>
                <a:sym typeface="Arial"/>
              </a:rPr>
              <a:t>La posture de facilitateur</a:t>
            </a:r>
            <a:endParaRPr dirty="0">
              <a:latin typeface="Arial Nova" panose="020B0504020202020204" pitchFamily="34" charset="0"/>
            </a:endParaRPr>
          </a:p>
          <a:p>
            <a:pPr marL="228600" marR="0" lvl="0" indent="-228600" algn="l" rtl="0">
              <a:lnSpc>
                <a:spcPct val="90000"/>
              </a:lnSpc>
              <a:spcBef>
                <a:spcPts val="1000"/>
              </a:spcBef>
              <a:spcAft>
                <a:spcPts val="0"/>
              </a:spcAft>
              <a:buClr>
                <a:schemeClr val="lt1"/>
              </a:buClr>
              <a:buSzPts val="2800"/>
              <a:buFont typeface="Arial"/>
              <a:buChar char="•"/>
            </a:pPr>
            <a:r>
              <a:rPr lang="fr-CA" sz="2800" dirty="0">
                <a:solidFill>
                  <a:schemeClr val="lt1"/>
                </a:solidFill>
                <a:latin typeface="Arial Nova" panose="020B0504020202020204" pitchFamily="34" charset="0"/>
                <a:sym typeface="Arial"/>
              </a:rPr>
              <a:t>L’ingénierie de la facilitation</a:t>
            </a:r>
            <a:endParaRPr dirty="0">
              <a:latin typeface="Arial Nova" panose="020B0504020202020204" pitchFamily="34" charset="0"/>
            </a:endParaRPr>
          </a:p>
          <a:p>
            <a:pPr marL="228600" marR="0" lvl="0" indent="-228600" algn="l" rtl="0">
              <a:lnSpc>
                <a:spcPct val="90000"/>
              </a:lnSpc>
              <a:spcBef>
                <a:spcPts val="1000"/>
              </a:spcBef>
              <a:spcAft>
                <a:spcPts val="0"/>
              </a:spcAft>
              <a:buClr>
                <a:schemeClr val="lt1"/>
              </a:buClr>
              <a:buSzPts val="2800"/>
              <a:buFont typeface="Arial"/>
              <a:buChar char="•"/>
            </a:pPr>
            <a:r>
              <a:rPr lang="fr-CA" sz="2800" dirty="0">
                <a:solidFill>
                  <a:schemeClr val="lt1"/>
                </a:solidFill>
                <a:latin typeface="Arial Nova" panose="020B0504020202020204" pitchFamily="34" charset="0"/>
                <a:sym typeface="Arial"/>
              </a:rPr>
              <a:t>Les outils du facilitateur</a:t>
            </a:r>
            <a:endParaRPr dirty="0">
              <a:latin typeface="Arial Nova" panose="020B0504020202020204" pitchFamily="34" charset="0"/>
            </a:endParaRPr>
          </a:p>
          <a:p>
            <a:pPr marL="228600" marR="0" lvl="0" indent="-228600" algn="l" rtl="0">
              <a:lnSpc>
                <a:spcPct val="90000"/>
              </a:lnSpc>
              <a:spcBef>
                <a:spcPts val="1000"/>
              </a:spcBef>
              <a:spcAft>
                <a:spcPts val="0"/>
              </a:spcAft>
              <a:buClr>
                <a:schemeClr val="lt1"/>
              </a:buClr>
              <a:buSzPts val="2800"/>
              <a:buFont typeface="Arial"/>
              <a:buChar char="•"/>
            </a:pPr>
            <a:r>
              <a:rPr lang="fr-CA" sz="2800" dirty="0">
                <a:solidFill>
                  <a:schemeClr val="lt1"/>
                </a:solidFill>
                <a:latin typeface="Arial Nova" panose="020B0504020202020204" pitchFamily="34" charset="0"/>
                <a:sym typeface="Arial"/>
              </a:rPr>
              <a:t>Les limites de l’approche facilitatrice</a:t>
            </a:r>
            <a:endParaRPr dirty="0">
              <a:latin typeface="Arial Nova" panose="020B0504020202020204" pitchFamily="34" charset="0"/>
            </a:endParaRPr>
          </a:p>
        </p:txBody>
      </p:sp>
      <p:grpSp>
        <p:nvGrpSpPr>
          <p:cNvPr id="501" name="Google Shape;501;p20"/>
          <p:cNvGrpSpPr/>
          <p:nvPr/>
        </p:nvGrpSpPr>
        <p:grpSpPr>
          <a:xfrm>
            <a:off x="718094" y="6200195"/>
            <a:ext cx="2108563" cy="394370"/>
            <a:chOff x="444500" y="5965863"/>
            <a:chExt cx="3361464" cy="628702"/>
          </a:xfrm>
        </p:grpSpPr>
        <p:grpSp>
          <p:nvGrpSpPr>
            <p:cNvPr id="502" name="Google Shape;502;p20"/>
            <p:cNvGrpSpPr/>
            <p:nvPr/>
          </p:nvGrpSpPr>
          <p:grpSpPr>
            <a:xfrm>
              <a:off x="1054906" y="5965863"/>
              <a:ext cx="2751058" cy="628702"/>
              <a:chOff x="-2306558" y="5965863"/>
              <a:chExt cx="2751058" cy="628702"/>
            </a:xfrm>
          </p:grpSpPr>
          <p:sp>
            <p:nvSpPr>
              <p:cNvPr id="503" name="Google Shape;503;p20"/>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4" name="Google Shape;504;p20"/>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505" name="Google Shape;505;p20"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1"/>
          <p:cNvSpPr txBox="1"/>
          <p:nvPr/>
        </p:nvSpPr>
        <p:spPr>
          <a:xfrm>
            <a:off x="540529" y="480151"/>
            <a:ext cx="2806200" cy="551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fr-CA" sz="2800" dirty="0">
                <a:solidFill>
                  <a:schemeClr val="dk1"/>
                </a:solidFill>
                <a:latin typeface="Arial Nova Cond" panose="020B0506020202020204" pitchFamily="34" charset="0"/>
                <a:sym typeface="Arial"/>
              </a:rPr>
              <a:t>Bibliographie</a:t>
            </a:r>
            <a:endParaRPr sz="2800" b="1" dirty="0">
              <a:solidFill>
                <a:schemeClr val="lt1"/>
              </a:solidFill>
              <a:highlight>
                <a:srgbClr val="00B0F0"/>
              </a:highlight>
              <a:latin typeface="Arial Nova Cond" panose="020B0506020202020204" pitchFamily="34" charset="0"/>
              <a:sym typeface="Arial"/>
            </a:endParaRPr>
          </a:p>
        </p:txBody>
      </p:sp>
      <p:sp>
        <p:nvSpPr>
          <p:cNvPr id="511" name="Google Shape;511;p21"/>
          <p:cNvSpPr txBox="1"/>
          <p:nvPr/>
        </p:nvSpPr>
        <p:spPr>
          <a:xfrm>
            <a:off x="540529" y="2259875"/>
            <a:ext cx="11641200" cy="430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fr-CA" sz="1100">
                <a:solidFill>
                  <a:schemeClr val="dk1"/>
                </a:solidFill>
                <a:latin typeface="Arial Nova Light" panose="020B0304020202020204" pitchFamily="34" charset="0"/>
              </a:rPr>
              <a:t>Guillemette, François. (2021). “L’approche par compétences dans la programmation pédagogique”, </a:t>
            </a:r>
            <a:r>
              <a:rPr lang="fr-CA" sz="1100" i="1">
                <a:solidFill>
                  <a:schemeClr val="dk1"/>
                </a:solidFill>
                <a:latin typeface="Arial Nova Light" panose="020B0304020202020204" pitchFamily="34" charset="0"/>
              </a:rPr>
              <a:t>Enjeux et société</a:t>
            </a:r>
            <a:r>
              <a:rPr lang="fr-CA" sz="1100">
                <a:solidFill>
                  <a:schemeClr val="dk1"/>
                </a:solidFill>
                <a:latin typeface="Arial Nova Light" panose="020B0304020202020204" pitchFamily="34" charset="0"/>
              </a:rPr>
              <a:t>, 8(2), 139-169. https://doi.org/10.7202/1078492ar</a:t>
            </a:r>
            <a:endParaRPr sz="1100">
              <a:solidFill>
                <a:schemeClr val="dk1"/>
              </a:solidFill>
              <a:latin typeface="Arial Nova Light" panose="020B0304020202020204" pitchFamily="34" charset="0"/>
            </a:endParaRPr>
          </a:p>
          <a:p>
            <a:pPr marL="0" marR="0" lvl="0" indent="0" algn="l" rtl="0">
              <a:spcBef>
                <a:spcPts val="0"/>
              </a:spcBef>
              <a:spcAft>
                <a:spcPts val="0"/>
              </a:spcAft>
              <a:buNone/>
            </a:pPr>
            <a:r>
              <a:rPr lang="fr-CA" sz="1100" i="0">
                <a:solidFill>
                  <a:srgbClr val="000000"/>
                </a:solidFill>
                <a:latin typeface="Arial Nova Light" panose="020B0304020202020204" pitchFamily="34" charset="0"/>
              </a:rPr>
              <a:t>Guillemette, François. (2020). </a:t>
            </a:r>
            <a:r>
              <a:rPr lang="fr-CA" sz="1100">
                <a:latin typeface="Arial Nova Light" panose="020B0304020202020204" pitchFamily="34" charset="0"/>
              </a:rPr>
              <a:t>“</a:t>
            </a:r>
            <a:r>
              <a:rPr lang="fr-CA" sz="1100" i="0">
                <a:solidFill>
                  <a:srgbClr val="000000"/>
                </a:solidFill>
                <a:latin typeface="Arial Nova Light" panose="020B0304020202020204" pitchFamily="34" charset="0"/>
              </a:rPr>
              <a:t>Passer du modèle transmissif à un modèle de l’apprentissage guidé</a:t>
            </a:r>
            <a:r>
              <a:rPr lang="fr-CA" sz="1100">
                <a:latin typeface="Arial Nova Light" panose="020B0304020202020204" pitchFamily="34" charset="0"/>
              </a:rPr>
              <a:t>”,</a:t>
            </a:r>
            <a:r>
              <a:rPr lang="fr-CA" sz="1100" i="0">
                <a:solidFill>
                  <a:srgbClr val="000000"/>
                </a:solidFill>
                <a:latin typeface="Arial Nova Light" panose="020B0304020202020204" pitchFamily="34" charset="0"/>
              </a:rPr>
              <a:t> </a:t>
            </a:r>
            <a:r>
              <a:rPr lang="fr-CA" sz="1100" i="1">
                <a:solidFill>
                  <a:srgbClr val="000000"/>
                </a:solidFill>
                <a:latin typeface="Arial Nova Light" panose="020B0304020202020204" pitchFamily="34" charset="0"/>
              </a:rPr>
              <a:t>Enjeux et société</a:t>
            </a:r>
            <a:r>
              <a:rPr lang="fr-CA" sz="1100" i="0">
                <a:solidFill>
                  <a:srgbClr val="000000"/>
                </a:solidFill>
                <a:latin typeface="Arial Nova Light" panose="020B0304020202020204" pitchFamily="34" charset="0"/>
              </a:rPr>
              <a:t>, </a:t>
            </a:r>
            <a:r>
              <a:rPr lang="fr-CA" sz="1100">
                <a:solidFill>
                  <a:srgbClr val="000000"/>
                </a:solidFill>
                <a:latin typeface="Arial Nova Light" panose="020B0304020202020204" pitchFamily="34" charset="0"/>
              </a:rPr>
              <a:t>7</a:t>
            </a:r>
            <a:r>
              <a:rPr lang="fr-CA" sz="1100" i="0">
                <a:solidFill>
                  <a:srgbClr val="000000"/>
                </a:solidFill>
                <a:latin typeface="Arial Nova Light" panose="020B0304020202020204" pitchFamily="34" charset="0"/>
              </a:rPr>
              <a:t>(2), 42–73. </a:t>
            </a:r>
            <a:r>
              <a:rPr lang="fr-CA" sz="1100" i="0" u="sng">
                <a:solidFill>
                  <a:srgbClr val="000000"/>
                </a:solidFill>
                <a:latin typeface="Arial Nova Light" panose="020B0304020202020204" pitchFamily="34" charset="0"/>
                <a:hlinkClick r:id="rId3">
                  <a:extLst>
                    <a:ext uri="{A12FA001-AC4F-418D-AE19-62706E023703}">
                      <ahyp:hlinkClr xmlns:ahyp="http://schemas.microsoft.com/office/drawing/2018/hyperlinkcolor" val="tx"/>
                    </a:ext>
                  </a:extLst>
                </a:hlinkClick>
              </a:rPr>
              <a:t>https://doi.org/10.7202/1073360ar</a:t>
            </a:r>
            <a:endParaRPr sz="1100">
              <a:latin typeface="Arial Nova Light" panose="020B0304020202020204" pitchFamily="34" charset="0"/>
            </a:endParaRPr>
          </a:p>
        </p:txBody>
      </p:sp>
      <p:sp>
        <p:nvSpPr>
          <p:cNvPr id="512" name="Google Shape;512;p21"/>
          <p:cNvSpPr txBox="1"/>
          <p:nvPr/>
        </p:nvSpPr>
        <p:spPr>
          <a:xfrm>
            <a:off x="540529" y="3288450"/>
            <a:ext cx="10408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dirty="0">
                <a:solidFill>
                  <a:schemeClr val="dk1"/>
                </a:solidFill>
                <a:latin typeface="Arial Nova Light" panose="020B0304020202020204" pitchFamily="34" charset="0"/>
              </a:rPr>
              <a:t>[</a:t>
            </a:r>
            <a:r>
              <a:rPr lang="fr-CA" sz="1100" dirty="0" err="1">
                <a:solidFill>
                  <a:schemeClr val="dk1"/>
                </a:solidFill>
                <a:latin typeface="Arial Nova Light" panose="020B0304020202020204" pitchFamily="34" charset="0"/>
              </a:rPr>
              <a:t>DunodVideos</a:t>
            </a:r>
            <a:r>
              <a:rPr lang="fr-CA" sz="1100" dirty="0">
                <a:solidFill>
                  <a:schemeClr val="dk1"/>
                </a:solidFill>
                <a:latin typeface="Arial Nova Light" panose="020B0304020202020204" pitchFamily="34" charset="0"/>
              </a:rPr>
              <a:t>]. (25 mars 2021). </a:t>
            </a:r>
            <a:r>
              <a:rPr lang="fr-CA" sz="1100" i="1" dirty="0">
                <a:solidFill>
                  <a:schemeClr val="dk1"/>
                </a:solidFill>
                <a:latin typeface="Arial Nova Light" panose="020B0304020202020204" pitchFamily="34" charset="0"/>
              </a:rPr>
              <a:t>Outil 2 : Les qualités d’un parfait facilitateur</a:t>
            </a:r>
            <a:r>
              <a:rPr lang="fr-CA" sz="1100" dirty="0">
                <a:solidFill>
                  <a:schemeClr val="dk1"/>
                </a:solidFill>
                <a:latin typeface="Arial Nova Light" panose="020B0304020202020204" pitchFamily="34" charset="0"/>
              </a:rPr>
              <a:t> [Video]. YouTube. https://www.youtube.com/watch?v=QWQ_FLsIfzs</a:t>
            </a:r>
            <a:endParaRPr sz="1100" dirty="0">
              <a:latin typeface="Arial Nova Light" panose="020B0304020202020204" pitchFamily="34" charset="0"/>
            </a:endParaRPr>
          </a:p>
        </p:txBody>
      </p:sp>
      <p:sp>
        <p:nvSpPr>
          <p:cNvPr id="513" name="Google Shape;513;p21"/>
          <p:cNvSpPr txBox="1"/>
          <p:nvPr/>
        </p:nvSpPr>
        <p:spPr>
          <a:xfrm>
            <a:off x="540529" y="3506847"/>
            <a:ext cx="92724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dirty="0">
                <a:solidFill>
                  <a:schemeClr val="dk1"/>
                </a:solidFill>
                <a:latin typeface="Arial Nova Light" panose="020B0304020202020204" pitchFamily="34" charset="0"/>
              </a:rPr>
              <a:t>[</a:t>
            </a:r>
            <a:r>
              <a:rPr lang="fr-CA" sz="1100" dirty="0" err="1">
                <a:solidFill>
                  <a:schemeClr val="dk1"/>
                </a:solidFill>
                <a:latin typeface="Arial Nova Light" panose="020B0304020202020204" pitchFamily="34" charset="0"/>
              </a:rPr>
              <a:t>DunodVideos</a:t>
            </a:r>
            <a:r>
              <a:rPr lang="fr-CA" sz="1100" dirty="0">
                <a:solidFill>
                  <a:schemeClr val="dk1"/>
                </a:solidFill>
                <a:latin typeface="Arial Nova Light" panose="020B0304020202020204" pitchFamily="34" charset="0"/>
              </a:rPr>
              <a:t>]. (21 avril 2021). </a:t>
            </a:r>
            <a:r>
              <a:rPr lang="fr-CA" sz="1100" i="1" dirty="0">
                <a:solidFill>
                  <a:schemeClr val="dk1"/>
                </a:solidFill>
                <a:latin typeface="Arial Nova Light" panose="020B0304020202020204" pitchFamily="34" charset="0"/>
              </a:rPr>
              <a:t>Outil 3 : Les 7 étapes de la facilitation</a:t>
            </a:r>
            <a:r>
              <a:rPr lang="fr-CA" sz="1100" dirty="0">
                <a:solidFill>
                  <a:schemeClr val="dk1"/>
                </a:solidFill>
                <a:latin typeface="Arial Nova Light" panose="020B0304020202020204" pitchFamily="34" charset="0"/>
              </a:rPr>
              <a:t> [Video]. YouTube. https://www.youtube.com/watch?v=N99nOESYhLQ</a:t>
            </a:r>
            <a:endParaRPr sz="1100" dirty="0">
              <a:solidFill>
                <a:schemeClr val="dk1"/>
              </a:solidFill>
              <a:latin typeface="Arial Nova Light" panose="020B0304020202020204" pitchFamily="34" charset="0"/>
            </a:endParaRPr>
          </a:p>
        </p:txBody>
      </p:sp>
      <p:grpSp>
        <p:nvGrpSpPr>
          <p:cNvPr id="514" name="Google Shape;514;p21"/>
          <p:cNvGrpSpPr/>
          <p:nvPr/>
        </p:nvGrpSpPr>
        <p:grpSpPr>
          <a:xfrm>
            <a:off x="718094" y="6200195"/>
            <a:ext cx="2108563" cy="394370"/>
            <a:chOff x="444500" y="5965863"/>
            <a:chExt cx="3361464" cy="628702"/>
          </a:xfrm>
        </p:grpSpPr>
        <p:grpSp>
          <p:nvGrpSpPr>
            <p:cNvPr id="515" name="Google Shape;515;p21"/>
            <p:cNvGrpSpPr/>
            <p:nvPr/>
          </p:nvGrpSpPr>
          <p:grpSpPr>
            <a:xfrm>
              <a:off x="1054906" y="5965863"/>
              <a:ext cx="2751058" cy="628702"/>
              <a:chOff x="-2306558" y="5965863"/>
              <a:chExt cx="2751058" cy="628702"/>
            </a:xfrm>
          </p:grpSpPr>
          <p:sp>
            <p:nvSpPr>
              <p:cNvPr id="516" name="Google Shape;516;p21"/>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7" name="Google Shape;517;p21"/>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518" name="Google Shape;518;p21"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
        <p:nvSpPr>
          <p:cNvPr id="519" name="Google Shape;519;p21"/>
          <p:cNvSpPr txBox="1"/>
          <p:nvPr/>
        </p:nvSpPr>
        <p:spPr>
          <a:xfrm>
            <a:off x="540529" y="4274875"/>
            <a:ext cx="11376000" cy="93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a:solidFill>
                  <a:schemeClr val="dk1"/>
                </a:solidFill>
                <a:latin typeface="Arial Nova Light" panose="020B0304020202020204" pitchFamily="34" charset="0"/>
              </a:rPr>
              <a:t>Association for Talent Development. </a:t>
            </a:r>
            <a:r>
              <a:rPr lang="fr-CA" sz="1100" i="1">
                <a:solidFill>
                  <a:schemeClr val="dk1"/>
                </a:solidFill>
                <a:latin typeface="Arial Nova Light" panose="020B0304020202020204" pitchFamily="34" charset="0"/>
              </a:rPr>
              <a:t>What Is Facilitation? </a:t>
            </a:r>
            <a:r>
              <a:rPr lang="fr-CA" sz="1100">
                <a:solidFill>
                  <a:schemeClr val="dk1"/>
                </a:solidFill>
                <a:latin typeface="Arial Nova Light" panose="020B0304020202020204" pitchFamily="34" charset="0"/>
              </a:rPr>
              <a:t>Association for Talent Development. Récupéré en novembre 2022 de</a:t>
            </a:r>
            <a:endParaRPr sz="1100">
              <a:solidFill>
                <a:schemeClr val="dk1"/>
              </a:solidFill>
              <a:latin typeface="Arial Nova Light" panose="020B0304020202020204" pitchFamily="34" charset="0"/>
            </a:endParaRPr>
          </a:p>
          <a:p>
            <a:pPr marL="0" marR="0" lvl="0" indent="0" algn="l" rtl="0">
              <a:spcBef>
                <a:spcPts val="0"/>
              </a:spcBef>
              <a:spcAft>
                <a:spcPts val="0"/>
              </a:spcAft>
              <a:buNone/>
            </a:pPr>
            <a:r>
              <a:rPr lang="fr-CA" sz="1100" u="sng">
                <a:solidFill>
                  <a:schemeClr val="hlink"/>
                </a:solidFill>
                <a:latin typeface="Arial Nova Light" panose="020B0304020202020204" pitchFamily="34" charset="0"/>
                <a:hlinkClick r:id="rId6"/>
              </a:rPr>
              <a:t>https://www.td.org/talent-development-glossary-terms/what-is-facilitation?cm_mmc=linkedin-_-paid-_-undefined-_-BRAND-FacilitationResources-Paid-Linkedin-FacilitationInAction-Awareness-NeverStopLearning-25250&amp;utm_source=linkedin&amp;utm_medium=paid&amp;utm_campaign=BRAND-FacilitationResources-Paid-Linkedin-FacilitationInAction-Awareness-NeverStopLearning-25250</a:t>
            </a:r>
            <a:endParaRPr sz="1100">
              <a:solidFill>
                <a:schemeClr val="dk1"/>
              </a:solidFill>
              <a:latin typeface="Arial Nova Light" panose="020B0304020202020204" pitchFamily="34" charset="0"/>
            </a:endParaRPr>
          </a:p>
          <a:p>
            <a:pPr marL="0" marR="0" lvl="0" indent="0" algn="l" rtl="0">
              <a:spcBef>
                <a:spcPts val="0"/>
              </a:spcBef>
              <a:spcAft>
                <a:spcPts val="0"/>
              </a:spcAft>
              <a:buNone/>
            </a:pPr>
            <a:r>
              <a:rPr lang="fr-CA" sz="1100">
                <a:solidFill>
                  <a:schemeClr val="dk1"/>
                </a:solidFill>
                <a:latin typeface="Arial Nova Light" panose="020B0304020202020204" pitchFamily="34" charset="0"/>
              </a:rPr>
              <a:t>Eb-consult.fr. </a:t>
            </a:r>
            <a:r>
              <a:rPr lang="fr-CA" sz="1100" i="1">
                <a:solidFill>
                  <a:schemeClr val="dk1"/>
                </a:solidFill>
                <a:latin typeface="Arial Nova Light" panose="020B0304020202020204" pitchFamily="34" charset="0"/>
              </a:rPr>
              <a:t>Nos gratuits</a:t>
            </a:r>
            <a:r>
              <a:rPr lang="fr-CA" sz="1100">
                <a:solidFill>
                  <a:schemeClr val="dk1"/>
                </a:solidFill>
                <a:latin typeface="Arial Nova Light" panose="020B0304020202020204" pitchFamily="34" charset="0"/>
              </a:rPr>
              <a:t>. Récupéré en janvier 2024: https://eb-consult.fr/?page_id=26214</a:t>
            </a:r>
            <a:endParaRPr sz="1100">
              <a:solidFill>
                <a:schemeClr val="dk1"/>
              </a:solidFill>
              <a:latin typeface="Arial Nova Light" panose="020B0304020202020204" pitchFamily="34" charset="0"/>
            </a:endParaRPr>
          </a:p>
        </p:txBody>
      </p:sp>
      <p:sp>
        <p:nvSpPr>
          <p:cNvPr id="520" name="Google Shape;520;p21"/>
          <p:cNvSpPr txBox="1"/>
          <p:nvPr/>
        </p:nvSpPr>
        <p:spPr>
          <a:xfrm>
            <a:off x="540525" y="3045425"/>
            <a:ext cx="1164120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dirty="0">
                <a:solidFill>
                  <a:schemeClr val="dk1"/>
                </a:solidFill>
                <a:latin typeface="Arial Nova Light" panose="020B0304020202020204" pitchFamily="34" charset="0"/>
              </a:rPr>
              <a:t>[</a:t>
            </a:r>
            <a:r>
              <a:rPr lang="fr-CA" sz="1100" dirty="0" err="1">
                <a:solidFill>
                  <a:schemeClr val="dk1"/>
                </a:solidFill>
                <a:latin typeface="Arial Nova Light" panose="020B0304020202020204" pitchFamily="34" charset="0"/>
              </a:rPr>
              <a:t>Visionary</a:t>
            </a:r>
            <a:r>
              <a:rPr lang="fr-CA" sz="1100" dirty="0">
                <a:solidFill>
                  <a:schemeClr val="dk1"/>
                </a:solidFill>
                <a:latin typeface="Arial Nova Light" panose="020B0304020202020204" pitchFamily="34" charset="0"/>
              </a:rPr>
              <a:t> Marketing]. (27 septembre 2021). </a:t>
            </a:r>
            <a:r>
              <a:rPr lang="fr-CA" sz="1100" i="1" dirty="0">
                <a:solidFill>
                  <a:schemeClr val="dk1"/>
                </a:solidFill>
                <a:latin typeface="Arial Nova Light" panose="020B0304020202020204" pitchFamily="34" charset="0"/>
              </a:rPr>
              <a:t>La boîte à outils de la facilitation [Dunod] avec Emmanuel Brunet</a:t>
            </a:r>
            <a:r>
              <a:rPr lang="fr-CA" sz="1100" dirty="0">
                <a:solidFill>
                  <a:schemeClr val="dk1"/>
                </a:solidFill>
                <a:latin typeface="Arial Nova Light" panose="020B0304020202020204" pitchFamily="34" charset="0"/>
              </a:rPr>
              <a:t> [Video]. YouTube. https://www.youtube.com/watch?v=xG_ksD4sYFQ&amp;t=505s</a:t>
            </a:r>
            <a:endParaRPr sz="1100" dirty="0">
              <a:latin typeface="Arial Nova Light" panose="020B0304020202020204" pitchFamily="34" charset="0"/>
            </a:endParaRPr>
          </a:p>
        </p:txBody>
      </p:sp>
      <p:sp>
        <p:nvSpPr>
          <p:cNvPr id="521" name="Google Shape;521;p21"/>
          <p:cNvSpPr txBox="1"/>
          <p:nvPr/>
        </p:nvSpPr>
        <p:spPr>
          <a:xfrm>
            <a:off x="540530" y="1008625"/>
            <a:ext cx="9201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500" b="1" dirty="0">
                <a:solidFill>
                  <a:schemeClr val="dk1"/>
                </a:solidFill>
                <a:latin typeface="Arial Nova Light" panose="020B0304020202020204" pitchFamily="34" charset="0"/>
                <a:ea typeface="Calibri"/>
                <a:cs typeface="Calibri"/>
                <a:sym typeface="Calibri"/>
              </a:rPr>
              <a:t>Ouvrage</a:t>
            </a:r>
            <a:endParaRPr sz="1500" b="1" dirty="0">
              <a:solidFill>
                <a:schemeClr val="dk1"/>
              </a:solidFill>
              <a:latin typeface="Arial Nova Light" panose="020B0304020202020204" pitchFamily="34" charset="0"/>
              <a:ea typeface="Calibri"/>
              <a:cs typeface="Calibri"/>
              <a:sym typeface="Calibri"/>
            </a:endParaRPr>
          </a:p>
        </p:txBody>
      </p:sp>
      <p:sp>
        <p:nvSpPr>
          <p:cNvPr id="522" name="Google Shape;522;p21"/>
          <p:cNvSpPr txBox="1"/>
          <p:nvPr/>
        </p:nvSpPr>
        <p:spPr>
          <a:xfrm>
            <a:off x="540530" y="1973238"/>
            <a:ext cx="19614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500" b="1">
                <a:solidFill>
                  <a:schemeClr val="dk1"/>
                </a:solidFill>
                <a:latin typeface="Arial Nova Light" panose="020B0304020202020204" pitchFamily="34" charset="0"/>
                <a:ea typeface="Calibri"/>
                <a:cs typeface="Calibri"/>
                <a:sym typeface="Calibri"/>
              </a:rPr>
              <a:t>Article de revue</a:t>
            </a:r>
            <a:endParaRPr sz="1500" b="1">
              <a:solidFill>
                <a:schemeClr val="dk1"/>
              </a:solidFill>
              <a:latin typeface="Arial Nova Light" panose="020B0304020202020204" pitchFamily="34" charset="0"/>
              <a:ea typeface="Calibri"/>
              <a:cs typeface="Calibri"/>
              <a:sym typeface="Calibri"/>
            </a:endParaRPr>
          </a:p>
        </p:txBody>
      </p:sp>
      <p:sp>
        <p:nvSpPr>
          <p:cNvPr id="523" name="Google Shape;523;p21"/>
          <p:cNvSpPr txBox="1"/>
          <p:nvPr/>
        </p:nvSpPr>
        <p:spPr>
          <a:xfrm>
            <a:off x="540530" y="2776025"/>
            <a:ext cx="19614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500" b="1">
                <a:solidFill>
                  <a:schemeClr val="dk1"/>
                </a:solidFill>
                <a:latin typeface="Arial Nova Light" panose="020B0304020202020204" pitchFamily="34" charset="0"/>
                <a:ea typeface="Calibri"/>
                <a:cs typeface="Calibri"/>
                <a:sym typeface="Calibri"/>
              </a:rPr>
              <a:t>Vidéo en ligne</a:t>
            </a:r>
            <a:endParaRPr sz="1500" b="1">
              <a:solidFill>
                <a:schemeClr val="dk1"/>
              </a:solidFill>
              <a:latin typeface="Arial Nova Light" panose="020B0304020202020204" pitchFamily="34" charset="0"/>
              <a:ea typeface="Calibri"/>
              <a:cs typeface="Calibri"/>
              <a:sym typeface="Calibri"/>
            </a:endParaRPr>
          </a:p>
        </p:txBody>
      </p:sp>
      <p:sp>
        <p:nvSpPr>
          <p:cNvPr id="524" name="Google Shape;524;p21"/>
          <p:cNvSpPr txBox="1"/>
          <p:nvPr/>
        </p:nvSpPr>
        <p:spPr>
          <a:xfrm>
            <a:off x="540530" y="3945475"/>
            <a:ext cx="19614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500" b="1">
                <a:solidFill>
                  <a:schemeClr val="dk1"/>
                </a:solidFill>
                <a:latin typeface="Arial Nova Light" panose="020B0304020202020204" pitchFamily="34" charset="0"/>
                <a:ea typeface="Calibri"/>
                <a:cs typeface="Calibri"/>
                <a:sym typeface="Calibri"/>
              </a:rPr>
              <a:t>Page web</a:t>
            </a:r>
            <a:endParaRPr sz="1500" b="1">
              <a:solidFill>
                <a:schemeClr val="dk1"/>
              </a:solidFill>
              <a:latin typeface="Arial Nova Light" panose="020B0304020202020204" pitchFamily="34" charset="0"/>
              <a:ea typeface="Calibri"/>
              <a:cs typeface="Calibri"/>
              <a:sym typeface="Calibri"/>
            </a:endParaRPr>
          </a:p>
        </p:txBody>
      </p:sp>
      <p:sp>
        <p:nvSpPr>
          <p:cNvPr id="525" name="Google Shape;525;p21"/>
          <p:cNvSpPr txBox="1"/>
          <p:nvPr/>
        </p:nvSpPr>
        <p:spPr>
          <a:xfrm>
            <a:off x="540529" y="5445350"/>
            <a:ext cx="1137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Arial Nova Light" panose="020B0304020202020204" pitchFamily="34" charset="0"/>
              </a:rPr>
              <a:t>Mancini, </a:t>
            </a:r>
            <a:r>
              <a:rPr lang="fr-CA" sz="1100">
                <a:solidFill>
                  <a:schemeClr val="dk1"/>
                </a:solidFill>
                <a:latin typeface="Arial Nova Light" panose="020B0304020202020204" pitchFamily="34" charset="0"/>
              </a:rPr>
              <a:t>Johanna</a:t>
            </a:r>
            <a:r>
              <a:rPr lang="fr-CA" sz="1100">
                <a:latin typeface="Arial Nova Light" panose="020B0304020202020204" pitchFamily="34" charset="0"/>
              </a:rPr>
              <a:t>. </a:t>
            </a:r>
            <a:r>
              <a:rPr lang="fr-CA" sz="1100" i="1">
                <a:latin typeface="Arial Nova Light" panose="020B0304020202020204" pitchFamily="34" charset="0"/>
              </a:rPr>
              <a:t>La facilitation en créativité en contexte d’enseignement hybride</a:t>
            </a:r>
            <a:r>
              <a:rPr lang="fr-CA" sz="1100">
                <a:latin typeface="Arial Nova Light" panose="020B0304020202020204" pitchFamily="34" charset="0"/>
              </a:rPr>
              <a:t>, [mémoire de master], Grenoble, Université Grenoble Alpes</a:t>
            </a:r>
            <a:endParaRPr sz="1100">
              <a:latin typeface="Arial Nova Light" panose="020B0304020202020204" pitchFamily="34" charset="0"/>
            </a:endParaRPr>
          </a:p>
        </p:txBody>
      </p:sp>
      <p:sp>
        <p:nvSpPr>
          <p:cNvPr id="526" name="Google Shape;526;p21"/>
          <p:cNvSpPr txBox="1"/>
          <p:nvPr/>
        </p:nvSpPr>
        <p:spPr>
          <a:xfrm>
            <a:off x="540530" y="5140550"/>
            <a:ext cx="9201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1500" b="1">
                <a:solidFill>
                  <a:schemeClr val="dk1"/>
                </a:solidFill>
                <a:latin typeface="Arial Nova Light" panose="020B0304020202020204" pitchFamily="34" charset="0"/>
                <a:ea typeface="Calibri"/>
                <a:cs typeface="Calibri"/>
                <a:sym typeface="Calibri"/>
              </a:rPr>
              <a:t>Mémoire</a:t>
            </a:r>
            <a:endParaRPr sz="1500" b="1">
              <a:solidFill>
                <a:schemeClr val="dk1"/>
              </a:solidFill>
              <a:latin typeface="Arial Nova Light" panose="020B0304020202020204" pitchFamily="34" charset="0"/>
              <a:ea typeface="Calibri"/>
              <a:cs typeface="Calibri"/>
              <a:sym typeface="Calibri"/>
            </a:endParaRPr>
          </a:p>
        </p:txBody>
      </p:sp>
      <p:sp>
        <p:nvSpPr>
          <p:cNvPr id="527" name="Google Shape;527;p21"/>
          <p:cNvSpPr txBox="1"/>
          <p:nvPr/>
        </p:nvSpPr>
        <p:spPr>
          <a:xfrm>
            <a:off x="540525" y="1286425"/>
            <a:ext cx="7550400"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solidFill>
                  <a:srgbClr val="111111"/>
                </a:solidFill>
                <a:latin typeface="Arial Nova Light" panose="020B0304020202020204" pitchFamily="34" charset="0"/>
              </a:rPr>
              <a:t>Freire, P. (1968). </a:t>
            </a:r>
            <a:r>
              <a:rPr lang="fr-CA" sz="1100" i="1">
                <a:solidFill>
                  <a:srgbClr val="111111"/>
                </a:solidFill>
                <a:latin typeface="Arial Nova Light" panose="020B0304020202020204" pitchFamily="34" charset="0"/>
              </a:rPr>
              <a:t>Pedagogia do Oprimido</a:t>
            </a:r>
            <a:r>
              <a:rPr lang="fr-CA" sz="1100">
                <a:solidFill>
                  <a:srgbClr val="111111"/>
                </a:solidFill>
                <a:latin typeface="Arial Nova Light" panose="020B0304020202020204" pitchFamily="34" charset="0"/>
              </a:rPr>
              <a:t>. Portugal</a:t>
            </a:r>
            <a:endParaRPr sz="1100">
              <a:solidFill>
                <a:srgbClr val="111111"/>
              </a:solidFill>
              <a:latin typeface="Arial Nova Light" panose="020B0304020202020204" pitchFamily="34" charset="0"/>
            </a:endParaRPr>
          </a:p>
          <a:p>
            <a:pPr marL="0" lvl="0" indent="0" algn="l" rtl="0">
              <a:spcBef>
                <a:spcPts val="0"/>
              </a:spcBef>
              <a:spcAft>
                <a:spcPts val="0"/>
              </a:spcAft>
              <a:buNone/>
            </a:pPr>
            <a:r>
              <a:rPr lang="fr-CA" sz="1100">
                <a:solidFill>
                  <a:srgbClr val="111111"/>
                </a:solidFill>
                <a:latin typeface="Arial Nova Light" panose="020B0304020202020204" pitchFamily="34" charset="0"/>
              </a:rPr>
              <a:t>Legendre, R. (2005). </a:t>
            </a:r>
            <a:r>
              <a:rPr lang="fr-CA" sz="1100" i="1">
                <a:solidFill>
                  <a:srgbClr val="111111"/>
                </a:solidFill>
                <a:latin typeface="Arial Nova Light" panose="020B0304020202020204" pitchFamily="34" charset="0"/>
              </a:rPr>
              <a:t>Dictionnaire actuel de l’éducation</a:t>
            </a:r>
            <a:r>
              <a:rPr lang="fr-CA" sz="1100">
                <a:solidFill>
                  <a:srgbClr val="111111"/>
                </a:solidFill>
                <a:latin typeface="Arial Nova Light" panose="020B0304020202020204" pitchFamily="34" charset="0"/>
              </a:rPr>
              <a:t> (3e éd.). Montréal : Guérin.</a:t>
            </a:r>
            <a:endParaRPr sz="1100">
              <a:solidFill>
                <a:srgbClr val="111111"/>
              </a:solidFill>
              <a:latin typeface="Arial Nova Light" panose="020B0304020202020204" pitchFamily="34" charset="0"/>
            </a:endParaRPr>
          </a:p>
          <a:p>
            <a:pPr marL="0" lvl="0" indent="0" algn="l" rtl="0">
              <a:spcBef>
                <a:spcPts val="0"/>
              </a:spcBef>
              <a:spcAft>
                <a:spcPts val="0"/>
              </a:spcAft>
              <a:buNone/>
            </a:pPr>
            <a:r>
              <a:rPr lang="fr-CA" sz="1100">
                <a:solidFill>
                  <a:srgbClr val="111111"/>
                </a:solidFill>
                <a:latin typeface="Arial Nova Light" panose="020B0304020202020204" pitchFamily="34" charset="0"/>
              </a:rPr>
              <a:t>Lemaire, M. (2005). </a:t>
            </a:r>
            <a:r>
              <a:rPr lang="fr-CA" sz="1100" i="1">
                <a:solidFill>
                  <a:srgbClr val="111111"/>
                </a:solidFill>
                <a:latin typeface="Arial Nova Light" panose="020B0304020202020204" pitchFamily="34" charset="0"/>
              </a:rPr>
              <a:t>Du formateur à l’andragogue: vers la réussite partagée formateur-apprenant. </a:t>
            </a:r>
            <a:r>
              <a:rPr lang="fr-CA" sz="1100">
                <a:solidFill>
                  <a:srgbClr val="111111"/>
                </a:solidFill>
                <a:latin typeface="Arial Nova Light" panose="020B0304020202020204" pitchFamily="34" charset="0"/>
              </a:rPr>
              <a:t>Lyon: Chronique sociale</a:t>
            </a:r>
            <a:endParaRPr sz="1100">
              <a:solidFill>
                <a:srgbClr val="111111"/>
              </a:solidFill>
              <a:latin typeface="Arial Nova Light" panose="020B03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txBox="1">
            <a:spLocks noGrp="1"/>
          </p:cNvSpPr>
          <p:nvPr>
            <p:ph type="ctrTitle"/>
          </p:nvPr>
        </p:nvSpPr>
        <p:spPr>
          <a:xfrm>
            <a:off x="262289" y="993775"/>
            <a:ext cx="3595188" cy="639770"/>
          </a:xfrm>
          <a:prstGeom prst="rect">
            <a:avLst/>
          </a:prstGeom>
          <a:solidFill>
            <a:schemeClr val="accent5"/>
          </a:solidFill>
          <a:ln>
            <a:noFill/>
          </a:ln>
        </p:spPr>
        <p:txBody>
          <a:bodyPr spcFirstLastPara="1" wrap="square" lIns="144000" tIns="72000" rIns="91425" bIns="0" anchor="t" anchorCtr="0">
            <a:normAutofit/>
          </a:bodyPr>
          <a:lstStyle/>
          <a:p>
            <a:pPr marL="0" lvl="0" indent="0" algn="l" rtl="0">
              <a:lnSpc>
                <a:spcPct val="90000"/>
              </a:lnSpc>
              <a:spcBef>
                <a:spcPts val="0"/>
              </a:spcBef>
              <a:spcAft>
                <a:spcPts val="0"/>
              </a:spcAft>
              <a:buClr>
                <a:schemeClr val="lt1"/>
              </a:buClr>
              <a:buSzPts val="3300"/>
              <a:buFont typeface="Arial"/>
              <a:buNone/>
            </a:pPr>
            <a:r>
              <a:rPr lang="fr-CA" dirty="0">
                <a:latin typeface="Arial Nova Cond" panose="020B0506020202020204" pitchFamily="34" charset="0"/>
              </a:rPr>
              <a:t>LES FONDEMENTS</a:t>
            </a:r>
            <a:endParaRPr dirty="0">
              <a:latin typeface="Arial Nova Cond" panose="020B0506020202020204" pitchFamily="34" charset="0"/>
            </a:endParaRPr>
          </a:p>
        </p:txBody>
      </p:sp>
      <p:sp>
        <p:nvSpPr>
          <p:cNvPr id="240" name="Google Shape;240;p3"/>
          <p:cNvSpPr txBox="1">
            <a:spLocks noGrp="1"/>
          </p:cNvSpPr>
          <p:nvPr>
            <p:ph type="body" idx="1"/>
          </p:nvPr>
        </p:nvSpPr>
        <p:spPr>
          <a:xfrm>
            <a:off x="252078" y="501368"/>
            <a:ext cx="2182203" cy="348406"/>
          </a:xfrm>
          <a:prstGeom prst="rect">
            <a:avLst/>
          </a:prstGeom>
          <a:solidFill>
            <a:schemeClr val="dk1"/>
          </a:solid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chemeClr val="lt1"/>
              </a:buClr>
              <a:buSzPts val="1600"/>
              <a:buNone/>
            </a:pPr>
            <a:r>
              <a:rPr lang="fr-CA" dirty="0">
                <a:latin typeface="Arial Nova Light" panose="020B0304020202020204" pitchFamily="34" charset="0"/>
                <a:sym typeface="Arial"/>
              </a:rPr>
              <a:t>La posture de l’atelier</a:t>
            </a:r>
            <a:endParaRPr dirty="0">
              <a:latin typeface="Arial Nova Light" panose="020B0304020202020204" pitchFamily="34" charset="0"/>
            </a:endParaRPr>
          </a:p>
        </p:txBody>
      </p:sp>
      <p:sp>
        <p:nvSpPr>
          <p:cNvPr id="242" name="Google Shape;242;p3"/>
          <p:cNvSpPr txBox="1"/>
          <p:nvPr/>
        </p:nvSpPr>
        <p:spPr>
          <a:xfrm>
            <a:off x="543261" y="3236924"/>
            <a:ext cx="4888872" cy="1492716"/>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fr-CA" sz="1800" b="0" i="0" u="none" strike="noStrike" cap="none" dirty="0">
                <a:solidFill>
                  <a:schemeClr val="dk1"/>
                </a:solidFill>
                <a:latin typeface="Arial Nova Cond" panose="020B0506020202020204" pitchFamily="34" charset="0"/>
                <a:sym typeface="Arial"/>
              </a:rPr>
              <a:t>L’andragogie considère l’apprenant comme un être en devenir à la recherche de son autonomie professionnelle et de son harmonie professionnelle.</a:t>
            </a:r>
            <a:endParaRPr dirty="0">
              <a:latin typeface="Arial Nova Cond" panose="020B0506020202020204" pitchFamily="34" charset="0"/>
            </a:endParaRPr>
          </a:p>
          <a:p>
            <a:pPr marL="0" marR="0" lvl="0" indent="0" algn="ctr" rtl="0">
              <a:lnSpc>
                <a:spcPct val="90000"/>
              </a:lnSpc>
              <a:spcBef>
                <a:spcPts val="1200"/>
              </a:spcBef>
              <a:spcAft>
                <a:spcPts val="0"/>
              </a:spcAft>
              <a:buNone/>
            </a:pPr>
            <a:r>
              <a:rPr lang="fr-CA" sz="1800" b="0" i="0" u="none" strike="noStrike" cap="none" dirty="0">
                <a:solidFill>
                  <a:schemeClr val="dk1"/>
                </a:solidFill>
                <a:latin typeface="Arial Nova Cond" panose="020B0506020202020204" pitchFamily="34" charset="0"/>
                <a:sym typeface="Arial"/>
              </a:rPr>
              <a:t>(Lemaire, 2005)</a:t>
            </a:r>
            <a:endParaRPr sz="2800" b="0" i="0" u="none" strike="noStrike" cap="none" dirty="0">
              <a:solidFill>
                <a:schemeClr val="dk1"/>
              </a:solidFill>
              <a:latin typeface="Arial Nova Cond" panose="020B0506020202020204" pitchFamily="34" charset="0"/>
              <a:sym typeface="Arial"/>
            </a:endParaRPr>
          </a:p>
        </p:txBody>
      </p:sp>
      <p:pic>
        <p:nvPicPr>
          <p:cNvPr id="243" name="Google Shape;243;p3" descr="Micro-image floue d’un trafic de rue"/>
          <p:cNvPicPr preferRelativeResize="0"/>
          <p:nvPr/>
        </p:nvPicPr>
        <p:blipFill rotWithShape="1">
          <a:blip r:embed="rId3">
            <a:alphaModFix/>
          </a:blip>
          <a:srcRect l="27607" r="27607"/>
          <a:stretch/>
        </p:blipFill>
        <p:spPr>
          <a:xfrm>
            <a:off x="6072000" y="-1124929"/>
            <a:ext cx="6120000" cy="9107858"/>
          </a:xfrm>
          <a:prstGeom prst="rect">
            <a:avLst/>
          </a:prstGeom>
          <a:noFill/>
          <a:ln>
            <a:noFill/>
          </a:ln>
        </p:spPr>
      </p:pic>
      <p:grpSp>
        <p:nvGrpSpPr>
          <p:cNvPr id="244" name="Google Shape;244;p3"/>
          <p:cNvGrpSpPr/>
          <p:nvPr/>
        </p:nvGrpSpPr>
        <p:grpSpPr>
          <a:xfrm>
            <a:off x="718094" y="6200195"/>
            <a:ext cx="2108563" cy="394370"/>
            <a:chOff x="444500" y="5965863"/>
            <a:chExt cx="3361464" cy="628702"/>
          </a:xfrm>
        </p:grpSpPr>
        <p:grpSp>
          <p:nvGrpSpPr>
            <p:cNvPr id="245" name="Google Shape;245;p3"/>
            <p:cNvGrpSpPr/>
            <p:nvPr/>
          </p:nvGrpSpPr>
          <p:grpSpPr>
            <a:xfrm>
              <a:off x="1054906" y="5965863"/>
              <a:ext cx="2751058" cy="628702"/>
              <a:chOff x="-2306558" y="5965863"/>
              <a:chExt cx="2751058" cy="628702"/>
            </a:xfrm>
          </p:grpSpPr>
          <p:sp>
            <p:nvSpPr>
              <p:cNvPr id="246" name="Google Shape;246;p3"/>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47" name="Google Shape;247;p3"/>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248" name="Google Shape;248;p3"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42"/>
                                        </p:tgtEl>
                                      </p:cBhvr>
                                    </p:animEffect>
                                    <p:set>
                                      <p:cBhvr>
                                        <p:cTn id="7" dur="1" fill="hold">
                                          <p:stCondLst>
                                            <p:cond delay="1000"/>
                                          </p:stCondLst>
                                        </p:cTn>
                                        <p:tgtEl>
                                          <p:spTgt spid="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pic>
        <p:nvPicPr>
          <p:cNvPr id="254" name="Google Shape;254;p4" descr="Personnes faisant un puzzle"/>
          <p:cNvPicPr preferRelativeResize="0"/>
          <p:nvPr/>
        </p:nvPicPr>
        <p:blipFill rotWithShape="1">
          <a:blip r:embed="rId4">
            <a:alphaModFix/>
          </a:blip>
          <a:srcRect l="20319" r="20318"/>
          <a:stretch/>
        </p:blipFill>
        <p:spPr>
          <a:xfrm>
            <a:off x="0" y="-7519"/>
            <a:ext cx="6120000" cy="6873039"/>
          </a:xfrm>
          <a:prstGeom prst="rect">
            <a:avLst/>
          </a:prstGeom>
          <a:solidFill>
            <a:srgbClr val="FFFFFF"/>
          </a:solidFill>
          <a:ln>
            <a:noFill/>
          </a:ln>
        </p:spPr>
      </p:pic>
      <p:sp>
        <p:nvSpPr>
          <p:cNvPr id="255" name="Google Shape;255;p4"/>
          <p:cNvSpPr txBox="1">
            <a:spLocks noGrp="1"/>
          </p:cNvSpPr>
          <p:nvPr>
            <p:ph type="ctrTitle"/>
          </p:nvPr>
        </p:nvSpPr>
        <p:spPr>
          <a:xfrm>
            <a:off x="8272804" y="785545"/>
            <a:ext cx="3595188" cy="639770"/>
          </a:xfrm>
          <a:prstGeom prst="rect">
            <a:avLst/>
          </a:prstGeom>
          <a:solidFill>
            <a:schemeClr val="accent5"/>
          </a:solidFill>
          <a:ln>
            <a:noFill/>
          </a:ln>
        </p:spPr>
        <p:txBody>
          <a:bodyPr spcFirstLastPara="1" wrap="square" lIns="144000" tIns="72000" rIns="91425" bIns="0" anchor="t" anchorCtr="0">
            <a:normAutofit/>
          </a:bodyPr>
          <a:lstStyle/>
          <a:p>
            <a:pPr marL="0" lvl="0" indent="0" algn="l" rtl="0">
              <a:lnSpc>
                <a:spcPct val="90000"/>
              </a:lnSpc>
              <a:spcBef>
                <a:spcPts val="0"/>
              </a:spcBef>
              <a:spcAft>
                <a:spcPts val="0"/>
              </a:spcAft>
              <a:buClr>
                <a:schemeClr val="lt1"/>
              </a:buClr>
              <a:buSzPts val="3300"/>
              <a:buFont typeface="Arial"/>
              <a:buNone/>
            </a:pPr>
            <a:r>
              <a:rPr lang="fr-CA" dirty="0">
                <a:latin typeface="Arial Nova Cond" panose="020B0506020202020204" pitchFamily="34" charset="0"/>
              </a:rPr>
              <a:t>LES FONDEMENTS</a:t>
            </a:r>
            <a:endParaRPr dirty="0">
              <a:latin typeface="Arial Nova Cond" panose="020B0506020202020204" pitchFamily="34" charset="0"/>
            </a:endParaRPr>
          </a:p>
        </p:txBody>
      </p:sp>
      <p:sp>
        <p:nvSpPr>
          <p:cNvPr id="256" name="Google Shape;256;p4"/>
          <p:cNvSpPr txBox="1">
            <a:spLocks noGrp="1"/>
          </p:cNvSpPr>
          <p:nvPr>
            <p:ph type="body" idx="1"/>
          </p:nvPr>
        </p:nvSpPr>
        <p:spPr>
          <a:xfrm>
            <a:off x="9685789" y="302192"/>
            <a:ext cx="2182203" cy="348406"/>
          </a:xfrm>
          <a:prstGeom prst="rect">
            <a:avLst/>
          </a:prstGeom>
          <a:solidFill>
            <a:schemeClr val="dk1"/>
          </a:solid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chemeClr val="lt1"/>
              </a:buClr>
              <a:buSzPts val="1600"/>
              <a:buNone/>
            </a:pPr>
            <a:r>
              <a:rPr lang="fr-CA" dirty="0">
                <a:latin typeface="Arial Nova Light" panose="020B0304020202020204" pitchFamily="34" charset="0"/>
                <a:sym typeface="Arial"/>
              </a:rPr>
              <a:t>La posture de l’atelier</a:t>
            </a:r>
            <a:endParaRPr dirty="0">
              <a:latin typeface="Arial Nova Light" panose="020B0304020202020204" pitchFamily="34" charset="0"/>
            </a:endParaRPr>
          </a:p>
        </p:txBody>
      </p:sp>
      <p:sp>
        <p:nvSpPr>
          <p:cNvPr id="257" name="Google Shape;257;p4"/>
          <p:cNvSpPr txBox="1"/>
          <p:nvPr/>
        </p:nvSpPr>
        <p:spPr>
          <a:xfrm>
            <a:off x="6879924" y="2751891"/>
            <a:ext cx="4727328" cy="13542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fr-CA" sz="2000" b="0" i="0" u="none" strike="noStrike" cap="none">
                <a:solidFill>
                  <a:srgbClr val="2C2A29"/>
                </a:solidFill>
                <a:latin typeface="Arial"/>
                <a:ea typeface="Arial"/>
                <a:cs typeface="Arial"/>
                <a:sym typeface="Arial"/>
              </a:rPr>
              <a:t>L’objectif est de </a:t>
            </a:r>
            <a:r>
              <a:rPr lang="fr-CA" sz="2000" b="1" i="0" u="none" strike="noStrike" cap="none">
                <a:solidFill>
                  <a:srgbClr val="2C2A29"/>
                </a:solidFill>
                <a:latin typeface="Arial"/>
                <a:ea typeface="Arial"/>
                <a:cs typeface="Arial"/>
                <a:sym typeface="Arial"/>
              </a:rPr>
              <a:t>co-construire les savoirs </a:t>
            </a:r>
            <a:r>
              <a:rPr lang="fr-CA" sz="2000" b="0" i="0" u="none" strike="noStrike" cap="none">
                <a:solidFill>
                  <a:srgbClr val="2C2A29"/>
                </a:solidFill>
                <a:latin typeface="Arial"/>
                <a:ea typeface="Arial"/>
                <a:cs typeface="Arial"/>
                <a:sym typeface="Arial"/>
              </a:rPr>
              <a:t>ensemble.</a:t>
            </a:r>
            <a:endParaRPr/>
          </a:p>
          <a:p>
            <a:pPr marL="0" marR="0" lvl="0" indent="0" algn="l" rtl="0">
              <a:lnSpc>
                <a:spcPct val="90000"/>
              </a:lnSpc>
              <a:spcBef>
                <a:spcPts val="1000"/>
              </a:spcBef>
              <a:spcAft>
                <a:spcPts val="0"/>
              </a:spcAft>
              <a:buNone/>
            </a:pPr>
            <a:r>
              <a:rPr lang="fr-CA" sz="2000" b="0" i="0" u="none" strike="noStrike" cap="none">
                <a:solidFill>
                  <a:srgbClr val="2C2A29"/>
                </a:solidFill>
                <a:latin typeface="Arial"/>
                <a:ea typeface="Arial"/>
                <a:cs typeface="Arial"/>
                <a:sym typeface="Arial"/>
              </a:rPr>
              <a:t>Ici, </a:t>
            </a:r>
            <a:r>
              <a:rPr lang="fr-CA" sz="2000" b="1" i="0" u="none" strike="noStrike" cap="none">
                <a:solidFill>
                  <a:srgbClr val="2C2A29"/>
                </a:solidFill>
                <a:latin typeface="Arial"/>
                <a:ea typeface="Arial"/>
                <a:cs typeface="Arial"/>
                <a:sym typeface="Arial"/>
              </a:rPr>
              <a:t>personne </a:t>
            </a:r>
            <a:r>
              <a:rPr lang="fr-CA" sz="2000" b="0" i="0" u="none" strike="noStrike" cap="none">
                <a:solidFill>
                  <a:srgbClr val="2C2A29"/>
                </a:solidFill>
                <a:latin typeface="Arial"/>
                <a:ea typeface="Arial"/>
                <a:cs typeface="Arial"/>
                <a:sym typeface="Arial"/>
              </a:rPr>
              <a:t>n’est considéré comme </a:t>
            </a:r>
            <a:r>
              <a:rPr lang="fr-CA" sz="2000" b="1" i="0" u="none" strike="noStrike" cap="none">
                <a:solidFill>
                  <a:srgbClr val="2C2A29"/>
                </a:solidFill>
                <a:latin typeface="Arial"/>
                <a:ea typeface="Arial"/>
                <a:cs typeface="Arial"/>
                <a:sym typeface="Arial"/>
              </a:rPr>
              <a:t>plus sachant qu’un autre</a:t>
            </a:r>
            <a:r>
              <a:rPr lang="fr-CA" sz="2000" b="0" i="0" u="none" strike="noStrike" cap="none">
                <a:solidFill>
                  <a:srgbClr val="2C2A29"/>
                </a:solidFill>
                <a:latin typeface="Arial"/>
                <a:ea typeface="Arial"/>
                <a:cs typeface="Arial"/>
                <a:sym typeface="Arial"/>
              </a:rPr>
              <a:t>.</a:t>
            </a:r>
            <a:endParaRPr/>
          </a:p>
        </p:txBody>
      </p:sp>
      <p:sp>
        <p:nvSpPr>
          <p:cNvPr id="258" name="Google Shape;258;p4"/>
          <p:cNvSpPr txBox="1"/>
          <p:nvPr/>
        </p:nvSpPr>
        <p:spPr>
          <a:xfrm>
            <a:off x="6934599" y="2751891"/>
            <a:ext cx="4617900" cy="13545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CA" sz="1800" b="0" i="0" u="none" strike="noStrike" cap="none">
                <a:solidFill>
                  <a:schemeClr val="dk1"/>
                </a:solidFill>
                <a:latin typeface="Arial"/>
                <a:ea typeface="Arial"/>
                <a:cs typeface="Arial"/>
                <a:sym typeface="Arial"/>
              </a:rPr>
              <a:t>Personne n’éduque autrui, personne ne s’éduque seul, les hommes s’éduquent ensemble par l’intermédiaire du monde.</a:t>
            </a:r>
            <a:endParaRPr/>
          </a:p>
          <a:p>
            <a:pPr marL="0" marR="0" lvl="0" indent="0" algn="ctr" rtl="0">
              <a:spcBef>
                <a:spcPts val="1200"/>
              </a:spcBef>
              <a:spcAft>
                <a:spcPts val="0"/>
              </a:spcAft>
              <a:buNone/>
            </a:pPr>
            <a:r>
              <a:rPr lang="fr-CA" sz="1800" b="0" i="0" u="none" strike="noStrike" cap="none">
                <a:solidFill>
                  <a:schemeClr val="dk1"/>
                </a:solidFill>
                <a:latin typeface="Arial"/>
                <a:ea typeface="Arial"/>
                <a:cs typeface="Arial"/>
                <a:sym typeface="Arial"/>
              </a:rPr>
              <a:t>(Freire, </a:t>
            </a:r>
            <a:r>
              <a:rPr lang="fr-CA" sz="1800">
                <a:solidFill>
                  <a:schemeClr val="dk1"/>
                </a:solidFill>
              </a:rPr>
              <a:t>1968</a:t>
            </a:r>
            <a:r>
              <a:rPr lang="fr-CA" sz="1800" b="0" i="0" u="none" strike="noStrike" cap="none">
                <a:solidFill>
                  <a:schemeClr val="dk1"/>
                </a:solidFill>
                <a:latin typeface="Arial"/>
                <a:ea typeface="Arial"/>
                <a:cs typeface="Arial"/>
                <a:sym typeface="Arial"/>
              </a:rPr>
              <a:t>)</a:t>
            </a:r>
            <a:endParaRPr sz="2800" b="0" i="0" u="none" strike="noStrike" cap="none">
              <a:solidFill>
                <a:schemeClr val="dk1"/>
              </a:solidFill>
              <a:latin typeface="Arial"/>
              <a:ea typeface="Arial"/>
              <a:cs typeface="Arial"/>
              <a:sym typeface="Arial"/>
            </a:endParaRPr>
          </a:p>
        </p:txBody>
      </p:sp>
      <p:grpSp>
        <p:nvGrpSpPr>
          <p:cNvPr id="259" name="Google Shape;259;p4"/>
          <p:cNvGrpSpPr/>
          <p:nvPr/>
        </p:nvGrpSpPr>
        <p:grpSpPr>
          <a:xfrm>
            <a:off x="718094" y="6200195"/>
            <a:ext cx="2108563" cy="394370"/>
            <a:chOff x="444500" y="5965863"/>
            <a:chExt cx="3361464" cy="628702"/>
          </a:xfrm>
        </p:grpSpPr>
        <p:grpSp>
          <p:nvGrpSpPr>
            <p:cNvPr id="260" name="Google Shape;260;p4"/>
            <p:cNvGrpSpPr/>
            <p:nvPr/>
          </p:nvGrpSpPr>
          <p:grpSpPr>
            <a:xfrm>
              <a:off x="1054906" y="5965863"/>
              <a:ext cx="2751058" cy="628702"/>
              <a:chOff x="-2306558" y="5965863"/>
              <a:chExt cx="2751058" cy="628702"/>
            </a:xfrm>
          </p:grpSpPr>
          <p:sp>
            <p:nvSpPr>
              <p:cNvPr id="261" name="Google Shape;261;p4"/>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62" name="Google Shape;262;p4"/>
              <p:cNvPicPr preferRelativeResize="0"/>
              <p:nvPr/>
            </p:nvPicPr>
            <p:blipFill rotWithShape="1">
              <a:blip r:embed="rId5">
                <a:alphaModFix/>
              </a:blip>
              <a:srcRect/>
              <a:stretch/>
            </p:blipFill>
            <p:spPr>
              <a:xfrm>
                <a:off x="-2306558" y="6183049"/>
                <a:ext cx="2751058" cy="411516"/>
              </a:xfrm>
              <a:prstGeom prst="rect">
                <a:avLst/>
              </a:prstGeom>
              <a:noFill/>
              <a:ln>
                <a:noFill/>
              </a:ln>
            </p:spPr>
          </p:pic>
        </p:grpSp>
        <p:pic>
          <p:nvPicPr>
            <p:cNvPr id="263" name="Google Shape;263;p4" descr="Une image contenant texte, Police, Graphique, logo&#10;&#10;Description générée automatiquement"/>
            <p:cNvPicPr preferRelativeResize="0"/>
            <p:nvPr/>
          </p:nvPicPr>
          <p:blipFill rotWithShape="1">
            <a:blip r:embed="rId6">
              <a:alphaModFix/>
            </a:blip>
            <a:srcRect/>
            <a:stretch/>
          </p:blipFill>
          <p:spPr>
            <a:xfrm>
              <a:off x="444500" y="5965863"/>
              <a:ext cx="632631" cy="628702"/>
            </a:xfrm>
            <a:prstGeom prst="rect">
              <a:avLst/>
            </a:prstGeom>
            <a:noFill/>
            <a:ln>
              <a:noFill/>
            </a:ln>
          </p:spPr>
        </p:pic>
      </p:grpSp>
    </p:spTree>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58"/>
                                        </p:tgtEl>
                                      </p:cBhvr>
                                    </p:animEffect>
                                    <p:set>
                                      <p:cBhvr>
                                        <p:cTn id="7" dur="1" fill="hold">
                                          <p:stCondLst>
                                            <p:cond delay="1000"/>
                                          </p:stCondLst>
                                        </p:cTn>
                                        <p:tgtEl>
                                          <p:spTgt spid="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5" descr="Chemin de promenade sur une colline herbeuse"/>
          <p:cNvPicPr preferRelativeResize="0"/>
          <p:nvPr/>
        </p:nvPicPr>
        <p:blipFill rotWithShape="1">
          <a:blip r:embed="rId3">
            <a:alphaModFix/>
          </a:blip>
          <a:srcRect l="20319" r="20318"/>
          <a:stretch/>
        </p:blipFill>
        <p:spPr>
          <a:xfrm>
            <a:off x="6072000" y="-7519"/>
            <a:ext cx="6120000" cy="6873039"/>
          </a:xfrm>
          <a:prstGeom prst="rect">
            <a:avLst/>
          </a:prstGeom>
          <a:solidFill>
            <a:srgbClr val="FFFFFF"/>
          </a:solidFill>
          <a:ln>
            <a:noFill/>
          </a:ln>
        </p:spPr>
      </p:pic>
      <p:sp>
        <p:nvSpPr>
          <p:cNvPr id="270" name="Google Shape;270;p5"/>
          <p:cNvSpPr txBox="1">
            <a:spLocks noGrp="1"/>
          </p:cNvSpPr>
          <p:nvPr>
            <p:ph type="ctrTitle"/>
          </p:nvPr>
        </p:nvSpPr>
        <p:spPr>
          <a:xfrm>
            <a:off x="277819" y="993775"/>
            <a:ext cx="3746008" cy="639770"/>
          </a:xfrm>
          <a:prstGeom prst="rect">
            <a:avLst/>
          </a:prstGeom>
          <a:solidFill>
            <a:schemeClr val="accent5"/>
          </a:solidFill>
          <a:ln>
            <a:noFill/>
          </a:ln>
        </p:spPr>
        <p:txBody>
          <a:bodyPr spcFirstLastPara="1" wrap="square" lIns="144000" tIns="72000" rIns="91425" bIns="0" anchor="t" anchorCtr="0">
            <a:normAutofit/>
          </a:bodyPr>
          <a:lstStyle/>
          <a:p>
            <a:pPr marL="0" lvl="0" indent="0" algn="l" rtl="0">
              <a:lnSpc>
                <a:spcPct val="90000"/>
              </a:lnSpc>
              <a:spcBef>
                <a:spcPts val="0"/>
              </a:spcBef>
              <a:spcAft>
                <a:spcPts val="0"/>
              </a:spcAft>
              <a:buClr>
                <a:schemeClr val="lt1"/>
              </a:buClr>
              <a:buSzPts val="3300"/>
              <a:buFont typeface="Arial"/>
              <a:buNone/>
            </a:pPr>
            <a:r>
              <a:rPr lang="fr-CA" dirty="0">
                <a:latin typeface="Arial Nova Cond" panose="020B0506020202020204" pitchFamily="34" charset="0"/>
              </a:rPr>
              <a:t>CHEMINEMENT</a:t>
            </a:r>
            <a:endParaRPr dirty="0">
              <a:latin typeface="Arial Nova Cond" panose="020B0506020202020204" pitchFamily="34" charset="0"/>
            </a:endParaRPr>
          </a:p>
        </p:txBody>
      </p:sp>
      <p:sp>
        <p:nvSpPr>
          <p:cNvPr id="271" name="Google Shape;271;p5"/>
          <p:cNvSpPr txBox="1">
            <a:spLocks noGrp="1"/>
          </p:cNvSpPr>
          <p:nvPr>
            <p:ph type="body" idx="1"/>
          </p:nvPr>
        </p:nvSpPr>
        <p:spPr>
          <a:xfrm>
            <a:off x="267608" y="501368"/>
            <a:ext cx="2619971" cy="348406"/>
          </a:xfrm>
          <a:prstGeom prst="rect">
            <a:avLst/>
          </a:prstGeom>
          <a:solidFill>
            <a:schemeClr val="dk1"/>
          </a:solid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chemeClr val="lt1"/>
              </a:buClr>
              <a:buSzPts val="1600"/>
              <a:buNone/>
            </a:pPr>
            <a:r>
              <a:rPr lang="fr-CA" dirty="0">
                <a:latin typeface="Arial Nova Light" panose="020B0304020202020204" pitchFamily="34" charset="0"/>
                <a:sym typeface="Arial"/>
              </a:rPr>
              <a:t>Le déroulement de l’atelier</a:t>
            </a:r>
            <a:endParaRPr dirty="0">
              <a:latin typeface="Arial Nova Light" panose="020B0304020202020204" pitchFamily="34" charset="0"/>
            </a:endParaRPr>
          </a:p>
        </p:txBody>
      </p:sp>
      <p:sp>
        <p:nvSpPr>
          <p:cNvPr id="272" name="Google Shape;272;p5"/>
          <p:cNvSpPr txBox="1"/>
          <p:nvPr/>
        </p:nvSpPr>
        <p:spPr>
          <a:xfrm>
            <a:off x="267608" y="2657895"/>
            <a:ext cx="5173472" cy="2319513"/>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000000"/>
              </a:buClr>
              <a:buSzPts val="2000"/>
              <a:buFont typeface="Arial"/>
              <a:buChar char="•"/>
            </a:pPr>
            <a:r>
              <a:rPr lang="fr-CA" sz="2000" b="1" i="0" u="none" strike="noStrike" cap="none" dirty="0">
                <a:solidFill>
                  <a:srgbClr val="000000"/>
                </a:solidFill>
                <a:latin typeface="Arial Nova Light" panose="020B0304020202020204" pitchFamily="34" charset="0"/>
                <a:sym typeface="Arial"/>
              </a:rPr>
              <a:t>État des lieux :</a:t>
            </a:r>
            <a:r>
              <a:rPr lang="fr-CA" sz="2000" b="0" i="0" u="none" strike="noStrike" cap="none" dirty="0">
                <a:solidFill>
                  <a:srgbClr val="000000"/>
                </a:solidFill>
                <a:latin typeface="Arial Nova Light" panose="020B0304020202020204" pitchFamily="34" charset="0"/>
                <a:sym typeface="Arial"/>
              </a:rPr>
              <a:t> magistral</a:t>
            </a:r>
            <a:endParaRPr dirty="0">
              <a:latin typeface="Arial Nova Light" panose="020B0304020202020204" pitchFamily="34" charset="0"/>
            </a:endParaRPr>
          </a:p>
          <a:p>
            <a:pPr marL="342900" marR="0" lvl="0" indent="-342900" algn="l" rtl="0">
              <a:lnSpc>
                <a:spcPct val="90000"/>
              </a:lnSpc>
              <a:spcBef>
                <a:spcPts val="1000"/>
              </a:spcBef>
              <a:spcAft>
                <a:spcPts val="0"/>
              </a:spcAft>
              <a:buClr>
                <a:srgbClr val="000000"/>
              </a:buClr>
              <a:buSzPts val="2000"/>
              <a:buFont typeface="Arial"/>
              <a:buChar char="•"/>
            </a:pPr>
            <a:r>
              <a:rPr lang="fr-CA" sz="2000" b="1" i="0" u="none" strike="noStrike" cap="none" dirty="0">
                <a:solidFill>
                  <a:srgbClr val="000000"/>
                </a:solidFill>
                <a:latin typeface="Arial Nova Light" panose="020B0304020202020204" pitchFamily="34" charset="0"/>
                <a:sym typeface="Arial"/>
              </a:rPr>
              <a:t>Posture :</a:t>
            </a:r>
            <a:r>
              <a:rPr lang="fr-CA" sz="2000" b="0" i="0" u="none" strike="noStrike" cap="none" dirty="0">
                <a:solidFill>
                  <a:srgbClr val="000000"/>
                </a:solidFill>
                <a:latin typeface="Arial Nova Light" panose="020B0304020202020204" pitchFamily="34" charset="0"/>
                <a:sym typeface="Arial"/>
              </a:rPr>
              <a:t> formateur, animateur, facilitateur</a:t>
            </a:r>
            <a:endParaRPr dirty="0">
              <a:latin typeface="Arial Nova Light" panose="020B0304020202020204" pitchFamily="34" charset="0"/>
            </a:endParaRPr>
          </a:p>
          <a:p>
            <a:pPr marL="342900" marR="0" lvl="0" indent="-342900" algn="l" rtl="0">
              <a:lnSpc>
                <a:spcPct val="90000"/>
              </a:lnSpc>
              <a:spcBef>
                <a:spcPts val="1000"/>
              </a:spcBef>
              <a:spcAft>
                <a:spcPts val="0"/>
              </a:spcAft>
              <a:buClr>
                <a:srgbClr val="000000"/>
              </a:buClr>
              <a:buSzPts val="2000"/>
              <a:buFont typeface="Arial"/>
              <a:buChar char="•"/>
            </a:pPr>
            <a:r>
              <a:rPr lang="fr-CA" sz="2000" b="1" i="0" u="none" strike="noStrike" cap="none" dirty="0">
                <a:solidFill>
                  <a:srgbClr val="000000"/>
                </a:solidFill>
                <a:latin typeface="Arial Nova Light" panose="020B0304020202020204" pitchFamily="34" charset="0"/>
                <a:sym typeface="Arial"/>
              </a:rPr>
              <a:t>Proposition :</a:t>
            </a:r>
            <a:r>
              <a:rPr lang="fr-CA" sz="2000" b="0" i="0" u="none" strike="noStrike" cap="none" dirty="0">
                <a:solidFill>
                  <a:srgbClr val="000000"/>
                </a:solidFill>
                <a:latin typeface="Arial Nova Light" panose="020B0304020202020204" pitchFamily="34" charset="0"/>
                <a:sym typeface="Arial"/>
              </a:rPr>
              <a:t> facilitation pédagogique</a:t>
            </a:r>
            <a:endParaRPr dirty="0">
              <a:latin typeface="Arial Nova Light" panose="020B0304020202020204" pitchFamily="34" charset="0"/>
            </a:endParaRPr>
          </a:p>
        </p:txBody>
      </p:sp>
      <p:grpSp>
        <p:nvGrpSpPr>
          <p:cNvPr id="273" name="Google Shape;273;p5"/>
          <p:cNvGrpSpPr/>
          <p:nvPr/>
        </p:nvGrpSpPr>
        <p:grpSpPr>
          <a:xfrm>
            <a:off x="718094" y="6200195"/>
            <a:ext cx="2108563" cy="394370"/>
            <a:chOff x="444500" y="5965863"/>
            <a:chExt cx="3361464" cy="628702"/>
          </a:xfrm>
        </p:grpSpPr>
        <p:grpSp>
          <p:nvGrpSpPr>
            <p:cNvPr id="274" name="Google Shape;274;p5"/>
            <p:cNvGrpSpPr/>
            <p:nvPr/>
          </p:nvGrpSpPr>
          <p:grpSpPr>
            <a:xfrm>
              <a:off x="1054906" y="5965863"/>
              <a:ext cx="2751058" cy="628702"/>
              <a:chOff x="-2306558" y="5965863"/>
              <a:chExt cx="2751058" cy="628702"/>
            </a:xfrm>
          </p:grpSpPr>
          <p:sp>
            <p:nvSpPr>
              <p:cNvPr id="275" name="Google Shape;275;p5"/>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76" name="Google Shape;276;p5"/>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277" name="Google Shape;277;p5"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
          <p:cNvSpPr txBox="1"/>
          <p:nvPr/>
        </p:nvSpPr>
        <p:spPr>
          <a:xfrm>
            <a:off x="6555756" y="2274441"/>
            <a:ext cx="5168884" cy="1938992"/>
          </a:xfrm>
          <a:prstGeom prst="rect">
            <a:avLst/>
          </a:prstGeom>
          <a:noFill/>
          <a:ln>
            <a:noFill/>
          </a:ln>
        </p:spPr>
        <p:txBody>
          <a:bodyPr spcFirstLastPara="1" wrap="square" lIns="91425" tIns="45700" rIns="91425" bIns="45700" anchor="t" anchorCtr="0">
            <a:spAutoFit/>
          </a:bodyPr>
          <a:lstStyle/>
          <a:p>
            <a:pPr marL="173038" marR="0" lvl="0" indent="-173038" algn="l" rtl="0">
              <a:spcBef>
                <a:spcPts val="0"/>
              </a:spcBef>
              <a:spcAft>
                <a:spcPts val="0"/>
              </a:spcAft>
              <a:buNone/>
            </a:pPr>
            <a:r>
              <a:rPr lang="fr-CA" sz="2000" b="0" i="0" u="none" strike="noStrike" cap="none" dirty="0">
                <a:solidFill>
                  <a:srgbClr val="000000"/>
                </a:solidFill>
                <a:latin typeface="Arial Nova Light" panose="020B0304020202020204" pitchFamily="34" charset="0"/>
                <a:sym typeface="Arial"/>
              </a:rPr>
              <a:t>• Porter un jugement critique sur la place du magistral en enseignement universitaire.</a:t>
            </a:r>
            <a:endParaRPr dirty="0">
              <a:latin typeface="Arial Nova Light" panose="020B0304020202020204" pitchFamily="34" charset="0"/>
            </a:endParaRPr>
          </a:p>
          <a:p>
            <a:pPr marL="0" marR="0" lvl="0" indent="0" algn="l" rtl="0">
              <a:spcBef>
                <a:spcPts val="0"/>
              </a:spcBef>
              <a:spcAft>
                <a:spcPts val="0"/>
              </a:spcAft>
              <a:buNone/>
            </a:pPr>
            <a:endParaRPr sz="2000" dirty="0">
              <a:solidFill>
                <a:srgbClr val="000000"/>
              </a:solidFill>
              <a:latin typeface="Arial Nova Light" panose="020B0304020202020204" pitchFamily="34" charset="0"/>
              <a:sym typeface="Arial"/>
            </a:endParaRPr>
          </a:p>
          <a:p>
            <a:pPr marL="173038" marR="0" lvl="0" indent="-173038" algn="l" rtl="0">
              <a:spcBef>
                <a:spcPts val="0"/>
              </a:spcBef>
              <a:spcAft>
                <a:spcPts val="0"/>
              </a:spcAft>
              <a:buClr>
                <a:srgbClr val="000000"/>
              </a:buClr>
              <a:buSzPts val="2000"/>
              <a:buFont typeface="Arial"/>
              <a:buChar char="•"/>
            </a:pPr>
            <a:r>
              <a:rPr lang="fr-CA" sz="2000" dirty="0">
                <a:solidFill>
                  <a:srgbClr val="000000"/>
                </a:solidFill>
                <a:latin typeface="Arial Nova Light" panose="020B0304020202020204" pitchFamily="34" charset="0"/>
                <a:sym typeface="Arial"/>
              </a:rPr>
              <a:t>Évaluer de quelle façon le magistral répond aux besoins des étudiant.es en termes de compétences à développer.</a:t>
            </a:r>
            <a:endParaRPr dirty="0">
              <a:latin typeface="Arial Nova Light" panose="020B0304020202020204" pitchFamily="34" charset="0"/>
            </a:endParaRPr>
          </a:p>
        </p:txBody>
      </p:sp>
      <p:sp>
        <p:nvSpPr>
          <p:cNvPr id="283" name="Google Shape;283;p6"/>
          <p:cNvSpPr txBox="1"/>
          <p:nvPr/>
        </p:nvSpPr>
        <p:spPr>
          <a:xfrm>
            <a:off x="6568511" y="993775"/>
            <a:ext cx="2303335" cy="639770"/>
          </a:xfrm>
          <a:prstGeom prst="rect">
            <a:avLst/>
          </a:prstGeom>
          <a:solidFill>
            <a:srgbClr val="009FDF"/>
          </a:solidFill>
          <a:ln>
            <a:noFill/>
          </a:ln>
        </p:spPr>
        <p:txBody>
          <a:bodyPr spcFirstLastPara="1" wrap="square" lIns="144000" tIns="72000" rIns="91425" bIns="0" anchor="t" anchorCtr="0">
            <a:normAutofit/>
          </a:bodyPr>
          <a:lstStyle/>
          <a:p>
            <a:pPr marL="0" marR="0" lvl="0" indent="0" algn="l" rtl="0">
              <a:lnSpc>
                <a:spcPct val="90000"/>
              </a:lnSpc>
              <a:spcBef>
                <a:spcPts val="0"/>
              </a:spcBef>
              <a:spcAft>
                <a:spcPts val="0"/>
              </a:spcAft>
              <a:buClr>
                <a:srgbClr val="FFFFFF"/>
              </a:buClr>
              <a:buSzPts val="3359"/>
              <a:buFont typeface="Arial"/>
              <a:buNone/>
            </a:pPr>
            <a:r>
              <a:rPr lang="fr-CA" sz="3359" b="1" i="0" u="none" strike="noStrike" cap="none" dirty="0">
                <a:solidFill>
                  <a:srgbClr val="FFFFFF"/>
                </a:solidFill>
                <a:latin typeface="Arial Nova Cond" panose="020B0506020202020204" pitchFamily="34" charset="0"/>
                <a:sym typeface="Arial"/>
              </a:rPr>
              <a:t>OBJECTIFS</a:t>
            </a:r>
            <a:endParaRPr dirty="0">
              <a:latin typeface="Arial Nova Cond" panose="020B0506020202020204" pitchFamily="34" charset="0"/>
            </a:endParaRPr>
          </a:p>
        </p:txBody>
      </p:sp>
      <p:sp>
        <p:nvSpPr>
          <p:cNvPr id="284" name="Google Shape;284;p6"/>
          <p:cNvSpPr txBox="1"/>
          <p:nvPr/>
        </p:nvSpPr>
        <p:spPr>
          <a:xfrm>
            <a:off x="6558301" y="501368"/>
            <a:ext cx="1396600" cy="348406"/>
          </a:xfrm>
          <a:prstGeom prst="rect">
            <a:avLst/>
          </a:prstGeom>
          <a:solidFill>
            <a:srgbClr val="2C2A29"/>
          </a:solidFill>
          <a:ln>
            <a:noFill/>
          </a:ln>
        </p:spPr>
        <p:txBody>
          <a:bodyPr spcFirstLastPara="1" wrap="square" lIns="91425" tIns="0" rIns="91425" bIns="0" anchor="ctr" anchorCtr="0">
            <a:normAutofit/>
          </a:bodyPr>
          <a:lstStyle/>
          <a:p>
            <a:pPr marL="0" marR="0" lvl="0" indent="0" algn="ctr" rtl="0">
              <a:lnSpc>
                <a:spcPct val="90000"/>
              </a:lnSpc>
              <a:spcBef>
                <a:spcPts val="0"/>
              </a:spcBef>
              <a:spcAft>
                <a:spcPts val="0"/>
              </a:spcAft>
              <a:buClr>
                <a:srgbClr val="FFFFFF"/>
              </a:buClr>
              <a:buSzPts val="1679"/>
              <a:buFont typeface="Arial"/>
              <a:buNone/>
            </a:pPr>
            <a:r>
              <a:rPr lang="fr-CA" sz="1679" b="0" i="0" u="none" strike="noStrike" cap="none" dirty="0">
                <a:solidFill>
                  <a:srgbClr val="FFFFFF"/>
                </a:solidFill>
                <a:latin typeface="Arial Nova Light" panose="020B0304020202020204" pitchFamily="34" charset="0"/>
                <a:sym typeface="Arial"/>
              </a:rPr>
              <a:t>Le magistral</a:t>
            </a:r>
            <a:endParaRPr dirty="0">
              <a:latin typeface="Arial Nova Light" panose="020B0304020202020204" pitchFamily="34" charset="0"/>
            </a:endParaRPr>
          </a:p>
        </p:txBody>
      </p:sp>
      <p:pic>
        <p:nvPicPr>
          <p:cNvPr id="285" name="Google Shape;285;p6" descr="Une image contenant personne, intérieur, plafond, gens&#10;&#10;Description générée automatiquement"/>
          <p:cNvPicPr preferRelativeResize="0"/>
          <p:nvPr/>
        </p:nvPicPr>
        <p:blipFill rotWithShape="1">
          <a:blip r:embed="rId3">
            <a:alphaModFix/>
          </a:blip>
          <a:srcRect l="17528" r="23134"/>
          <a:stretch/>
        </p:blipFill>
        <p:spPr>
          <a:xfrm flipH="1">
            <a:off x="1" y="0"/>
            <a:ext cx="6096000" cy="6858000"/>
          </a:xfrm>
          <a:prstGeom prst="rect">
            <a:avLst/>
          </a:prstGeom>
          <a:noFill/>
          <a:ln>
            <a:noFill/>
          </a:ln>
        </p:spPr>
      </p:pic>
      <p:grpSp>
        <p:nvGrpSpPr>
          <p:cNvPr id="286" name="Google Shape;286;p6"/>
          <p:cNvGrpSpPr/>
          <p:nvPr/>
        </p:nvGrpSpPr>
        <p:grpSpPr>
          <a:xfrm>
            <a:off x="718094" y="6200195"/>
            <a:ext cx="2108563" cy="394370"/>
            <a:chOff x="444500" y="5965863"/>
            <a:chExt cx="3361464" cy="628702"/>
          </a:xfrm>
        </p:grpSpPr>
        <p:grpSp>
          <p:nvGrpSpPr>
            <p:cNvPr id="287" name="Google Shape;287;p6"/>
            <p:cNvGrpSpPr/>
            <p:nvPr/>
          </p:nvGrpSpPr>
          <p:grpSpPr>
            <a:xfrm>
              <a:off x="1054906" y="5965863"/>
              <a:ext cx="2751058" cy="628702"/>
              <a:chOff x="-2306558" y="5965863"/>
              <a:chExt cx="2751058" cy="628702"/>
            </a:xfrm>
          </p:grpSpPr>
          <p:sp>
            <p:nvSpPr>
              <p:cNvPr id="288" name="Google Shape;288;p6"/>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9" name="Google Shape;289;p6"/>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290" name="Google Shape;290;p6"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7"/>
          <p:cNvPicPr preferRelativeResize="0"/>
          <p:nvPr/>
        </p:nvPicPr>
        <p:blipFill rotWithShape="1">
          <a:blip r:embed="rId3">
            <a:alphaModFix/>
          </a:blip>
          <a:srcRect/>
          <a:stretch/>
        </p:blipFill>
        <p:spPr>
          <a:xfrm>
            <a:off x="0" y="0"/>
            <a:ext cx="12209469" cy="6864755"/>
          </a:xfrm>
          <a:prstGeom prst="rect">
            <a:avLst/>
          </a:prstGeom>
          <a:noFill/>
          <a:ln>
            <a:noFill/>
          </a:ln>
        </p:spPr>
      </p:pic>
      <p:sp>
        <p:nvSpPr>
          <p:cNvPr id="297" name="Google Shape;297;p7"/>
          <p:cNvSpPr txBox="1"/>
          <p:nvPr/>
        </p:nvSpPr>
        <p:spPr>
          <a:xfrm>
            <a:off x="4842701" y="1098024"/>
            <a:ext cx="6819899"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Le modèle transmissif demeure omniprésent. </a:t>
            </a:r>
            <a:endParaRPr dirty="0">
              <a:latin typeface="Arial Nova Cond" panose="020B0506020202020204" pitchFamily="34" charset="0"/>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Ce modèle repose sur l’illusion que le savoir </a:t>
            </a:r>
            <a:endParaRPr dirty="0">
              <a:latin typeface="Arial Nova Cond" panose="020B0506020202020204" pitchFamily="34" charset="0"/>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se transmet d’une personne savante </a:t>
            </a:r>
            <a:endParaRPr dirty="0">
              <a:latin typeface="Arial Nova Cond" panose="020B0506020202020204" pitchFamily="34" charset="0"/>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à une personne ignorante. </a:t>
            </a:r>
            <a:endParaRPr dirty="0">
              <a:latin typeface="Arial Nova Cond" panose="020B0506020202020204" pitchFamily="34" charset="0"/>
            </a:endParaRPr>
          </a:p>
          <a:p>
            <a:pPr marL="0" marR="0" lvl="0" indent="0" algn="l" rtl="0">
              <a:spcBef>
                <a:spcPts val="0"/>
              </a:spcBef>
              <a:spcAft>
                <a:spcPts val="0"/>
              </a:spcAft>
              <a:buNone/>
            </a:pPr>
            <a:endParaRPr sz="2400" dirty="0">
              <a:solidFill>
                <a:schemeClr val="dk1"/>
              </a:solidFill>
              <a:latin typeface="Arial Nova Cond" panose="020B0506020202020204" pitchFamily="34" charset="0"/>
              <a:sym typeface="Arial"/>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De plus, il réduit souvent l’apprentissage </a:t>
            </a:r>
            <a:endParaRPr dirty="0">
              <a:latin typeface="Arial Nova Cond" panose="020B0506020202020204" pitchFamily="34" charset="0"/>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à la rétention […]. Dans la taxonomie de Bloom, la rétention est le plus « bas » niveau de l’apprentissage. </a:t>
            </a:r>
            <a:endParaRPr dirty="0">
              <a:latin typeface="Arial Nova Cond" panose="020B0506020202020204" pitchFamily="34" charset="0"/>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C’est le seul niveau d’apprentissage que les humains partagent, au moins en partie, avec les animaux.</a:t>
            </a:r>
            <a:endParaRPr dirty="0">
              <a:latin typeface="Arial Nova Cond" panose="020B0506020202020204" pitchFamily="34" charset="0"/>
            </a:endParaRPr>
          </a:p>
        </p:txBody>
      </p:sp>
      <p:pic>
        <p:nvPicPr>
          <p:cNvPr id="298" name="Google Shape;298;p7" descr="Une image contenant personne, homme&#10;&#10;Description générée automatiquement"/>
          <p:cNvPicPr preferRelativeResize="0"/>
          <p:nvPr/>
        </p:nvPicPr>
        <p:blipFill rotWithShape="1">
          <a:blip r:embed="rId4">
            <a:alphaModFix/>
          </a:blip>
          <a:srcRect t="18189" r="34047"/>
          <a:stretch/>
        </p:blipFill>
        <p:spPr>
          <a:xfrm>
            <a:off x="-50110" y="2819400"/>
            <a:ext cx="4663683" cy="4038600"/>
          </a:xfrm>
          <a:prstGeom prst="rect">
            <a:avLst/>
          </a:prstGeom>
          <a:noFill/>
          <a:ln>
            <a:noFill/>
          </a:ln>
        </p:spPr>
      </p:pic>
      <p:sp>
        <p:nvSpPr>
          <p:cNvPr id="299" name="Google Shape;299;p7"/>
          <p:cNvSpPr txBox="1"/>
          <p:nvPr/>
        </p:nvSpPr>
        <p:spPr>
          <a:xfrm>
            <a:off x="6836703" y="5031065"/>
            <a:ext cx="19954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Guillemette, F. (2020). </a:t>
            </a:r>
            <a:endParaRPr sz="1400">
              <a:solidFill>
                <a:schemeClr val="dk1"/>
              </a:solidFill>
              <a:latin typeface="Calibri"/>
              <a:ea typeface="Calibri"/>
              <a:cs typeface="Calibri"/>
              <a:sym typeface="Calibri"/>
            </a:endParaRPr>
          </a:p>
        </p:txBody>
      </p:sp>
      <p:sp>
        <p:nvSpPr>
          <p:cNvPr id="300" name="Google Shape;300;p7"/>
          <p:cNvSpPr/>
          <p:nvPr/>
        </p:nvSpPr>
        <p:spPr>
          <a:xfrm>
            <a:off x="4456118" y="900186"/>
            <a:ext cx="7225532" cy="4662414"/>
          </a:xfrm>
          <a:prstGeom prst="rect">
            <a:avLst/>
          </a:prstGeom>
          <a:noFill/>
          <a:ln w="28575" cap="flat" cmpd="sng">
            <a:solidFill>
              <a:srgbClr val="FF667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6677"/>
              </a:solidFill>
              <a:latin typeface="Calibri"/>
              <a:ea typeface="Calibri"/>
              <a:cs typeface="Calibri"/>
              <a:sym typeface="Calibri"/>
            </a:endParaRPr>
          </a:p>
        </p:txBody>
      </p:sp>
      <p:grpSp>
        <p:nvGrpSpPr>
          <p:cNvPr id="301" name="Google Shape;301;p7"/>
          <p:cNvGrpSpPr/>
          <p:nvPr/>
        </p:nvGrpSpPr>
        <p:grpSpPr>
          <a:xfrm>
            <a:off x="718094" y="6200195"/>
            <a:ext cx="2108563" cy="394370"/>
            <a:chOff x="444500" y="5965863"/>
            <a:chExt cx="3361464" cy="628702"/>
          </a:xfrm>
        </p:grpSpPr>
        <p:grpSp>
          <p:nvGrpSpPr>
            <p:cNvPr id="302" name="Google Shape;302;p7"/>
            <p:cNvGrpSpPr/>
            <p:nvPr/>
          </p:nvGrpSpPr>
          <p:grpSpPr>
            <a:xfrm>
              <a:off x="1054906" y="5965863"/>
              <a:ext cx="2751058" cy="628702"/>
              <a:chOff x="-2306558" y="5965863"/>
              <a:chExt cx="2751058" cy="628702"/>
            </a:xfrm>
          </p:grpSpPr>
          <p:sp>
            <p:nvSpPr>
              <p:cNvPr id="303" name="Google Shape;303;p7"/>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4" name="Google Shape;304;p7"/>
              <p:cNvPicPr preferRelativeResize="0"/>
              <p:nvPr/>
            </p:nvPicPr>
            <p:blipFill rotWithShape="1">
              <a:blip r:embed="rId5">
                <a:alphaModFix/>
              </a:blip>
              <a:srcRect/>
              <a:stretch/>
            </p:blipFill>
            <p:spPr>
              <a:xfrm>
                <a:off x="-2306558" y="6183049"/>
                <a:ext cx="2751058" cy="411516"/>
              </a:xfrm>
              <a:prstGeom prst="rect">
                <a:avLst/>
              </a:prstGeom>
              <a:noFill/>
              <a:ln>
                <a:noFill/>
              </a:ln>
            </p:spPr>
          </p:pic>
        </p:grpSp>
        <p:pic>
          <p:nvPicPr>
            <p:cNvPr id="305" name="Google Shape;305;p7" descr="Une image contenant texte, Police, Graphique, logo&#10;&#10;Description générée automatiquement"/>
            <p:cNvPicPr preferRelativeResize="0"/>
            <p:nvPr/>
          </p:nvPicPr>
          <p:blipFill rotWithShape="1">
            <a:blip r:embed="rId6">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8"/>
          <p:cNvSpPr/>
          <p:nvPr/>
        </p:nvSpPr>
        <p:spPr>
          <a:xfrm>
            <a:off x="0" y="0"/>
            <a:ext cx="12192000" cy="6858000"/>
          </a:xfrm>
          <a:prstGeom prst="rect">
            <a:avLst/>
          </a:prstGeom>
          <a:solidFill>
            <a:srgbClr val="00B0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1" name="Google Shape;311;p8" descr="Une image contenant personne&#10;&#10;Description générée automatiquement"/>
          <p:cNvPicPr preferRelativeResize="0"/>
          <p:nvPr/>
        </p:nvPicPr>
        <p:blipFill rotWithShape="1">
          <a:blip r:embed="rId3">
            <a:alphaModFix/>
          </a:blip>
          <a:srcRect r="53704"/>
          <a:stretch/>
        </p:blipFill>
        <p:spPr>
          <a:xfrm flipH="1">
            <a:off x="6761951" y="2836459"/>
            <a:ext cx="5989857" cy="8626059"/>
          </a:xfrm>
          <a:prstGeom prst="rect">
            <a:avLst/>
          </a:prstGeom>
          <a:noFill/>
          <a:ln>
            <a:noFill/>
          </a:ln>
        </p:spPr>
      </p:pic>
      <p:sp>
        <p:nvSpPr>
          <p:cNvPr id="312" name="Google Shape;312;p8"/>
          <p:cNvSpPr txBox="1"/>
          <p:nvPr/>
        </p:nvSpPr>
        <p:spPr>
          <a:xfrm>
            <a:off x="934358" y="1307574"/>
            <a:ext cx="6819899"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La réflexion pédagogique est souvent bloquée </a:t>
            </a:r>
            <a:endParaRPr dirty="0">
              <a:latin typeface="Arial Nova Cond" panose="020B0506020202020204" pitchFamily="34" charset="0"/>
            </a:endParaRPr>
          </a:p>
          <a:p>
            <a:pPr marL="0" marR="0" lvl="0" indent="0" algn="l" rtl="0">
              <a:spcBef>
                <a:spcPts val="0"/>
              </a:spcBef>
              <a:spcAft>
                <a:spcPts val="0"/>
              </a:spcAft>
              <a:buNone/>
            </a:pPr>
            <a:r>
              <a:rPr lang="fr-CA" sz="2400" dirty="0">
                <a:solidFill>
                  <a:schemeClr val="dk1"/>
                </a:solidFill>
                <a:latin typeface="Arial Nova Cond" panose="020B0506020202020204" pitchFamily="34" charset="0"/>
                <a:sym typeface="Arial"/>
              </a:rPr>
              <a:t>par des impossibles proclamés sans appel :</a:t>
            </a:r>
            <a:endParaRPr dirty="0">
              <a:latin typeface="Arial Nova Cond" panose="020B0506020202020204" pitchFamily="34" charset="0"/>
            </a:endParaRPr>
          </a:p>
          <a:p>
            <a:pPr marL="0" marR="0" lvl="0" indent="0" algn="l" rtl="0">
              <a:spcBef>
                <a:spcPts val="0"/>
              </a:spcBef>
              <a:spcAft>
                <a:spcPts val="0"/>
              </a:spcAft>
              <a:buNone/>
            </a:pPr>
            <a:endParaRPr sz="2400" dirty="0">
              <a:solidFill>
                <a:schemeClr val="dk1"/>
              </a:solidFill>
              <a:latin typeface="Arial Nova Cond" panose="020B0506020202020204" pitchFamily="34" charset="0"/>
              <a:sym typeface="Arial"/>
            </a:endParaRPr>
          </a:p>
          <a:p>
            <a:pPr marL="174625" marR="0" lvl="0" indent="-174625" algn="l" rtl="0">
              <a:spcBef>
                <a:spcPts val="0"/>
              </a:spcBef>
              <a:spcAft>
                <a:spcPts val="0"/>
              </a:spcAft>
              <a:buClr>
                <a:schemeClr val="dk1"/>
              </a:buClr>
              <a:buSzPts val="2400"/>
              <a:buFont typeface="Arial"/>
              <a:buChar char="•"/>
            </a:pPr>
            <a:r>
              <a:rPr lang="fr-CA" sz="2400" dirty="0">
                <a:solidFill>
                  <a:schemeClr val="dk1"/>
                </a:solidFill>
                <a:latin typeface="Arial Nova Cond" panose="020B0506020202020204" pitchFamily="34" charset="0"/>
                <a:sym typeface="Arial"/>
              </a:rPr>
              <a:t>pour les cours fondamentaux, la transmission constitue la seule méthode pédagogique possible permettant à l’étudiant de recevoir une </a:t>
            </a:r>
            <a:br>
              <a:rPr lang="fr-CA" sz="2400" dirty="0">
                <a:solidFill>
                  <a:schemeClr val="dk1"/>
                </a:solidFill>
                <a:latin typeface="Arial Nova Cond" panose="020B0506020202020204" pitchFamily="34" charset="0"/>
                <a:sym typeface="Arial"/>
              </a:rPr>
            </a:br>
            <a:r>
              <a:rPr lang="fr-CA" sz="2400" dirty="0">
                <a:solidFill>
                  <a:schemeClr val="dk1"/>
                </a:solidFill>
                <a:latin typeface="Arial Nova Cond" panose="020B0506020202020204" pitchFamily="34" charset="0"/>
                <a:sym typeface="Arial"/>
              </a:rPr>
              <a:t>formation disciplinaire solide et pertinente</a:t>
            </a:r>
            <a:endParaRPr dirty="0">
              <a:latin typeface="Arial Nova Cond" panose="020B0506020202020204" pitchFamily="34" charset="0"/>
            </a:endParaRPr>
          </a:p>
          <a:p>
            <a:pPr marL="0" marR="0" lvl="0" indent="0" algn="l" rtl="0">
              <a:spcBef>
                <a:spcPts val="0"/>
              </a:spcBef>
              <a:spcAft>
                <a:spcPts val="0"/>
              </a:spcAft>
              <a:buNone/>
            </a:pPr>
            <a:endParaRPr sz="2400" dirty="0">
              <a:solidFill>
                <a:schemeClr val="dk1"/>
              </a:solidFill>
              <a:latin typeface="Arial Nova Cond" panose="020B0506020202020204" pitchFamily="34" charset="0"/>
              <a:sym typeface="Arial"/>
            </a:endParaRPr>
          </a:p>
          <a:p>
            <a:pPr marL="174625" marR="0" lvl="0" indent="-174625" algn="l" rtl="0">
              <a:spcBef>
                <a:spcPts val="0"/>
              </a:spcBef>
              <a:spcAft>
                <a:spcPts val="0"/>
              </a:spcAft>
              <a:buClr>
                <a:schemeClr val="dk1"/>
              </a:buClr>
              <a:buSzPts val="2400"/>
              <a:buFont typeface="Arial"/>
              <a:buChar char="•"/>
            </a:pPr>
            <a:r>
              <a:rPr lang="fr-CA" sz="2400" dirty="0">
                <a:solidFill>
                  <a:schemeClr val="dk1"/>
                </a:solidFill>
                <a:latin typeface="Arial Nova Cond" panose="020B0506020202020204" pitchFamily="34" charset="0"/>
                <a:sym typeface="Arial"/>
              </a:rPr>
              <a:t>un contexte de grand groupe laisse peu de place à l’animation pédagogique interactives</a:t>
            </a:r>
            <a:endParaRPr dirty="0">
              <a:latin typeface="Arial Nova Cond" panose="020B0506020202020204" pitchFamily="34" charset="0"/>
            </a:endParaRPr>
          </a:p>
        </p:txBody>
      </p:sp>
      <p:sp>
        <p:nvSpPr>
          <p:cNvPr id="313" name="Google Shape;313;p8"/>
          <p:cNvSpPr txBox="1"/>
          <p:nvPr/>
        </p:nvSpPr>
        <p:spPr>
          <a:xfrm>
            <a:off x="2850411" y="5242649"/>
            <a:ext cx="19954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Guillemette, F. (2020). </a:t>
            </a:r>
            <a:endParaRPr sz="1400">
              <a:solidFill>
                <a:schemeClr val="dk1"/>
              </a:solidFill>
              <a:latin typeface="Calibri"/>
              <a:ea typeface="Calibri"/>
              <a:cs typeface="Calibri"/>
              <a:sym typeface="Calibri"/>
            </a:endParaRPr>
          </a:p>
        </p:txBody>
      </p:sp>
      <p:sp>
        <p:nvSpPr>
          <p:cNvPr id="314" name="Google Shape;314;p8"/>
          <p:cNvSpPr/>
          <p:nvPr/>
        </p:nvSpPr>
        <p:spPr>
          <a:xfrm>
            <a:off x="431700" y="1057386"/>
            <a:ext cx="7225532" cy="4662414"/>
          </a:xfrm>
          <a:prstGeom prst="rect">
            <a:avLst/>
          </a:prstGeom>
          <a:noFill/>
          <a:ln w="28575" cap="flat" cmpd="sng">
            <a:solidFill>
              <a:srgbClr val="69D0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9D0F6"/>
              </a:solidFill>
              <a:latin typeface="Calibri"/>
              <a:ea typeface="Calibri"/>
              <a:cs typeface="Calibri"/>
              <a:sym typeface="Calibri"/>
            </a:endParaRPr>
          </a:p>
        </p:txBody>
      </p:sp>
      <p:grpSp>
        <p:nvGrpSpPr>
          <p:cNvPr id="315" name="Google Shape;315;p8"/>
          <p:cNvGrpSpPr/>
          <p:nvPr/>
        </p:nvGrpSpPr>
        <p:grpSpPr>
          <a:xfrm>
            <a:off x="718094" y="6200195"/>
            <a:ext cx="2108563" cy="394370"/>
            <a:chOff x="444500" y="5965863"/>
            <a:chExt cx="3361464" cy="628702"/>
          </a:xfrm>
        </p:grpSpPr>
        <p:grpSp>
          <p:nvGrpSpPr>
            <p:cNvPr id="316" name="Google Shape;316;p8"/>
            <p:cNvGrpSpPr/>
            <p:nvPr/>
          </p:nvGrpSpPr>
          <p:grpSpPr>
            <a:xfrm>
              <a:off x="1054906" y="5965863"/>
              <a:ext cx="2751058" cy="628702"/>
              <a:chOff x="-2306558" y="5965863"/>
              <a:chExt cx="2751058" cy="628702"/>
            </a:xfrm>
          </p:grpSpPr>
          <p:sp>
            <p:nvSpPr>
              <p:cNvPr id="317" name="Google Shape;317;p8"/>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8" name="Google Shape;318;p8"/>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319" name="Google Shape;319;p8"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9"/>
          <p:cNvSpPr/>
          <p:nvPr/>
        </p:nvSpPr>
        <p:spPr>
          <a:xfrm>
            <a:off x="5886450" y="0"/>
            <a:ext cx="6305550" cy="6858000"/>
          </a:xfrm>
          <a:prstGeom prst="rect">
            <a:avLst/>
          </a:prstGeom>
          <a:solidFill>
            <a:srgbClr val="00B0F0">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5" name="Google Shape;325;p9"/>
          <p:cNvPicPr preferRelativeResize="0"/>
          <p:nvPr/>
        </p:nvPicPr>
        <p:blipFill rotWithShape="1">
          <a:blip r:embed="rId3">
            <a:alphaModFix/>
          </a:blip>
          <a:srcRect/>
          <a:stretch/>
        </p:blipFill>
        <p:spPr>
          <a:xfrm>
            <a:off x="1" y="0"/>
            <a:ext cx="5886450" cy="6864755"/>
          </a:xfrm>
          <a:prstGeom prst="rect">
            <a:avLst/>
          </a:prstGeom>
          <a:noFill/>
          <a:ln>
            <a:noFill/>
          </a:ln>
        </p:spPr>
      </p:pic>
      <p:sp>
        <p:nvSpPr>
          <p:cNvPr id="326" name="Google Shape;326;p9"/>
          <p:cNvSpPr txBox="1"/>
          <p:nvPr/>
        </p:nvSpPr>
        <p:spPr>
          <a:xfrm>
            <a:off x="231228" y="1615111"/>
            <a:ext cx="5391806"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800" dirty="0">
                <a:solidFill>
                  <a:schemeClr val="dk1"/>
                </a:solidFill>
                <a:latin typeface="Arial Nova Cond" panose="020B0506020202020204" pitchFamily="34" charset="0"/>
                <a:sym typeface="Arial"/>
              </a:rPr>
              <a:t>Le modèle transmissif demeure omniprésent. Ce modèle repose sur l’illusion que le savoir se transmet d’une personne savante à une personne ignorante. </a:t>
            </a:r>
            <a:endParaRPr dirty="0">
              <a:latin typeface="Arial Nova Cond" panose="020B0506020202020204" pitchFamily="34" charset="0"/>
            </a:endParaRPr>
          </a:p>
          <a:p>
            <a:pPr marL="0" marR="0" lvl="0" indent="0" algn="l" rtl="0">
              <a:spcBef>
                <a:spcPts val="0"/>
              </a:spcBef>
              <a:spcAft>
                <a:spcPts val="0"/>
              </a:spcAft>
              <a:buNone/>
            </a:pPr>
            <a:endParaRPr sz="1800" dirty="0">
              <a:solidFill>
                <a:schemeClr val="dk1"/>
              </a:solidFill>
              <a:latin typeface="Arial Nova Cond" panose="020B0506020202020204" pitchFamily="34" charset="0"/>
              <a:sym typeface="Arial"/>
            </a:endParaRPr>
          </a:p>
          <a:p>
            <a:pPr marL="0" marR="0" lvl="0" indent="0" algn="l" rtl="0">
              <a:spcBef>
                <a:spcPts val="0"/>
              </a:spcBef>
              <a:spcAft>
                <a:spcPts val="0"/>
              </a:spcAft>
              <a:buNone/>
            </a:pPr>
            <a:r>
              <a:rPr lang="fr-CA" sz="1800" dirty="0">
                <a:solidFill>
                  <a:schemeClr val="dk1"/>
                </a:solidFill>
                <a:latin typeface="Arial Nova Cond" panose="020B0506020202020204" pitchFamily="34" charset="0"/>
                <a:sym typeface="Arial"/>
              </a:rPr>
              <a:t>De plus, il réduit souvent l’apprentissage </a:t>
            </a:r>
            <a:endParaRPr dirty="0">
              <a:latin typeface="Arial Nova Cond" panose="020B0506020202020204" pitchFamily="34" charset="0"/>
            </a:endParaRPr>
          </a:p>
          <a:p>
            <a:pPr marL="0" marR="0" lvl="0" indent="0" algn="l" rtl="0">
              <a:spcBef>
                <a:spcPts val="0"/>
              </a:spcBef>
              <a:spcAft>
                <a:spcPts val="0"/>
              </a:spcAft>
              <a:buNone/>
            </a:pPr>
            <a:r>
              <a:rPr lang="fr-CA" sz="1800" dirty="0">
                <a:solidFill>
                  <a:schemeClr val="dk1"/>
                </a:solidFill>
                <a:latin typeface="Arial Nova Cond" panose="020B0506020202020204" pitchFamily="34" charset="0"/>
                <a:sym typeface="Arial"/>
              </a:rPr>
              <a:t>à la rétention […]. Dans la taxonomie de Bloom, la rétention est le plus « bas » niveau de l’apprentissage. </a:t>
            </a:r>
            <a:endParaRPr dirty="0">
              <a:latin typeface="Arial Nova Cond" panose="020B0506020202020204" pitchFamily="34" charset="0"/>
            </a:endParaRPr>
          </a:p>
          <a:p>
            <a:pPr marL="0" marR="0" lvl="0" indent="0" algn="l" rtl="0">
              <a:spcBef>
                <a:spcPts val="0"/>
              </a:spcBef>
              <a:spcAft>
                <a:spcPts val="0"/>
              </a:spcAft>
              <a:buNone/>
            </a:pPr>
            <a:r>
              <a:rPr lang="fr-CA" sz="1800" dirty="0">
                <a:solidFill>
                  <a:schemeClr val="dk1"/>
                </a:solidFill>
                <a:latin typeface="Arial Nova Cond" panose="020B0506020202020204" pitchFamily="34" charset="0"/>
                <a:sym typeface="Arial"/>
              </a:rPr>
              <a:t>C’est le seul niveau d’apprentissage que les humains partagent, au moins en partie, avec les animaux.</a:t>
            </a:r>
            <a:endParaRPr dirty="0">
              <a:latin typeface="Arial Nova Cond" panose="020B0506020202020204" pitchFamily="34" charset="0"/>
            </a:endParaRPr>
          </a:p>
        </p:txBody>
      </p:sp>
      <p:sp>
        <p:nvSpPr>
          <p:cNvPr id="327" name="Google Shape;327;p9"/>
          <p:cNvSpPr txBox="1"/>
          <p:nvPr/>
        </p:nvSpPr>
        <p:spPr>
          <a:xfrm>
            <a:off x="1879439" y="4323544"/>
            <a:ext cx="19954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Guillemette, F. (2020) </a:t>
            </a:r>
            <a:endParaRPr sz="1400">
              <a:solidFill>
                <a:schemeClr val="dk1"/>
              </a:solidFill>
              <a:latin typeface="Calibri"/>
              <a:ea typeface="Calibri"/>
              <a:cs typeface="Calibri"/>
              <a:sym typeface="Calibri"/>
            </a:endParaRPr>
          </a:p>
        </p:txBody>
      </p:sp>
      <p:sp>
        <p:nvSpPr>
          <p:cNvPr id="328" name="Google Shape;328;p9"/>
          <p:cNvSpPr txBox="1"/>
          <p:nvPr/>
        </p:nvSpPr>
        <p:spPr>
          <a:xfrm>
            <a:off x="6305551" y="1615111"/>
            <a:ext cx="536448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800">
                <a:solidFill>
                  <a:schemeClr val="dk1"/>
                </a:solidFill>
                <a:latin typeface="Arial Nova Cond" panose="020B0506020202020204" pitchFamily="34" charset="0"/>
                <a:sym typeface="Arial"/>
              </a:rPr>
              <a:t>La réflexion pédagogique est souvent bloquée </a:t>
            </a:r>
            <a:endParaRPr>
              <a:latin typeface="Arial Nova Cond" panose="020B0506020202020204" pitchFamily="34" charset="0"/>
            </a:endParaRPr>
          </a:p>
          <a:p>
            <a:pPr marL="0" marR="0" lvl="0" indent="0" algn="l" rtl="0">
              <a:spcBef>
                <a:spcPts val="0"/>
              </a:spcBef>
              <a:spcAft>
                <a:spcPts val="0"/>
              </a:spcAft>
              <a:buNone/>
            </a:pPr>
            <a:r>
              <a:rPr lang="fr-CA" sz="1800">
                <a:solidFill>
                  <a:schemeClr val="dk1"/>
                </a:solidFill>
                <a:latin typeface="Arial Nova Cond" panose="020B0506020202020204" pitchFamily="34" charset="0"/>
                <a:sym typeface="Arial"/>
              </a:rPr>
              <a:t>par des impossibles proclamés sans appel :</a:t>
            </a:r>
            <a:endParaRPr>
              <a:latin typeface="Arial Nova Cond" panose="020B0506020202020204" pitchFamily="34" charset="0"/>
            </a:endParaRPr>
          </a:p>
          <a:p>
            <a:pPr marL="0" marR="0" lvl="0" indent="0" algn="l" rtl="0">
              <a:spcBef>
                <a:spcPts val="0"/>
              </a:spcBef>
              <a:spcAft>
                <a:spcPts val="0"/>
              </a:spcAft>
              <a:buNone/>
            </a:pPr>
            <a:endParaRPr sz="1800">
              <a:solidFill>
                <a:schemeClr val="dk1"/>
              </a:solidFill>
              <a:latin typeface="Arial Nova Cond" panose="020B0506020202020204" pitchFamily="34" charset="0"/>
              <a:sym typeface="Arial"/>
            </a:endParaRPr>
          </a:p>
          <a:p>
            <a:pPr marL="357188" marR="0" lvl="0" indent="-177800" algn="l" rtl="0">
              <a:spcBef>
                <a:spcPts val="0"/>
              </a:spcBef>
              <a:spcAft>
                <a:spcPts val="0"/>
              </a:spcAft>
              <a:buClr>
                <a:schemeClr val="dk1"/>
              </a:buClr>
              <a:buSzPts val="1800"/>
              <a:buFont typeface="Arial"/>
              <a:buChar char="•"/>
            </a:pPr>
            <a:r>
              <a:rPr lang="fr-CA" sz="1800">
                <a:solidFill>
                  <a:schemeClr val="dk1"/>
                </a:solidFill>
                <a:latin typeface="Arial Nova Cond" panose="020B0506020202020204" pitchFamily="34" charset="0"/>
                <a:sym typeface="Arial"/>
              </a:rPr>
              <a:t>pour les cours fondamentaux, la transmission constitue la seule méthode pédagogique possible permettant à l’étudiant de recevoir une formation disciplinaire solide et pertinente</a:t>
            </a:r>
            <a:endParaRPr sz="1800">
              <a:solidFill>
                <a:schemeClr val="dk1"/>
              </a:solidFill>
              <a:latin typeface="Arial Nova Cond" panose="020B0506020202020204" pitchFamily="34" charset="0"/>
              <a:sym typeface="Arial"/>
            </a:endParaRPr>
          </a:p>
          <a:p>
            <a:pPr marL="357188" marR="0" lvl="0" indent="-177800" algn="l" rtl="0">
              <a:spcBef>
                <a:spcPts val="0"/>
              </a:spcBef>
              <a:spcAft>
                <a:spcPts val="0"/>
              </a:spcAft>
              <a:buNone/>
            </a:pPr>
            <a:endParaRPr sz="1800">
              <a:solidFill>
                <a:schemeClr val="dk1"/>
              </a:solidFill>
              <a:latin typeface="Arial Nova Cond" panose="020B0506020202020204" pitchFamily="34" charset="0"/>
              <a:sym typeface="Arial"/>
            </a:endParaRPr>
          </a:p>
          <a:p>
            <a:pPr marL="357188" marR="0" lvl="0" indent="-177800" algn="l" rtl="0">
              <a:spcBef>
                <a:spcPts val="0"/>
              </a:spcBef>
              <a:spcAft>
                <a:spcPts val="0"/>
              </a:spcAft>
              <a:buClr>
                <a:schemeClr val="dk1"/>
              </a:buClr>
              <a:buSzPts val="1800"/>
              <a:buFont typeface="Arial"/>
              <a:buChar char="•"/>
            </a:pPr>
            <a:r>
              <a:rPr lang="fr-CA" sz="1800">
                <a:solidFill>
                  <a:schemeClr val="dk1"/>
                </a:solidFill>
                <a:latin typeface="Arial Nova Cond" panose="020B0506020202020204" pitchFamily="34" charset="0"/>
                <a:sym typeface="Arial"/>
              </a:rPr>
              <a:t>un contexte de grand groupe laisse peu de place à l’animation pédagogique interactives</a:t>
            </a:r>
            <a:endParaRPr sz="1800">
              <a:solidFill>
                <a:schemeClr val="dk1"/>
              </a:solidFill>
              <a:latin typeface="Arial Nova Cond" panose="020B0506020202020204" pitchFamily="34" charset="0"/>
              <a:sym typeface="Arial"/>
            </a:endParaRPr>
          </a:p>
        </p:txBody>
      </p:sp>
      <p:sp>
        <p:nvSpPr>
          <p:cNvPr id="329" name="Google Shape;329;p9"/>
          <p:cNvSpPr txBox="1"/>
          <p:nvPr/>
        </p:nvSpPr>
        <p:spPr>
          <a:xfrm>
            <a:off x="8041481" y="4608868"/>
            <a:ext cx="19954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400">
                <a:solidFill>
                  <a:schemeClr val="dk1"/>
                </a:solidFill>
                <a:latin typeface="Arial"/>
                <a:ea typeface="Arial"/>
                <a:cs typeface="Arial"/>
                <a:sym typeface="Arial"/>
              </a:rPr>
              <a:t>Guillemette, F. (2020) </a:t>
            </a:r>
            <a:endParaRPr sz="1400">
              <a:solidFill>
                <a:schemeClr val="dk1"/>
              </a:solidFill>
              <a:latin typeface="Calibri"/>
              <a:ea typeface="Calibri"/>
              <a:cs typeface="Calibri"/>
              <a:sym typeface="Calibri"/>
            </a:endParaRPr>
          </a:p>
        </p:txBody>
      </p:sp>
      <p:grpSp>
        <p:nvGrpSpPr>
          <p:cNvPr id="330" name="Google Shape;330;p9"/>
          <p:cNvGrpSpPr/>
          <p:nvPr/>
        </p:nvGrpSpPr>
        <p:grpSpPr>
          <a:xfrm>
            <a:off x="718094" y="6200195"/>
            <a:ext cx="2108563" cy="394370"/>
            <a:chOff x="444500" y="5965863"/>
            <a:chExt cx="3361464" cy="628702"/>
          </a:xfrm>
        </p:grpSpPr>
        <p:grpSp>
          <p:nvGrpSpPr>
            <p:cNvPr id="331" name="Google Shape;331;p9"/>
            <p:cNvGrpSpPr/>
            <p:nvPr/>
          </p:nvGrpSpPr>
          <p:grpSpPr>
            <a:xfrm>
              <a:off x="1054906" y="5965863"/>
              <a:ext cx="2751058" cy="628702"/>
              <a:chOff x="-2306558" y="5965863"/>
              <a:chExt cx="2751058" cy="628702"/>
            </a:xfrm>
          </p:grpSpPr>
          <p:sp>
            <p:nvSpPr>
              <p:cNvPr id="332" name="Google Shape;332;p9"/>
              <p:cNvSpPr/>
              <p:nvPr/>
            </p:nvSpPr>
            <p:spPr>
              <a:xfrm>
                <a:off x="-2306558" y="5965863"/>
                <a:ext cx="2751058" cy="30644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9"/>
              <p:cNvPicPr preferRelativeResize="0"/>
              <p:nvPr/>
            </p:nvPicPr>
            <p:blipFill rotWithShape="1">
              <a:blip r:embed="rId4">
                <a:alphaModFix/>
              </a:blip>
              <a:srcRect/>
              <a:stretch/>
            </p:blipFill>
            <p:spPr>
              <a:xfrm>
                <a:off x="-2306558" y="6183049"/>
                <a:ext cx="2751058" cy="411516"/>
              </a:xfrm>
              <a:prstGeom prst="rect">
                <a:avLst/>
              </a:prstGeom>
              <a:noFill/>
              <a:ln>
                <a:noFill/>
              </a:ln>
            </p:spPr>
          </p:pic>
        </p:grpSp>
        <p:pic>
          <p:nvPicPr>
            <p:cNvPr id="334" name="Google Shape;334;p9" descr="Une image contenant texte, Police, Graphique, logo&#10;&#10;Description générée automatiquement"/>
            <p:cNvPicPr preferRelativeResize="0"/>
            <p:nvPr/>
          </p:nvPicPr>
          <p:blipFill rotWithShape="1">
            <a:blip r:embed="rId5">
              <a:alphaModFix/>
            </a:blip>
            <a:srcRect/>
            <a:stretch/>
          </p:blipFill>
          <p:spPr>
            <a:xfrm>
              <a:off x="444500" y="5965863"/>
              <a:ext cx="632631" cy="62870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Personnalisé 1">
      <a:dk1>
        <a:srgbClr val="2C2A29"/>
      </a:dk1>
      <a:lt1>
        <a:srgbClr val="FFFFFF"/>
      </a:lt1>
      <a:dk2>
        <a:srgbClr val="003C71"/>
      </a:dk2>
      <a:lt2>
        <a:srgbClr val="EFF0F0"/>
      </a:lt2>
      <a:accent1>
        <a:srgbClr val="9678D3"/>
      </a:accent1>
      <a:accent2>
        <a:srgbClr val="8B2D8D"/>
      </a:accent2>
      <a:accent3>
        <a:srgbClr val="00C1D5"/>
      </a:accent3>
      <a:accent4>
        <a:srgbClr val="D40F7D"/>
      </a:accent4>
      <a:accent5>
        <a:srgbClr val="009FDF"/>
      </a:accent5>
      <a:accent6>
        <a:srgbClr val="005EB8"/>
      </a:accent6>
      <a:hlink>
        <a:srgbClr val="003C71"/>
      </a:hlink>
      <a:folHlink>
        <a:srgbClr val="AD1A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1">
    <a:dk1>
      <a:srgbClr val="2C2A29"/>
    </a:dk1>
    <a:lt1>
      <a:srgbClr val="FFFFFF"/>
    </a:lt1>
    <a:dk2>
      <a:srgbClr val="003C71"/>
    </a:dk2>
    <a:lt2>
      <a:srgbClr val="EFF0F0"/>
    </a:lt2>
    <a:accent1>
      <a:srgbClr val="9678D3"/>
    </a:accent1>
    <a:accent2>
      <a:srgbClr val="8B2D8D"/>
    </a:accent2>
    <a:accent3>
      <a:srgbClr val="00C1D5"/>
    </a:accent3>
    <a:accent4>
      <a:srgbClr val="D40F7D"/>
    </a:accent4>
    <a:accent5>
      <a:srgbClr val="009FDF"/>
    </a:accent5>
    <a:accent6>
      <a:srgbClr val="005EB8"/>
    </a:accent6>
    <a:hlink>
      <a:srgbClr val="003C71"/>
    </a:hlink>
    <a:folHlink>
      <a:srgbClr val="AD1AA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AE83D5E6B45419BFE12D74760FAA4" ma:contentTypeVersion="32" ma:contentTypeDescription="Crée un document." ma:contentTypeScope="" ma:versionID="9992fb6d20fadc9a7775a6525a2039f3">
  <xsd:schema xmlns:xsd="http://www.w3.org/2001/XMLSchema" xmlns:xs="http://www.w3.org/2001/XMLSchema" xmlns:p="http://schemas.microsoft.com/office/2006/metadata/properties" xmlns:ns2="1ee0bfa4-b792-4de8-8186-e00c7459f019" xmlns:ns3="415013d2-382c-4081-874e-f27f54c9bb6e" targetNamespace="http://schemas.microsoft.com/office/2006/metadata/properties" ma:root="true" ma:fieldsID="209ced351a18f1fc2e354d819f14e6e0" ns2:_="" ns3:_="">
    <xsd:import namespace="1ee0bfa4-b792-4de8-8186-e00c7459f019"/>
    <xsd:import namespace="415013d2-382c-4081-874e-f27f54c9bb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Cat_x00e9_gories" minOccurs="0"/>
                <xsd:element ref="ns2:MediaServiceLocation" minOccurs="0"/>
                <xsd:element ref="ns2:Suppl_x00e9_mentdinfo" minOccurs="0"/>
                <xsd:element ref="ns2:Prixd_x00e9_quipe" minOccurs="0"/>
                <xsd:element ref="ns2:candidature_pdf" minOccurs="0"/>
                <xsd:element ref="ns2:personne_comite_selection" minOccurs="0"/>
                <xsd:element ref="ns2:personne_comite_selection_x003a_Adresses_x0020_courriel" minOccurs="0"/>
                <xsd:element ref="ns2:personne_comite_selection_x003a_Pr_x00e9_nom" minOccurs="0"/>
                <xsd:element ref="ns2:personne_comite_selection_x003a_Nom" minOccurs="0"/>
                <xsd:element ref="ns2:MediaServiceObjectDetectorVersions" minOccurs="0"/>
                <xsd:element ref="ns2:Synth_x00e8_ses" minOccurs="0"/>
                <xsd:element ref="ns2:Cat_x00e9_gorie" minOccurs="0"/>
                <xsd:element ref="ns2:_x00c9_tablissement" minOccurs="0"/>
                <xsd:element ref="ns2:Typedecandidature" minOccurs="0"/>
                <xsd:element ref="ns2:Soumission" minOccurs="0"/>
                <xsd:element ref="ns2:MediaServiceSearchProperties" minOccurs="0"/>
                <xsd:element ref="ns2:RessourcesCompl_x00e9_mentai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e0bfa4-b792-4de8-8186-e00c7459f0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Cat_x00e9_gories" ma:index="23" nillable="true" ma:displayName="Catégories" ma:format="Dropdown" ma:internalName="Cat_x00e9_gories">
      <xsd:complexType>
        <xsd:complexContent>
          <xsd:extension base="dms:MultiChoice">
            <xsd:sequence>
              <xsd:element name="Value" maxOccurs="unbounded" minOccurs="0" nillable="true">
                <xsd:simpleType>
                  <xsd:restriction base="dms:Choice">
                    <xsd:enumeration value="Accompagnement"/>
                    <xsd:enumeration value="Civisme"/>
                    <xsd:enumeration value="Collaboration"/>
                    <xsd:enumeration value="Ressources"/>
                    <xsd:enumeration value="Programmes"/>
                    <xsd:enumeration value="Réussite"/>
                    <xsd:enumeration value="Transformation"/>
                  </xsd:restriction>
                </xsd:simpleType>
              </xsd:element>
            </xsd:sequence>
          </xsd:extension>
        </xsd:complexContent>
      </xsd:complexType>
    </xsd:element>
    <xsd:element name="MediaServiceLocation" ma:index="24" nillable="true" ma:displayName="Location" ma:indexed="true" ma:internalName="MediaServiceLocation" ma:readOnly="true">
      <xsd:simpleType>
        <xsd:restriction base="dms:Text"/>
      </xsd:simpleType>
    </xsd:element>
    <xsd:element name="Suppl_x00e9_mentdinfo" ma:index="25" nillable="true" ma:displayName="Supplément d'info" ma:description="https://crosemont-my.sharepoint.com/:p:/g/personal/gcourcy_crosemont_qc_ca/EU9vMoE7QD1NhUdlqyAK0jEBidj0-WIGXogUrhx4mrIIhw" ma:format="Dropdown" ma:internalName="Suppl_x00e9_mentdinfo">
      <xsd:simpleType>
        <xsd:restriction base="dms:Text">
          <xsd:maxLength value="255"/>
        </xsd:restriction>
      </xsd:simpleType>
    </xsd:element>
    <xsd:element name="Prixd_x00e9_quipe" ma:index="26" nillable="true" ma:displayName="Prix d'équipe" ma:default="1" ma:format="Dropdown" ma:internalName="Prixd_x00e9_quipe">
      <xsd:simpleType>
        <xsd:restriction base="dms:Boolean"/>
      </xsd:simpleType>
    </xsd:element>
    <xsd:element name="candidature_pdf" ma:index="27" nillable="true" ma:displayName="candidature_pdf" ma:format="Hyperlink" ma:internalName="candidature_pdf">
      <xsd:complexType>
        <xsd:complexContent>
          <xsd:extension base="dms:URL">
            <xsd:sequence>
              <xsd:element name="Url" type="dms:ValidUrl" minOccurs="0" nillable="true"/>
              <xsd:element name="Description" type="xsd:string" nillable="true"/>
            </xsd:sequence>
          </xsd:extension>
        </xsd:complexContent>
      </xsd:complexType>
    </xsd:element>
    <xsd:element name="personne_comite_selection" ma:index="28" nillable="true" ma:displayName="personne_comite_selection" ma:list="{191e3572-7072-48bf-b22e-58b322c54605}" ma:internalName="personne_comite_selection" ma:showField="field_7">
      <xsd:simpleType>
        <xsd:restriction base="dms:Lookup"/>
      </xsd:simpleType>
    </xsd:element>
    <xsd:element name="personne_comite_selection_x003a_Adresses_x0020_courriel" ma:index="29" nillable="true" ma:displayName="personne_comite_selection:Adresses courriel" ma:list="{191e3572-7072-48bf-b22e-58b322c54605}" ma:internalName="personne_comite_selection_x003a_Adresses_x0020_courriel" ma:readOnly="true" ma:showField="field_4" ma:web="415013d2-382c-4081-874e-f27f54c9bb6e">
      <xsd:simpleType>
        <xsd:restriction base="dms:Lookup"/>
      </xsd:simpleType>
    </xsd:element>
    <xsd:element name="personne_comite_selection_x003a_Pr_x00e9_nom" ma:index="30" nillable="true" ma:displayName="personne_comite_selection:Prénom" ma:list="{191e3572-7072-48bf-b22e-58b322c54605}" ma:internalName="personne_comite_selection_x003a_Pr_x00e9_nom" ma:readOnly="true" ma:showField="field_5" ma:web="415013d2-382c-4081-874e-f27f54c9bb6e">
      <xsd:simpleType>
        <xsd:restriction base="dms:Lookup"/>
      </xsd:simpleType>
    </xsd:element>
    <xsd:element name="personne_comite_selection_x003a_Nom" ma:index="31" nillable="true" ma:displayName="personne_comite_selection:Nom" ma:list="{191e3572-7072-48bf-b22e-58b322c54605}" ma:internalName="personne_comite_selection_x003a_Nom" ma:readOnly="true" ma:showField="field_6" ma:web="415013d2-382c-4081-874e-f27f54c9bb6e">
      <xsd:simpleType>
        <xsd:restriction base="dms:Lookup"/>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Synth_x00e8_ses" ma:index="33" nillable="true" ma:displayName="Synthèses" ma:description="Synthèses à réaliser sur ces enregistrements" ma:format="Dropdown" ma:internalName="Synth_x00e8_ses">
      <xsd:simpleType>
        <xsd:restriction base="dms:Choice">
          <xsd:enumeration value="Pas de synthèse prévue"/>
          <xsd:enumeration value="À faire"/>
          <xsd:enumeration value="Fait"/>
          <xsd:enumeration value="En cours"/>
        </xsd:restriction>
      </xsd:simpleType>
    </xsd:element>
    <xsd:element name="Cat_x00e9_gorie" ma:index="34" nillable="true" ma:displayName="Catégorie" ma:format="Dropdown" ma:internalName="Cat_x00e9_gorie">
      <xsd:simpleType>
        <xsd:restriction base="dms:Choice">
          <xsd:enumeration value="Transformation"/>
          <xsd:enumeration value="Égalité des chances"/>
          <xsd:enumeration value="Ressources"/>
          <xsd:enumeration value="Réussite"/>
          <xsd:enumeration value="Éthique numérique"/>
        </xsd:restriction>
      </xsd:simpleType>
    </xsd:element>
    <xsd:element name="_x00c9_tablissement" ma:index="35" nillable="true" ma:displayName="Établissement" ma:format="Dropdown" ma:internalName="_x00c9_tablissement">
      <xsd:simpleType>
        <xsd:restriction base="dms:Choice">
          <xsd:enumeration value="Cégep Ste-Foy"/>
          <xsd:enumeration value="Cégep St-Félicien"/>
          <xsd:enumeration value="Université Laval"/>
          <xsd:enumeration value="Institut des technologies agroalimentaires du Qc"/>
          <xsd:enumeration value="John Abbott"/>
          <xsd:enumeration value="HEC Mtl"/>
          <xsd:enumeration value="Cégep de Granby"/>
          <xsd:enumeration value="UQAT"/>
          <xsd:enumeration value="Polytechnique Mtl"/>
          <xsd:enumeration value="UQAM"/>
          <xsd:enumeration value="Cégep La Pocatière"/>
          <xsd:enumeration value="Cégep Édouard-Montpetit"/>
          <xsd:enumeration value="Cegep Lévis"/>
          <xsd:enumeration value="Cégep de Shawinigan"/>
        </xsd:restriction>
      </xsd:simpleType>
    </xsd:element>
    <xsd:element name="Typedecandidature" ma:index="36" nillable="true" ma:displayName="Type de candidature" ma:format="Dropdown" ma:internalName="Typedecandidature">
      <xsd:simpleType>
        <xsd:restriction base="dms:Choice">
          <xsd:enumeration value="Individuel"/>
          <xsd:enumeration value="Équipe"/>
          <xsd:enumeration value="Choix 3"/>
        </xsd:restriction>
      </xsd:simpleType>
    </xsd:element>
    <xsd:element name="Soumission" ma:index="37" nillable="true" ma:displayName="Soumission" ma:format="Dropdown" ma:internalName="Soumission">
      <xsd:simpleType>
        <xsd:restriction base="dms:Choice">
          <xsd:enumeration value="Par la personne elle-même"/>
          <xsd:enumeration value="Par une autre personne"/>
          <xsd:enumeration value="Choix 3"/>
        </xsd:restriction>
      </xsd:simpleType>
    </xsd:element>
    <xsd:element name="MediaServiceSearchProperties" ma:index="38" nillable="true" ma:displayName="MediaServiceSearchProperties" ma:hidden="true" ma:internalName="MediaServiceSearchProperties" ma:readOnly="true">
      <xsd:simpleType>
        <xsd:restriction base="dms:Note"/>
      </xsd:simpleType>
    </xsd:element>
    <xsd:element name="RessourcesCompl_x00e9_mentaire" ma:index="39" nillable="true" ma:displayName="Ressources Complémentaire" ma:default="0" ma:description="Photos, site, vidéo, etc" ma:format="Dropdown" ma:internalName="RessourcesCompl_x00e9_mentair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15013d2-382c-4081-874e-f27f54c9bb6e"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de82f733-0c45-415a-95ca-7c183747c32b}" ma:internalName="TaxCatchAll" ma:showField="CatchAllData" ma:web="415013d2-382c-4081-874e-f27f54c9bb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61507C-63E8-4CD2-ABC5-E6BDC5592F32}"/>
</file>

<file path=customXml/itemProps2.xml><?xml version="1.0" encoding="utf-8"?>
<ds:datastoreItem xmlns:ds="http://schemas.openxmlformats.org/officeDocument/2006/customXml" ds:itemID="{C59469AB-2266-4065-A47A-10B3F1D15DBC}"/>
</file>

<file path=docProps/app.xml><?xml version="1.0" encoding="utf-8"?>
<Properties xmlns="http://schemas.openxmlformats.org/officeDocument/2006/extended-properties" xmlns:vt="http://schemas.openxmlformats.org/officeDocument/2006/docPropsVTypes">
  <TotalTime>0</TotalTime>
  <Words>1109</Words>
  <Application>Microsoft Office PowerPoint</Application>
  <PresentationFormat>Grand écran</PresentationFormat>
  <Paragraphs>135</Paragraphs>
  <Slides>21</Slides>
  <Notes>21</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21</vt:i4>
      </vt:variant>
    </vt:vector>
  </HeadingPairs>
  <TitlesOfParts>
    <vt:vector size="29" baseType="lpstr">
      <vt:lpstr>Arial</vt:lpstr>
      <vt:lpstr>Arial Nova</vt:lpstr>
      <vt:lpstr>Arial Nova Cond</vt:lpstr>
      <vt:lpstr>Arial Nova Cond Light</vt:lpstr>
      <vt:lpstr>Arial Nova Light</vt:lpstr>
      <vt:lpstr>Calibri</vt:lpstr>
      <vt:lpstr>Thème Office</vt:lpstr>
      <vt:lpstr>Conception personnalisée</vt:lpstr>
      <vt:lpstr>Présentation PowerPoint</vt:lpstr>
      <vt:lpstr>MISE EN CONTEXTE</vt:lpstr>
      <vt:lpstr>LES FONDEMENTS</vt:lpstr>
      <vt:lpstr>LES FONDEMENTS</vt:lpstr>
      <vt:lpstr>CHEMINEMENT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Youen Cariou</dc:creator>
  <cp:lastModifiedBy>David Di Pietro</cp:lastModifiedBy>
  <cp:revision>1</cp:revision>
  <dcterms:created xsi:type="dcterms:W3CDTF">2022-04-26T18:00:26Z</dcterms:created>
  <dcterms:modified xsi:type="dcterms:W3CDTF">2024-01-31T20:16:45Z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0x0101006E24C429E020224194B921C68D0429DE</vt:lpwstr>
  </property>
  <property fmtid="{D5CDD505-2E9C-101B-9397-08002B2CF9AE}" pid="3" name="MediaServiceImageTags">
    <vt:lpwstr/>
  </property>
</Properties>
</file>