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7.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1.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12.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3.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14.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5.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6.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7.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18.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19.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20.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1.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2.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23.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4.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27.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28.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29.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0.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1.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2.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33.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34.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35.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36.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37.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38.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39.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0.xml" ContentType="application/vnd.openxmlformats-officedocument.presentationml.notesSlid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41.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2.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43.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45.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notesSlides/notesSlide46.xml" ContentType="application/vnd.openxmlformats-officedocument.presentationml.notesSlide+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47.xml" ContentType="application/vnd.openxmlformats-officedocument.presentationml.notesSlide+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48.xml" ContentType="application/vnd.openxmlformats-officedocument.presentationml.notesSlid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notesSlides/notesSlide49.xml" ContentType="application/vnd.openxmlformats-officedocument.presentationml.notesSlide+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notesSlides/notesSlide50.xml" ContentType="application/vnd.openxmlformats-officedocument.presentationml.notesSlide+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notesSlides/notesSlide51.xml" ContentType="application/vnd.openxmlformats-officedocument.presentationml.notesSlide+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66" r:id="rId6"/>
  </p:sldMasterIdLst>
  <p:notesMasterIdLst>
    <p:notesMasterId r:id="rId82"/>
  </p:notesMasterIdLst>
  <p:sldIdLst>
    <p:sldId id="356" r:id="rId7"/>
    <p:sldId id="598" r:id="rId8"/>
    <p:sldId id="575" r:id="rId9"/>
    <p:sldId id="576" r:id="rId10"/>
    <p:sldId id="581" r:id="rId11"/>
    <p:sldId id="523" r:id="rId12"/>
    <p:sldId id="545" r:id="rId13"/>
    <p:sldId id="511" r:id="rId14"/>
    <p:sldId id="524" r:id="rId15"/>
    <p:sldId id="582" r:id="rId16"/>
    <p:sldId id="599" r:id="rId17"/>
    <p:sldId id="513" r:id="rId18"/>
    <p:sldId id="592" r:id="rId19"/>
    <p:sldId id="528" r:id="rId20"/>
    <p:sldId id="590" r:id="rId21"/>
    <p:sldId id="529" r:id="rId22"/>
    <p:sldId id="583" r:id="rId23"/>
    <p:sldId id="527" r:id="rId24"/>
    <p:sldId id="533" r:id="rId25"/>
    <p:sldId id="616" r:id="rId26"/>
    <p:sldId id="617" r:id="rId27"/>
    <p:sldId id="625" r:id="rId28"/>
    <p:sldId id="593" r:id="rId29"/>
    <p:sldId id="532" r:id="rId30"/>
    <p:sldId id="551" r:id="rId31"/>
    <p:sldId id="555" r:id="rId32"/>
    <p:sldId id="618" r:id="rId33"/>
    <p:sldId id="534" r:id="rId34"/>
    <p:sldId id="578" r:id="rId35"/>
    <p:sldId id="531" r:id="rId36"/>
    <p:sldId id="600" r:id="rId37"/>
    <p:sldId id="601" r:id="rId38"/>
    <p:sldId id="624" r:id="rId39"/>
    <p:sldId id="594" r:id="rId40"/>
    <p:sldId id="602" r:id="rId41"/>
    <p:sldId id="563" r:id="rId42"/>
    <p:sldId id="568" r:id="rId43"/>
    <p:sldId id="587" r:id="rId44"/>
    <p:sldId id="595" r:id="rId45"/>
    <p:sldId id="570" r:id="rId46"/>
    <p:sldId id="566" r:id="rId47"/>
    <p:sldId id="567" r:id="rId48"/>
    <p:sldId id="603" r:id="rId49"/>
    <p:sldId id="623" r:id="rId50"/>
    <p:sldId id="613" r:id="rId51"/>
    <p:sldId id="620" r:id="rId52"/>
    <p:sldId id="621" r:id="rId53"/>
    <p:sldId id="622" r:id="rId54"/>
    <p:sldId id="596" r:id="rId55"/>
    <p:sldId id="604" r:id="rId56"/>
    <p:sldId id="597" r:id="rId57"/>
    <p:sldId id="610" r:id="rId58"/>
    <p:sldId id="526" r:id="rId59"/>
    <p:sldId id="508" r:id="rId60"/>
    <p:sldId id="525" r:id="rId61"/>
    <p:sldId id="509" r:id="rId62"/>
    <p:sldId id="510" r:id="rId63"/>
    <p:sldId id="512" r:id="rId64"/>
    <p:sldId id="514" r:id="rId65"/>
    <p:sldId id="515" r:id="rId66"/>
    <p:sldId id="573" r:id="rId67"/>
    <p:sldId id="517" r:id="rId68"/>
    <p:sldId id="520" r:id="rId69"/>
    <p:sldId id="518" r:id="rId70"/>
    <p:sldId id="521" r:id="rId71"/>
    <p:sldId id="519" r:id="rId72"/>
    <p:sldId id="611" r:id="rId73"/>
    <p:sldId id="501" r:id="rId74"/>
    <p:sldId id="502" r:id="rId75"/>
    <p:sldId id="503" r:id="rId76"/>
    <p:sldId id="505" r:id="rId77"/>
    <p:sldId id="506" r:id="rId78"/>
    <p:sldId id="574" r:id="rId79"/>
    <p:sldId id="612" r:id="rId80"/>
    <p:sldId id="326" r:id="rId81"/>
  </p:sldIdLst>
  <p:sldSz cx="12192000" cy="6858000"/>
  <p:notesSz cx="6858000" cy="9144000"/>
  <p:custDataLst>
    <p:tags r:id="rId83"/>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515151"/>
    <a:srgbClr val="FFC103"/>
    <a:srgbClr val="002060"/>
    <a:srgbClr val="70AD47"/>
    <a:srgbClr val="E30513"/>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D51364-69F4-4437-A9BD-132128CE3628}" v="5" dt="2023-03-27T19:13:41.00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796" autoAdjust="0"/>
  </p:normalViewPr>
  <p:slideViewPr>
    <p:cSldViewPr snapToGrid="0">
      <p:cViewPr varScale="1">
        <p:scale>
          <a:sx n="80" d="100"/>
          <a:sy n="80" d="100"/>
        </p:scale>
        <p:origin x="1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gs" Target="tags/tag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notesMaster" Target="notesMasters/notesMaster1.xml"/><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oît Ringuette" userId="59b26fd9-470b-418f-bc0f-110c20d024b2" providerId="ADAL" clId="{E9D51364-69F4-4437-A9BD-132128CE3628}"/>
    <pc:docChg chg="addSld delSld modSld">
      <pc:chgData name="Benoît Ringuette" userId="59b26fd9-470b-418f-bc0f-110c20d024b2" providerId="ADAL" clId="{E9D51364-69F4-4437-A9BD-132128CE3628}" dt="2023-03-27T19:18:47.594" v="65" actId="47"/>
      <pc:docMkLst>
        <pc:docMk/>
      </pc:docMkLst>
      <pc:sldChg chg="modSp mod">
        <pc:chgData name="Benoît Ringuette" userId="59b26fd9-470b-418f-bc0f-110c20d024b2" providerId="ADAL" clId="{E9D51364-69F4-4437-A9BD-132128CE3628}" dt="2023-03-27T19:13:26.555" v="41" actId="20577"/>
        <pc:sldMkLst>
          <pc:docMk/>
          <pc:sldMk cId="2036564167" sldId="523"/>
        </pc:sldMkLst>
        <pc:spChg chg="mod">
          <ac:chgData name="Benoît Ringuette" userId="59b26fd9-470b-418f-bc0f-110c20d024b2" providerId="ADAL" clId="{E9D51364-69F4-4437-A9BD-132128CE3628}" dt="2023-03-27T19:13:26.555" v="41" actId="20577"/>
          <ac:spMkLst>
            <pc:docMk/>
            <pc:sldMk cId="2036564167" sldId="523"/>
            <ac:spMk id="5" creationId="{854E0091-6B4E-B8D7-E412-32DB8D1E96CC}"/>
          </ac:spMkLst>
        </pc:spChg>
      </pc:sldChg>
      <pc:sldChg chg="modSp mod">
        <pc:chgData name="Benoît Ringuette" userId="59b26fd9-470b-418f-bc0f-110c20d024b2" providerId="ADAL" clId="{E9D51364-69F4-4437-A9BD-132128CE3628}" dt="2023-03-27T19:10:59.842" v="23" actId="14100"/>
        <pc:sldMkLst>
          <pc:docMk/>
          <pc:sldMk cId="2849159485" sldId="576"/>
        </pc:sldMkLst>
        <pc:spChg chg="mod">
          <ac:chgData name="Benoît Ringuette" userId="59b26fd9-470b-418f-bc0f-110c20d024b2" providerId="ADAL" clId="{E9D51364-69F4-4437-A9BD-132128CE3628}" dt="2023-03-27T19:10:59.842" v="23" actId="14100"/>
          <ac:spMkLst>
            <pc:docMk/>
            <pc:sldMk cId="2849159485" sldId="576"/>
            <ac:spMk id="2" creationId="{335232E9-3034-7048-1A8F-AFCB88E8925C}"/>
          </ac:spMkLst>
        </pc:spChg>
      </pc:sldChg>
      <pc:sldChg chg="del">
        <pc:chgData name="Benoît Ringuette" userId="59b26fd9-470b-418f-bc0f-110c20d024b2" providerId="ADAL" clId="{E9D51364-69F4-4437-A9BD-132128CE3628}" dt="2023-03-27T19:18:47.594" v="65" actId="47"/>
        <pc:sldMkLst>
          <pc:docMk/>
          <pc:sldMk cId="976153125" sldId="591"/>
        </pc:sldMkLst>
      </pc:sldChg>
      <pc:sldChg chg="modSp mod">
        <pc:chgData name="Benoît Ringuette" userId="59b26fd9-470b-418f-bc0f-110c20d024b2" providerId="ADAL" clId="{E9D51364-69F4-4437-A9BD-132128CE3628}" dt="2023-03-27T19:12:03.353" v="24" actId="14100"/>
        <pc:sldMkLst>
          <pc:docMk/>
          <pc:sldMk cId="2620087017" sldId="592"/>
        </pc:sldMkLst>
        <pc:spChg chg="mod">
          <ac:chgData name="Benoît Ringuette" userId="59b26fd9-470b-418f-bc0f-110c20d024b2" providerId="ADAL" clId="{E9D51364-69F4-4437-A9BD-132128CE3628}" dt="2023-03-27T19:12:03.353" v="24" actId="14100"/>
          <ac:spMkLst>
            <pc:docMk/>
            <pc:sldMk cId="2620087017" sldId="592"/>
            <ac:spMk id="2" creationId="{E88FF8F6-A99A-4D1F-B61E-DB8D84790804}"/>
          </ac:spMkLst>
        </pc:spChg>
      </pc:sldChg>
      <pc:sldChg chg="addSp modSp mod">
        <pc:chgData name="Benoît Ringuette" userId="59b26fd9-470b-418f-bc0f-110c20d024b2" providerId="ADAL" clId="{E9D51364-69F4-4437-A9BD-132128CE3628}" dt="2023-03-27T19:13:48.642" v="58" actId="20577"/>
        <pc:sldMkLst>
          <pc:docMk/>
          <pc:sldMk cId="1893726946" sldId="600"/>
        </pc:sldMkLst>
        <pc:spChg chg="add mod">
          <ac:chgData name="Benoît Ringuette" userId="59b26fd9-470b-418f-bc0f-110c20d024b2" providerId="ADAL" clId="{E9D51364-69F4-4437-A9BD-132128CE3628}" dt="2023-03-27T19:13:48.642" v="58" actId="20577"/>
          <ac:spMkLst>
            <pc:docMk/>
            <pc:sldMk cId="1893726946" sldId="600"/>
            <ac:spMk id="4" creationId="{9793553A-C183-500A-67FE-AE3A975F1C9F}"/>
          </ac:spMkLst>
        </pc:spChg>
        <pc:spChg chg="mod">
          <ac:chgData name="Benoît Ringuette" userId="59b26fd9-470b-418f-bc0f-110c20d024b2" providerId="ADAL" clId="{E9D51364-69F4-4437-A9BD-132128CE3628}" dt="2023-03-27T19:13:41.005" v="42"/>
          <ac:spMkLst>
            <pc:docMk/>
            <pc:sldMk cId="1893726946" sldId="600"/>
            <ac:spMk id="8" creationId="{C083D107-93DE-1328-35A7-FE1EC9F3E39B}"/>
          </ac:spMkLst>
        </pc:spChg>
        <pc:spChg chg="mod">
          <ac:chgData name="Benoît Ringuette" userId="59b26fd9-470b-418f-bc0f-110c20d024b2" providerId="ADAL" clId="{E9D51364-69F4-4437-A9BD-132128CE3628}" dt="2023-03-27T19:13:41.005" v="42"/>
          <ac:spMkLst>
            <pc:docMk/>
            <pc:sldMk cId="1893726946" sldId="600"/>
            <ac:spMk id="9" creationId="{9F5F5A33-F571-EDF6-1372-35C7FC0B2374}"/>
          </ac:spMkLst>
        </pc:spChg>
        <pc:spChg chg="mod">
          <ac:chgData name="Benoît Ringuette" userId="59b26fd9-470b-418f-bc0f-110c20d024b2" providerId="ADAL" clId="{E9D51364-69F4-4437-A9BD-132128CE3628}" dt="2023-03-27T19:13:41.005" v="42"/>
          <ac:spMkLst>
            <pc:docMk/>
            <pc:sldMk cId="1893726946" sldId="600"/>
            <ac:spMk id="10" creationId="{2F468FCB-E144-B53F-6A05-503E22ED41CF}"/>
          </ac:spMkLst>
        </pc:spChg>
        <pc:spChg chg="mod">
          <ac:chgData name="Benoît Ringuette" userId="59b26fd9-470b-418f-bc0f-110c20d024b2" providerId="ADAL" clId="{E9D51364-69F4-4437-A9BD-132128CE3628}" dt="2023-03-27T19:13:41.005" v="42"/>
          <ac:spMkLst>
            <pc:docMk/>
            <pc:sldMk cId="1893726946" sldId="600"/>
            <ac:spMk id="11" creationId="{B8331D2B-8525-EA08-CDC7-D13088FB6D3F}"/>
          </ac:spMkLst>
        </pc:spChg>
        <pc:spChg chg="mod">
          <ac:chgData name="Benoît Ringuette" userId="59b26fd9-470b-418f-bc0f-110c20d024b2" providerId="ADAL" clId="{E9D51364-69F4-4437-A9BD-132128CE3628}" dt="2023-03-27T19:13:41.005" v="42"/>
          <ac:spMkLst>
            <pc:docMk/>
            <pc:sldMk cId="1893726946" sldId="600"/>
            <ac:spMk id="12" creationId="{FBB00796-F2D1-832F-19F6-AC01A1047118}"/>
          </ac:spMkLst>
        </pc:spChg>
        <pc:grpChg chg="add mod">
          <ac:chgData name="Benoît Ringuette" userId="59b26fd9-470b-418f-bc0f-110c20d024b2" providerId="ADAL" clId="{E9D51364-69F4-4437-A9BD-132128CE3628}" dt="2023-03-27T19:13:41.005" v="42"/>
          <ac:grpSpMkLst>
            <pc:docMk/>
            <pc:sldMk cId="1893726946" sldId="600"/>
            <ac:grpSpMk id="6" creationId="{39C42C97-1836-9111-C5D5-216B2EC8FC9D}"/>
          </ac:grpSpMkLst>
        </pc:grpChg>
        <pc:grpChg chg="mod">
          <ac:chgData name="Benoît Ringuette" userId="59b26fd9-470b-418f-bc0f-110c20d024b2" providerId="ADAL" clId="{E9D51364-69F4-4437-A9BD-132128CE3628}" dt="2023-03-27T19:13:41.005" v="42"/>
          <ac:grpSpMkLst>
            <pc:docMk/>
            <pc:sldMk cId="1893726946" sldId="600"/>
            <ac:grpSpMk id="7" creationId="{4E611F15-6A16-D5EE-CB53-E82EF547DEA7}"/>
          </ac:grpSpMkLst>
        </pc:grpChg>
      </pc:sldChg>
      <pc:sldChg chg="modSp mod">
        <pc:chgData name="Benoît Ringuette" userId="59b26fd9-470b-418f-bc0f-110c20d024b2" providerId="ADAL" clId="{E9D51364-69F4-4437-A9BD-132128CE3628}" dt="2023-03-27T19:17:15.997" v="62" actId="20577"/>
        <pc:sldMkLst>
          <pc:docMk/>
          <pc:sldMk cId="782320758" sldId="603"/>
        </pc:sldMkLst>
        <pc:spChg chg="mod">
          <ac:chgData name="Benoît Ringuette" userId="59b26fd9-470b-418f-bc0f-110c20d024b2" providerId="ADAL" clId="{E9D51364-69F4-4437-A9BD-132128CE3628}" dt="2023-03-27T19:17:15.997" v="62" actId="20577"/>
          <ac:spMkLst>
            <pc:docMk/>
            <pc:sldMk cId="782320758" sldId="603"/>
            <ac:spMk id="3" creationId="{598D1454-D35F-A634-93BE-2221BCA985B7}"/>
          </ac:spMkLst>
        </pc:spChg>
      </pc:sldChg>
      <pc:sldChg chg="modSp mod">
        <pc:chgData name="Benoît Ringuette" userId="59b26fd9-470b-418f-bc0f-110c20d024b2" providerId="ADAL" clId="{E9D51364-69F4-4437-A9BD-132128CE3628}" dt="2023-03-27T19:18:10.946" v="64" actId="1076"/>
        <pc:sldMkLst>
          <pc:docMk/>
          <pc:sldMk cId="3265384999" sldId="604"/>
        </pc:sldMkLst>
        <pc:graphicFrameChg chg="mod">
          <ac:chgData name="Benoît Ringuette" userId="59b26fd9-470b-418f-bc0f-110c20d024b2" providerId="ADAL" clId="{E9D51364-69F4-4437-A9BD-132128CE3628}" dt="2023-03-27T19:18:00.442" v="63" actId="1076"/>
          <ac:graphicFrameMkLst>
            <pc:docMk/>
            <pc:sldMk cId="3265384999" sldId="604"/>
            <ac:graphicFrameMk id="2" creationId="{4EF20475-B730-9F84-B2FB-84BA5F36B8E9}"/>
          </ac:graphicFrameMkLst>
        </pc:graphicFrameChg>
        <pc:picChg chg="mod">
          <ac:chgData name="Benoît Ringuette" userId="59b26fd9-470b-418f-bc0f-110c20d024b2" providerId="ADAL" clId="{E9D51364-69F4-4437-A9BD-132128CE3628}" dt="2023-03-27T19:18:10.946" v="64" actId="1076"/>
          <ac:picMkLst>
            <pc:docMk/>
            <pc:sldMk cId="3265384999" sldId="604"/>
            <ac:picMk id="4" creationId="{A27176F7-B111-5C7B-BC21-9D4D4B390582}"/>
          </ac:picMkLst>
        </pc:picChg>
      </pc:sldChg>
      <pc:sldChg chg="addSp modSp mod">
        <pc:chgData name="Benoît Ringuette" userId="59b26fd9-470b-418f-bc0f-110c20d024b2" providerId="ADAL" clId="{E9D51364-69F4-4437-A9BD-132128CE3628}" dt="2023-03-27T19:12:51.446" v="26" actId="1076"/>
        <pc:sldMkLst>
          <pc:docMk/>
          <pc:sldMk cId="1816852606" sldId="616"/>
        </pc:sldMkLst>
        <pc:spChg chg="add mod">
          <ac:chgData name="Benoît Ringuette" userId="59b26fd9-470b-418f-bc0f-110c20d024b2" providerId="ADAL" clId="{E9D51364-69F4-4437-A9BD-132128CE3628}" dt="2023-03-27T19:12:31.584" v="25"/>
          <ac:spMkLst>
            <pc:docMk/>
            <pc:sldMk cId="1816852606" sldId="616"/>
            <ac:spMk id="2" creationId="{C5FFF5C1-BB66-1C84-C9B0-DBD82A269D35}"/>
          </ac:spMkLst>
        </pc:spChg>
        <pc:spChg chg="mod">
          <ac:chgData name="Benoît Ringuette" userId="59b26fd9-470b-418f-bc0f-110c20d024b2" providerId="ADAL" clId="{E9D51364-69F4-4437-A9BD-132128CE3628}" dt="2023-03-27T19:12:51.446" v="26" actId="1076"/>
          <ac:spMkLst>
            <pc:docMk/>
            <pc:sldMk cId="1816852606" sldId="616"/>
            <ac:spMk id="4" creationId="{E1BC6994-55CF-54A0-0D94-8597C23310AF}"/>
          </ac:spMkLst>
        </pc:spChg>
        <pc:spChg chg="mod">
          <ac:chgData name="Benoît Ringuette" userId="59b26fd9-470b-418f-bc0f-110c20d024b2" providerId="ADAL" clId="{E9D51364-69F4-4437-A9BD-132128CE3628}" dt="2023-03-27T19:12:31.584" v="25"/>
          <ac:spMkLst>
            <pc:docMk/>
            <pc:sldMk cId="1816852606" sldId="616"/>
            <ac:spMk id="8" creationId="{0D40371F-94B3-C883-F1DB-6338A15A87F6}"/>
          </ac:spMkLst>
        </pc:spChg>
        <pc:spChg chg="mod">
          <ac:chgData name="Benoît Ringuette" userId="59b26fd9-470b-418f-bc0f-110c20d024b2" providerId="ADAL" clId="{E9D51364-69F4-4437-A9BD-132128CE3628}" dt="2023-03-27T19:12:31.584" v="25"/>
          <ac:spMkLst>
            <pc:docMk/>
            <pc:sldMk cId="1816852606" sldId="616"/>
            <ac:spMk id="9" creationId="{EAA5857B-8EAD-E8A4-9F6B-345D781FBC76}"/>
          </ac:spMkLst>
        </pc:spChg>
        <pc:spChg chg="mod">
          <ac:chgData name="Benoît Ringuette" userId="59b26fd9-470b-418f-bc0f-110c20d024b2" providerId="ADAL" clId="{E9D51364-69F4-4437-A9BD-132128CE3628}" dt="2023-03-27T19:12:31.584" v="25"/>
          <ac:spMkLst>
            <pc:docMk/>
            <pc:sldMk cId="1816852606" sldId="616"/>
            <ac:spMk id="10" creationId="{14690FDC-1849-7F3D-40DB-25BC520485D5}"/>
          </ac:spMkLst>
        </pc:spChg>
        <pc:spChg chg="mod">
          <ac:chgData name="Benoît Ringuette" userId="59b26fd9-470b-418f-bc0f-110c20d024b2" providerId="ADAL" clId="{E9D51364-69F4-4437-A9BD-132128CE3628}" dt="2023-03-27T19:12:31.584" v="25"/>
          <ac:spMkLst>
            <pc:docMk/>
            <pc:sldMk cId="1816852606" sldId="616"/>
            <ac:spMk id="11" creationId="{7E9CCC13-BCDB-FE3A-4526-2722B459EDAD}"/>
          </ac:spMkLst>
        </pc:spChg>
        <pc:spChg chg="mod">
          <ac:chgData name="Benoît Ringuette" userId="59b26fd9-470b-418f-bc0f-110c20d024b2" providerId="ADAL" clId="{E9D51364-69F4-4437-A9BD-132128CE3628}" dt="2023-03-27T19:12:31.584" v="25"/>
          <ac:spMkLst>
            <pc:docMk/>
            <pc:sldMk cId="1816852606" sldId="616"/>
            <ac:spMk id="12" creationId="{640DAE28-8ADB-ED6B-AAB9-79ACE319B5C9}"/>
          </ac:spMkLst>
        </pc:spChg>
        <pc:grpChg chg="add mod">
          <ac:chgData name="Benoît Ringuette" userId="59b26fd9-470b-418f-bc0f-110c20d024b2" providerId="ADAL" clId="{E9D51364-69F4-4437-A9BD-132128CE3628}" dt="2023-03-27T19:12:31.584" v="25"/>
          <ac:grpSpMkLst>
            <pc:docMk/>
            <pc:sldMk cId="1816852606" sldId="616"/>
            <ac:grpSpMk id="6" creationId="{2C04D1F2-861C-4797-0B2D-012BC641A087}"/>
          </ac:grpSpMkLst>
        </pc:grpChg>
        <pc:grpChg chg="mod">
          <ac:chgData name="Benoît Ringuette" userId="59b26fd9-470b-418f-bc0f-110c20d024b2" providerId="ADAL" clId="{E9D51364-69F4-4437-A9BD-132128CE3628}" dt="2023-03-27T19:12:31.584" v="25"/>
          <ac:grpSpMkLst>
            <pc:docMk/>
            <pc:sldMk cId="1816852606" sldId="616"/>
            <ac:grpSpMk id="7" creationId="{0969BFD5-BC9E-3479-6313-3913DEEDB2C9}"/>
          </ac:grpSpMkLst>
        </pc:grpChg>
      </pc:sldChg>
      <pc:sldChg chg="modSp add mod setBg">
        <pc:chgData name="Benoît Ringuette" userId="59b26fd9-470b-418f-bc0f-110c20d024b2" providerId="ADAL" clId="{E9D51364-69F4-4437-A9BD-132128CE3628}" dt="2023-03-20T19:41:21.120" v="2" actId="20577"/>
        <pc:sldMkLst>
          <pc:docMk/>
          <pc:sldMk cId="4244006745" sldId="623"/>
        </pc:sldMkLst>
        <pc:spChg chg="mod">
          <ac:chgData name="Benoît Ringuette" userId="59b26fd9-470b-418f-bc0f-110c20d024b2" providerId="ADAL" clId="{E9D51364-69F4-4437-A9BD-132128CE3628}" dt="2023-03-20T19:41:21.120" v="2" actId="20577"/>
          <ac:spMkLst>
            <pc:docMk/>
            <pc:sldMk cId="4244006745" sldId="623"/>
            <ac:spMk id="2" creationId="{A8DF5626-1087-B6AC-B213-25878C567612}"/>
          </ac:spMkLst>
        </pc:spChg>
        <pc:spChg chg="mod">
          <ac:chgData name="Benoît Ringuette" userId="59b26fd9-470b-418f-bc0f-110c20d024b2" providerId="ADAL" clId="{E9D51364-69F4-4437-A9BD-132128CE3628}" dt="2023-03-20T19:41:18.927" v="1" actId="20577"/>
          <ac:spMkLst>
            <pc:docMk/>
            <pc:sldMk cId="4244006745" sldId="623"/>
            <ac:spMk id="22" creationId="{40E72613-B7F0-1452-435B-8AA8D195B9AD}"/>
          </ac:spMkLst>
        </pc:spChg>
      </pc:sldChg>
      <pc:sldChg chg="add">
        <pc:chgData name="Benoît Ringuette" userId="59b26fd9-470b-418f-bc0f-110c20d024b2" providerId="ADAL" clId="{E9D51364-69F4-4437-A9BD-132128CE3628}" dt="2023-03-20T19:41:31.939" v="3"/>
        <pc:sldMkLst>
          <pc:docMk/>
          <pc:sldMk cId="2161818958" sldId="624"/>
        </pc:sldMkLst>
      </pc:sldChg>
      <pc:sldChg chg="add">
        <pc:chgData name="Benoît Ringuette" userId="59b26fd9-470b-418f-bc0f-110c20d024b2" providerId="ADAL" clId="{E9D51364-69F4-4437-A9BD-132128CE3628}" dt="2023-03-20T19:41:38.154" v="4"/>
        <pc:sldMkLst>
          <pc:docMk/>
          <pc:sldMk cId="2507638510" sldId="625"/>
        </pc:sldMkLst>
      </pc:sldChg>
    </pc:docChg>
  </pc:docChgLst>
  <pc:docChgLst>
    <pc:chgData name="Benoît Ringuette" userId="59b26fd9-470b-418f-bc0f-110c20d024b2" providerId="ADAL" clId="{38CAC49D-1351-4C4D-8167-AC58205763FA}"/>
    <pc:docChg chg="undo redo custSel addSld delSld modSld sldOrd replTag delTag">
      <pc:chgData name="Benoît Ringuette" userId="59b26fd9-470b-418f-bc0f-110c20d024b2" providerId="ADAL" clId="{38CAC49D-1351-4C4D-8167-AC58205763FA}" dt="2023-02-01T20:02:25.194" v="3119" actId="729"/>
      <pc:docMkLst>
        <pc:docMk/>
      </pc:docMkLst>
      <pc:sldChg chg="replTag delTag">
        <pc:chgData name="Benoît Ringuette" userId="59b26fd9-470b-418f-bc0f-110c20d024b2" providerId="ADAL" clId="{38CAC49D-1351-4C4D-8167-AC58205763FA}" dt="2023-02-01T18:50:52.529" v="2845"/>
        <pc:sldMkLst>
          <pc:docMk/>
          <pc:sldMk cId="1561654809" sldId="256"/>
        </pc:sldMkLst>
      </pc:sldChg>
      <pc:sldChg chg="mod replTag modShow">
        <pc:chgData name="Benoît Ringuette" userId="59b26fd9-470b-418f-bc0f-110c20d024b2" providerId="ADAL" clId="{38CAC49D-1351-4C4D-8167-AC58205763FA}" dt="2023-01-27T21:28:33.360" v="2537" actId="729"/>
        <pc:sldMkLst>
          <pc:docMk/>
          <pc:sldMk cId="2891037212" sldId="501"/>
        </pc:sldMkLst>
      </pc:sldChg>
      <pc:sldChg chg="mod replTag modShow">
        <pc:chgData name="Benoît Ringuette" userId="59b26fd9-470b-418f-bc0f-110c20d024b2" providerId="ADAL" clId="{38CAC49D-1351-4C4D-8167-AC58205763FA}" dt="2023-01-27T21:28:33.360" v="2537" actId="729"/>
        <pc:sldMkLst>
          <pc:docMk/>
          <pc:sldMk cId="2779727681" sldId="502"/>
        </pc:sldMkLst>
      </pc:sldChg>
      <pc:sldChg chg="mod replTag modShow">
        <pc:chgData name="Benoît Ringuette" userId="59b26fd9-470b-418f-bc0f-110c20d024b2" providerId="ADAL" clId="{38CAC49D-1351-4C4D-8167-AC58205763FA}" dt="2023-01-27T21:28:33.360" v="2537" actId="729"/>
        <pc:sldMkLst>
          <pc:docMk/>
          <pc:sldMk cId="3039620859" sldId="503"/>
        </pc:sldMkLst>
      </pc:sldChg>
      <pc:sldChg chg="mod replTag modShow">
        <pc:chgData name="Benoît Ringuette" userId="59b26fd9-470b-418f-bc0f-110c20d024b2" providerId="ADAL" clId="{38CAC49D-1351-4C4D-8167-AC58205763FA}" dt="2023-01-27T21:28:33.360" v="2537" actId="729"/>
        <pc:sldMkLst>
          <pc:docMk/>
          <pc:sldMk cId="2760792211" sldId="505"/>
        </pc:sldMkLst>
      </pc:sldChg>
      <pc:sldChg chg="mod replTag modShow">
        <pc:chgData name="Benoît Ringuette" userId="59b26fd9-470b-418f-bc0f-110c20d024b2" providerId="ADAL" clId="{38CAC49D-1351-4C4D-8167-AC58205763FA}" dt="2023-01-27T21:28:33.360" v="2537" actId="729"/>
        <pc:sldMkLst>
          <pc:docMk/>
          <pc:sldMk cId="3166496161" sldId="506"/>
        </pc:sldMkLst>
      </pc:sldChg>
      <pc:sldChg chg="mod replTag modShow">
        <pc:chgData name="Benoît Ringuette" userId="59b26fd9-470b-418f-bc0f-110c20d024b2" providerId="ADAL" clId="{38CAC49D-1351-4C4D-8167-AC58205763FA}" dt="2023-01-27T21:20:19.787" v="2387" actId="729"/>
        <pc:sldMkLst>
          <pc:docMk/>
          <pc:sldMk cId="1749226966" sldId="507"/>
        </pc:sldMkLst>
      </pc:sldChg>
      <pc:sldChg chg="mod replTag modShow">
        <pc:chgData name="Benoît Ringuette" userId="59b26fd9-470b-418f-bc0f-110c20d024b2" providerId="ADAL" clId="{38CAC49D-1351-4C4D-8167-AC58205763FA}" dt="2023-01-27T21:28:33.360" v="2537" actId="729"/>
        <pc:sldMkLst>
          <pc:docMk/>
          <pc:sldMk cId="2848339174" sldId="508"/>
        </pc:sldMkLst>
      </pc:sldChg>
      <pc:sldChg chg="mod replTag modShow">
        <pc:chgData name="Benoît Ringuette" userId="59b26fd9-470b-418f-bc0f-110c20d024b2" providerId="ADAL" clId="{38CAC49D-1351-4C4D-8167-AC58205763FA}" dt="2023-01-27T21:28:33.360" v="2537" actId="729"/>
        <pc:sldMkLst>
          <pc:docMk/>
          <pc:sldMk cId="3915457622" sldId="509"/>
        </pc:sldMkLst>
      </pc:sldChg>
      <pc:sldChg chg="mod replTag modShow">
        <pc:chgData name="Benoît Ringuette" userId="59b26fd9-470b-418f-bc0f-110c20d024b2" providerId="ADAL" clId="{38CAC49D-1351-4C4D-8167-AC58205763FA}" dt="2023-01-27T21:28:33.360" v="2537" actId="729"/>
        <pc:sldMkLst>
          <pc:docMk/>
          <pc:sldMk cId="1917995805" sldId="510"/>
        </pc:sldMkLst>
      </pc:sldChg>
      <pc:sldChg chg="mod replTag delTag modShow">
        <pc:chgData name="Benoît Ringuette" userId="59b26fd9-470b-418f-bc0f-110c20d024b2" providerId="ADAL" clId="{38CAC49D-1351-4C4D-8167-AC58205763FA}" dt="2023-01-27T21:22:40.685" v="2396" actId="729"/>
        <pc:sldMkLst>
          <pc:docMk/>
          <pc:sldMk cId="3940464086" sldId="511"/>
        </pc:sldMkLst>
      </pc:sldChg>
      <pc:sldChg chg="mod replTag modShow">
        <pc:chgData name="Benoît Ringuette" userId="59b26fd9-470b-418f-bc0f-110c20d024b2" providerId="ADAL" clId="{38CAC49D-1351-4C4D-8167-AC58205763FA}" dt="2023-01-27T21:28:33.360" v="2537" actId="729"/>
        <pc:sldMkLst>
          <pc:docMk/>
          <pc:sldMk cId="948560880" sldId="512"/>
        </pc:sldMkLst>
      </pc:sldChg>
      <pc:sldChg chg="replTag">
        <pc:chgData name="Benoît Ringuette" userId="59b26fd9-470b-418f-bc0f-110c20d024b2" providerId="ADAL" clId="{38CAC49D-1351-4C4D-8167-AC58205763FA}" dt="2023-01-27T20:33:46.348" v="1130"/>
        <pc:sldMkLst>
          <pc:docMk/>
          <pc:sldMk cId="2097835741" sldId="513"/>
        </pc:sldMkLst>
      </pc:sldChg>
      <pc:sldChg chg="mod replTag modShow">
        <pc:chgData name="Benoît Ringuette" userId="59b26fd9-470b-418f-bc0f-110c20d024b2" providerId="ADAL" clId="{38CAC49D-1351-4C4D-8167-AC58205763FA}" dt="2023-01-27T21:28:33.360" v="2537" actId="729"/>
        <pc:sldMkLst>
          <pc:docMk/>
          <pc:sldMk cId="2062996957" sldId="514"/>
        </pc:sldMkLst>
      </pc:sldChg>
      <pc:sldChg chg="mod replTag modShow">
        <pc:chgData name="Benoît Ringuette" userId="59b26fd9-470b-418f-bc0f-110c20d024b2" providerId="ADAL" clId="{38CAC49D-1351-4C4D-8167-AC58205763FA}" dt="2023-01-27T21:28:33.360" v="2537" actId="729"/>
        <pc:sldMkLst>
          <pc:docMk/>
          <pc:sldMk cId="2941161880" sldId="515"/>
        </pc:sldMkLst>
      </pc:sldChg>
      <pc:sldChg chg="mod replTag modShow">
        <pc:chgData name="Benoît Ringuette" userId="59b26fd9-470b-418f-bc0f-110c20d024b2" providerId="ADAL" clId="{38CAC49D-1351-4C4D-8167-AC58205763FA}" dt="2023-01-27T21:28:33.360" v="2537" actId="729"/>
        <pc:sldMkLst>
          <pc:docMk/>
          <pc:sldMk cId="389151786" sldId="517"/>
        </pc:sldMkLst>
      </pc:sldChg>
      <pc:sldChg chg="mod replTag modShow">
        <pc:chgData name="Benoît Ringuette" userId="59b26fd9-470b-418f-bc0f-110c20d024b2" providerId="ADAL" clId="{38CAC49D-1351-4C4D-8167-AC58205763FA}" dt="2023-01-27T21:28:33.360" v="2537" actId="729"/>
        <pc:sldMkLst>
          <pc:docMk/>
          <pc:sldMk cId="3120286237" sldId="518"/>
        </pc:sldMkLst>
      </pc:sldChg>
      <pc:sldChg chg="modSp mod replTag modShow">
        <pc:chgData name="Benoît Ringuette" userId="59b26fd9-470b-418f-bc0f-110c20d024b2" providerId="ADAL" clId="{38CAC49D-1351-4C4D-8167-AC58205763FA}" dt="2023-01-27T21:28:33.360" v="2537" actId="729"/>
        <pc:sldMkLst>
          <pc:docMk/>
          <pc:sldMk cId="1688384998" sldId="519"/>
        </pc:sldMkLst>
        <pc:spChg chg="mod">
          <ac:chgData name="Benoît Ringuette" userId="59b26fd9-470b-418f-bc0f-110c20d024b2" providerId="ADAL" clId="{38CAC49D-1351-4C4D-8167-AC58205763FA}" dt="2023-01-27T21:10:56.534" v="2164" actId="27636"/>
          <ac:spMkLst>
            <pc:docMk/>
            <pc:sldMk cId="1688384998" sldId="519"/>
            <ac:spMk id="3" creationId="{AFC1186E-D359-4F1B-AFCF-84A53B1A9CF9}"/>
          </ac:spMkLst>
        </pc:spChg>
      </pc:sldChg>
      <pc:sldChg chg="mod replTag modShow">
        <pc:chgData name="Benoît Ringuette" userId="59b26fd9-470b-418f-bc0f-110c20d024b2" providerId="ADAL" clId="{38CAC49D-1351-4C4D-8167-AC58205763FA}" dt="2023-01-27T21:28:33.360" v="2537" actId="729"/>
        <pc:sldMkLst>
          <pc:docMk/>
          <pc:sldMk cId="1350576625" sldId="520"/>
        </pc:sldMkLst>
      </pc:sldChg>
      <pc:sldChg chg="mod replTag modShow">
        <pc:chgData name="Benoît Ringuette" userId="59b26fd9-470b-418f-bc0f-110c20d024b2" providerId="ADAL" clId="{38CAC49D-1351-4C4D-8167-AC58205763FA}" dt="2023-01-27T21:28:33.360" v="2537" actId="729"/>
        <pc:sldMkLst>
          <pc:docMk/>
          <pc:sldMk cId="4183018387" sldId="521"/>
        </pc:sldMkLst>
      </pc:sldChg>
      <pc:sldChg chg="mod replTag delTag modShow">
        <pc:chgData name="Benoît Ringuette" userId="59b26fd9-470b-418f-bc0f-110c20d024b2" providerId="ADAL" clId="{38CAC49D-1351-4C4D-8167-AC58205763FA}" dt="2023-02-01T17:54:56.922" v="2698"/>
        <pc:sldMkLst>
          <pc:docMk/>
          <pc:sldMk cId="545600742" sldId="522"/>
        </pc:sldMkLst>
      </pc:sldChg>
      <pc:sldChg chg="mod replTag delTag modShow">
        <pc:chgData name="Benoît Ringuette" userId="59b26fd9-470b-418f-bc0f-110c20d024b2" providerId="ADAL" clId="{38CAC49D-1351-4C4D-8167-AC58205763FA}" dt="2023-02-01T18:35:50.800" v="2757" actId="729"/>
        <pc:sldMkLst>
          <pc:docMk/>
          <pc:sldMk cId="2036564167" sldId="523"/>
        </pc:sldMkLst>
      </pc:sldChg>
      <pc:sldChg chg="modSp mod replTag delTag">
        <pc:chgData name="Benoît Ringuette" userId="59b26fd9-470b-418f-bc0f-110c20d024b2" providerId="ADAL" clId="{38CAC49D-1351-4C4D-8167-AC58205763FA}" dt="2023-01-27T21:19:11.487" v="2383"/>
        <pc:sldMkLst>
          <pc:docMk/>
          <pc:sldMk cId="1799209448" sldId="524"/>
        </pc:sldMkLst>
        <pc:spChg chg="mod">
          <ac:chgData name="Benoît Ringuette" userId="59b26fd9-470b-418f-bc0f-110c20d024b2" providerId="ADAL" clId="{38CAC49D-1351-4C4D-8167-AC58205763FA}" dt="2023-01-27T21:10:56.543" v="2165" actId="27636"/>
          <ac:spMkLst>
            <pc:docMk/>
            <pc:sldMk cId="1799209448" sldId="524"/>
            <ac:spMk id="3" creationId="{5DC8C551-8360-589B-EE91-C56533B45FBA}"/>
          </ac:spMkLst>
        </pc:spChg>
      </pc:sldChg>
      <pc:sldChg chg="mod replTag modShow">
        <pc:chgData name="Benoît Ringuette" userId="59b26fd9-470b-418f-bc0f-110c20d024b2" providerId="ADAL" clId="{38CAC49D-1351-4C4D-8167-AC58205763FA}" dt="2023-01-27T21:28:33.360" v="2537" actId="729"/>
        <pc:sldMkLst>
          <pc:docMk/>
          <pc:sldMk cId="1880467769" sldId="525"/>
        </pc:sldMkLst>
      </pc:sldChg>
      <pc:sldChg chg="mod replTag modShow">
        <pc:chgData name="Benoît Ringuette" userId="59b26fd9-470b-418f-bc0f-110c20d024b2" providerId="ADAL" clId="{38CAC49D-1351-4C4D-8167-AC58205763FA}" dt="2023-01-27T21:28:33.360" v="2537" actId="729"/>
        <pc:sldMkLst>
          <pc:docMk/>
          <pc:sldMk cId="99206601" sldId="526"/>
        </pc:sldMkLst>
      </pc:sldChg>
      <pc:sldChg chg="replTag delTag">
        <pc:chgData name="Benoît Ringuette" userId="59b26fd9-470b-418f-bc0f-110c20d024b2" providerId="ADAL" clId="{38CAC49D-1351-4C4D-8167-AC58205763FA}" dt="2023-01-27T21:21:09.880" v="2389"/>
        <pc:sldMkLst>
          <pc:docMk/>
          <pc:sldMk cId="3107600751" sldId="527"/>
        </pc:sldMkLst>
      </pc:sldChg>
      <pc:sldChg chg="mod ord replTag delTag modShow">
        <pc:chgData name="Benoît Ringuette" userId="59b26fd9-470b-418f-bc0f-110c20d024b2" providerId="ADAL" clId="{38CAC49D-1351-4C4D-8167-AC58205763FA}" dt="2023-02-01T19:19:39.718" v="2854" actId="729"/>
        <pc:sldMkLst>
          <pc:docMk/>
          <pc:sldMk cId="2788396568" sldId="531"/>
        </pc:sldMkLst>
      </pc:sldChg>
      <pc:sldChg chg="ord replTag delTag">
        <pc:chgData name="Benoît Ringuette" userId="59b26fd9-470b-418f-bc0f-110c20d024b2" providerId="ADAL" clId="{38CAC49D-1351-4C4D-8167-AC58205763FA}" dt="2023-02-01T19:28:29.567" v="2927"/>
        <pc:sldMkLst>
          <pc:docMk/>
          <pc:sldMk cId="2629468858" sldId="532"/>
        </pc:sldMkLst>
      </pc:sldChg>
      <pc:sldChg chg="replTag delTag">
        <pc:chgData name="Benoît Ringuette" userId="59b26fd9-470b-418f-bc0f-110c20d024b2" providerId="ADAL" clId="{38CAC49D-1351-4C4D-8167-AC58205763FA}" dt="2023-02-01T19:28:22.287" v="2921"/>
        <pc:sldMkLst>
          <pc:docMk/>
          <pc:sldMk cId="3679610590" sldId="533"/>
        </pc:sldMkLst>
      </pc:sldChg>
      <pc:sldChg chg="addSp delSp modSp mod ord replTag delTag">
        <pc:chgData name="Benoît Ringuette" userId="59b26fd9-470b-418f-bc0f-110c20d024b2" providerId="ADAL" clId="{38CAC49D-1351-4C4D-8167-AC58205763FA}" dt="2023-02-01T19:28:35.659" v="2933"/>
        <pc:sldMkLst>
          <pc:docMk/>
          <pc:sldMk cId="3367431504" sldId="534"/>
        </pc:sldMkLst>
        <pc:picChg chg="add mod">
          <ac:chgData name="Benoît Ringuette" userId="59b26fd9-470b-418f-bc0f-110c20d024b2" providerId="ADAL" clId="{38CAC49D-1351-4C4D-8167-AC58205763FA}" dt="2023-02-01T17:56:53.108" v="2740" actId="931"/>
          <ac:picMkLst>
            <pc:docMk/>
            <pc:sldMk cId="3367431504" sldId="534"/>
            <ac:picMk id="3" creationId="{969C28CA-E11D-CCDB-677E-08E21592FDFA}"/>
          </ac:picMkLst>
        </pc:picChg>
        <pc:picChg chg="del">
          <ac:chgData name="Benoît Ringuette" userId="59b26fd9-470b-418f-bc0f-110c20d024b2" providerId="ADAL" clId="{38CAC49D-1351-4C4D-8167-AC58205763FA}" dt="2023-02-01T17:56:46.592" v="2739" actId="478"/>
          <ac:picMkLst>
            <pc:docMk/>
            <pc:sldMk cId="3367431504" sldId="534"/>
            <ac:picMk id="7" creationId="{4C22FE83-DD68-AC38-BDC8-80E383E10E55}"/>
          </ac:picMkLst>
        </pc:picChg>
      </pc:sldChg>
      <pc:sldChg chg="mod replTag modShow">
        <pc:chgData name="Benoît Ringuette" userId="59b26fd9-470b-418f-bc0f-110c20d024b2" providerId="ADAL" clId="{38CAC49D-1351-4C4D-8167-AC58205763FA}" dt="2023-01-27T21:28:33.360" v="2537" actId="729"/>
        <pc:sldMkLst>
          <pc:docMk/>
          <pc:sldMk cId="2106234830" sldId="541"/>
        </pc:sldMkLst>
      </pc:sldChg>
      <pc:sldChg chg="mod replTag delTag modShow">
        <pc:chgData name="Benoît Ringuette" userId="59b26fd9-470b-418f-bc0f-110c20d024b2" providerId="ADAL" clId="{38CAC49D-1351-4C4D-8167-AC58205763FA}" dt="2023-01-27T21:28:33.360" v="2537" actId="729"/>
        <pc:sldMkLst>
          <pc:docMk/>
          <pc:sldMk cId="3817337220" sldId="544"/>
        </pc:sldMkLst>
      </pc:sldChg>
      <pc:sldChg chg="del ord replTag delTag">
        <pc:chgData name="Benoît Ringuette" userId="59b26fd9-470b-418f-bc0f-110c20d024b2" providerId="ADAL" clId="{38CAC49D-1351-4C4D-8167-AC58205763FA}" dt="2023-02-01T19:28:07.608" v="2909" actId="47"/>
        <pc:sldMkLst>
          <pc:docMk/>
          <pc:sldMk cId="967655883" sldId="546"/>
        </pc:sldMkLst>
      </pc:sldChg>
      <pc:sldChg chg="replTag delTag">
        <pc:chgData name="Benoît Ringuette" userId="59b26fd9-470b-418f-bc0f-110c20d024b2" providerId="ADAL" clId="{38CAC49D-1351-4C4D-8167-AC58205763FA}" dt="2023-02-01T19:28:39.667" v="2935"/>
        <pc:sldMkLst>
          <pc:docMk/>
          <pc:sldMk cId="2152438666" sldId="548"/>
        </pc:sldMkLst>
      </pc:sldChg>
      <pc:sldChg chg="ord replTag delTag">
        <pc:chgData name="Benoît Ringuette" userId="59b26fd9-470b-418f-bc0f-110c20d024b2" providerId="ADAL" clId="{38CAC49D-1351-4C4D-8167-AC58205763FA}" dt="2023-02-01T19:28:26.102" v="2923"/>
        <pc:sldMkLst>
          <pc:docMk/>
          <pc:sldMk cId="3366702293" sldId="549"/>
        </pc:sldMkLst>
      </pc:sldChg>
      <pc:sldChg chg="addSp delSp modSp mod ord replTag delTag modShow modNotesTx">
        <pc:chgData name="Benoît Ringuette" userId="59b26fd9-470b-418f-bc0f-110c20d024b2" providerId="ADAL" clId="{38CAC49D-1351-4C4D-8167-AC58205763FA}" dt="2023-02-01T20:01:37.173" v="3102" actId="729"/>
        <pc:sldMkLst>
          <pc:docMk/>
          <pc:sldMk cId="64591999" sldId="550"/>
        </pc:sldMkLst>
        <pc:spChg chg="mod">
          <ac:chgData name="Benoît Ringuette" userId="59b26fd9-470b-418f-bc0f-110c20d024b2" providerId="ADAL" clId="{38CAC49D-1351-4C4D-8167-AC58205763FA}" dt="2023-02-01T19:25:25.078" v="2869" actId="21"/>
          <ac:spMkLst>
            <pc:docMk/>
            <pc:sldMk cId="64591999" sldId="550"/>
            <ac:spMk id="2" creationId="{23F48AB6-9195-AEEE-72B4-31B24FE772DD}"/>
          </ac:spMkLst>
        </pc:spChg>
        <pc:spChg chg="del mod">
          <ac:chgData name="Benoît Ringuette" userId="59b26fd9-470b-418f-bc0f-110c20d024b2" providerId="ADAL" clId="{38CAC49D-1351-4C4D-8167-AC58205763FA}" dt="2023-02-01T19:25:41.550" v="2882" actId="478"/>
          <ac:spMkLst>
            <pc:docMk/>
            <pc:sldMk cId="64591999" sldId="550"/>
            <ac:spMk id="4" creationId="{5DA373EA-6A4B-E2CE-BB7F-C1B6C7517139}"/>
          </ac:spMkLst>
        </pc:spChg>
        <pc:spChg chg="add mod">
          <ac:chgData name="Benoît Ringuette" userId="59b26fd9-470b-418f-bc0f-110c20d024b2" providerId="ADAL" clId="{38CAC49D-1351-4C4D-8167-AC58205763FA}" dt="2023-01-27T21:08:45.887" v="2125" actId="1076"/>
          <ac:spMkLst>
            <pc:docMk/>
            <pc:sldMk cId="64591999" sldId="550"/>
            <ac:spMk id="5" creationId="{2F2B8A71-3E9D-47D1-0CE9-C1E9E3410BA9}"/>
          </ac:spMkLst>
        </pc:spChg>
      </pc:sldChg>
      <pc:sldChg chg="modSp mod ord replTag delTag">
        <pc:chgData name="Benoît Ringuette" userId="59b26fd9-470b-418f-bc0f-110c20d024b2" providerId="ADAL" clId="{38CAC49D-1351-4C4D-8167-AC58205763FA}" dt="2023-02-01T19:28:31.933" v="2929"/>
        <pc:sldMkLst>
          <pc:docMk/>
          <pc:sldMk cId="287094773" sldId="551"/>
        </pc:sldMkLst>
        <pc:spChg chg="mod">
          <ac:chgData name="Benoît Ringuette" userId="59b26fd9-470b-418f-bc0f-110c20d024b2" providerId="ADAL" clId="{38CAC49D-1351-4C4D-8167-AC58205763FA}" dt="2023-02-01T18:36:40.295" v="2771" actId="1076"/>
          <ac:spMkLst>
            <pc:docMk/>
            <pc:sldMk cId="287094773" sldId="551"/>
            <ac:spMk id="2" creationId="{B9CD54E4-7A4F-7CAC-0571-18638F9A1629}"/>
          </ac:spMkLst>
        </pc:spChg>
        <pc:spChg chg="mod">
          <ac:chgData name="Benoît Ringuette" userId="59b26fd9-470b-418f-bc0f-110c20d024b2" providerId="ADAL" clId="{38CAC49D-1351-4C4D-8167-AC58205763FA}" dt="2023-01-27T21:10:56.553" v="2166" actId="27636"/>
          <ac:spMkLst>
            <pc:docMk/>
            <pc:sldMk cId="287094773" sldId="551"/>
            <ac:spMk id="3" creationId="{D8EFDA89-C759-F9E0-E280-C0349827F0C1}"/>
          </ac:spMkLst>
        </pc:spChg>
      </pc:sldChg>
      <pc:sldChg chg="modSp mod ord replTag delTag">
        <pc:chgData name="Benoît Ringuette" userId="59b26fd9-470b-418f-bc0f-110c20d024b2" providerId="ADAL" clId="{38CAC49D-1351-4C4D-8167-AC58205763FA}" dt="2023-02-01T19:28:33.272" v="2931"/>
        <pc:sldMkLst>
          <pc:docMk/>
          <pc:sldMk cId="196891748" sldId="555"/>
        </pc:sldMkLst>
        <pc:spChg chg="mod">
          <ac:chgData name="Benoît Ringuette" userId="59b26fd9-470b-418f-bc0f-110c20d024b2" providerId="ADAL" clId="{38CAC49D-1351-4C4D-8167-AC58205763FA}" dt="2023-01-27T20:39:56.337" v="1254" actId="1076"/>
          <ac:spMkLst>
            <pc:docMk/>
            <pc:sldMk cId="196891748" sldId="555"/>
            <ac:spMk id="2" creationId="{B9CD54E4-7A4F-7CAC-0571-18638F9A1629}"/>
          </ac:spMkLst>
        </pc:spChg>
        <pc:spChg chg="mod">
          <ac:chgData name="Benoît Ringuette" userId="59b26fd9-470b-418f-bc0f-110c20d024b2" providerId="ADAL" clId="{38CAC49D-1351-4C4D-8167-AC58205763FA}" dt="2023-01-27T20:42:01.222" v="1263" actId="20577"/>
          <ac:spMkLst>
            <pc:docMk/>
            <pc:sldMk cId="196891748" sldId="555"/>
            <ac:spMk id="3" creationId="{D8EFDA89-C759-F9E0-E280-C0349827F0C1}"/>
          </ac:spMkLst>
        </pc:spChg>
        <pc:graphicFrameChg chg="mod">
          <ac:chgData name="Benoît Ringuette" userId="59b26fd9-470b-418f-bc0f-110c20d024b2" providerId="ADAL" clId="{38CAC49D-1351-4C4D-8167-AC58205763FA}" dt="2023-01-27T20:39:44.533" v="1251" actId="1076"/>
          <ac:graphicFrameMkLst>
            <pc:docMk/>
            <pc:sldMk cId="196891748" sldId="555"/>
            <ac:graphicFrameMk id="4" creationId="{EEBCCE13-D31E-A9C4-799A-25FC2BD5E9CC}"/>
          </ac:graphicFrameMkLst>
        </pc:graphicFrameChg>
      </pc:sldChg>
      <pc:sldChg chg="ord replTag delTag">
        <pc:chgData name="Benoît Ringuette" userId="59b26fd9-470b-418f-bc0f-110c20d024b2" providerId="ADAL" clId="{38CAC49D-1351-4C4D-8167-AC58205763FA}" dt="2023-01-27T20:59:06.632" v="1818"/>
        <pc:sldMkLst>
          <pc:docMk/>
          <pc:sldMk cId="1200448433" sldId="556"/>
        </pc:sldMkLst>
      </pc:sldChg>
      <pc:sldChg chg="modSp mod ord replTag delTag modShow modNotesTx">
        <pc:chgData name="Benoît Ringuette" userId="59b26fd9-470b-418f-bc0f-110c20d024b2" providerId="ADAL" clId="{38CAC49D-1351-4C4D-8167-AC58205763FA}" dt="2023-02-01T19:55:44.029" v="2995" actId="729"/>
        <pc:sldMkLst>
          <pc:docMk/>
          <pc:sldMk cId="1280372070" sldId="557"/>
        </pc:sldMkLst>
        <pc:spChg chg="mod">
          <ac:chgData name="Benoît Ringuette" userId="59b26fd9-470b-418f-bc0f-110c20d024b2" providerId="ADAL" clId="{38CAC49D-1351-4C4D-8167-AC58205763FA}" dt="2023-01-27T20:46:29.186" v="1370" actId="1076"/>
          <ac:spMkLst>
            <pc:docMk/>
            <pc:sldMk cId="1280372070" sldId="557"/>
            <ac:spMk id="2" creationId="{B9CD54E4-7A4F-7CAC-0571-18638F9A1629}"/>
          </ac:spMkLst>
        </pc:spChg>
        <pc:spChg chg="mod">
          <ac:chgData name="Benoît Ringuette" userId="59b26fd9-470b-418f-bc0f-110c20d024b2" providerId="ADAL" clId="{38CAC49D-1351-4C4D-8167-AC58205763FA}" dt="2023-01-27T20:57:13.188" v="1806" actId="20577"/>
          <ac:spMkLst>
            <pc:docMk/>
            <pc:sldMk cId="1280372070" sldId="557"/>
            <ac:spMk id="3" creationId="{D8EFDA89-C759-F9E0-E280-C0349827F0C1}"/>
          </ac:spMkLst>
        </pc:spChg>
      </pc:sldChg>
      <pc:sldChg chg="mod ord replTag delTag modShow">
        <pc:chgData name="Benoît Ringuette" userId="59b26fd9-470b-418f-bc0f-110c20d024b2" providerId="ADAL" clId="{38CAC49D-1351-4C4D-8167-AC58205763FA}" dt="2023-02-01T20:02:09.824" v="3110" actId="729"/>
        <pc:sldMkLst>
          <pc:docMk/>
          <pc:sldMk cId="3177183263" sldId="559"/>
        </pc:sldMkLst>
      </pc:sldChg>
      <pc:sldChg chg="ord replTag delTag">
        <pc:chgData name="Benoît Ringuette" userId="59b26fd9-470b-418f-bc0f-110c20d024b2" providerId="ADAL" clId="{38CAC49D-1351-4C4D-8167-AC58205763FA}" dt="2023-02-01T17:43:32.350" v="2569"/>
        <pc:sldMkLst>
          <pc:docMk/>
          <pc:sldMk cId="2719643159" sldId="560"/>
        </pc:sldMkLst>
      </pc:sldChg>
      <pc:sldChg chg="del replTag delTag">
        <pc:chgData name="Benoît Ringuette" userId="59b26fd9-470b-418f-bc0f-110c20d024b2" providerId="ADAL" clId="{38CAC49D-1351-4C4D-8167-AC58205763FA}" dt="2023-01-27T21:07:51.601" v="2112" actId="47"/>
        <pc:sldMkLst>
          <pc:docMk/>
          <pc:sldMk cId="2800763762" sldId="561"/>
        </pc:sldMkLst>
      </pc:sldChg>
      <pc:sldChg chg="modSp mod ord replTag delTag modShow">
        <pc:chgData name="Benoît Ringuette" userId="59b26fd9-470b-418f-bc0f-110c20d024b2" providerId="ADAL" clId="{38CAC49D-1351-4C4D-8167-AC58205763FA}" dt="2023-02-01T19:55:44.029" v="2995" actId="729"/>
        <pc:sldMkLst>
          <pc:docMk/>
          <pc:sldMk cId="2087272564" sldId="562"/>
        </pc:sldMkLst>
        <pc:spChg chg="mod">
          <ac:chgData name="Benoît Ringuette" userId="59b26fd9-470b-418f-bc0f-110c20d024b2" providerId="ADAL" clId="{38CAC49D-1351-4C4D-8167-AC58205763FA}" dt="2023-01-27T20:51:58.685" v="1606" actId="20577"/>
          <ac:spMkLst>
            <pc:docMk/>
            <pc:sldMk cId="2087272564" sldId="562"/>
            <ac:spMk id="2" creationId="{B9CD54E4-7A4F-7CAC-0571-18638F9A1629}"/>
          </ac:spMkLst>
        </pc:spChg>
        <pc:spChg chg="mod">
          <ac:chgData name="Benoît Ringuette" userId="59b26fd9-470b-418f-bc0f-110c20d024b2" providerId="ADAL" clId="{38CAC49D-1351-4C4D-8167-AC58205763FA}" dt="2023-02-01T17:47:44.387" v="2602" actId="20577"/>
          <ac:spMkLst>
            <pc:docMk/>
            <pc:sldMk cId="2087272564" sldId="562"/>
            <ac:spMk id="3" creationId="{D8EFDA89-C759-F9E0-E280-C0349827F0C1}"/>
          </ac:spMkLst>
        </pc:spChg>
      </pc:sldChg>
      <pc:sldChg chg="replTag delTag">
        <pc:chgData name="Benoît Ringuette" userId="59b26fd9-470b-418f-bc0f-110c20d024b2" providerId="ADAL" clId="{38CAC49D-1351-4C4D-8167-AC58205763FA}" dt="2023-02-01T19:56:45.349" v="3029"/>
        <pc:sldMkLst>
          <pc:docMk/>
          <pc:sldMk cId="791264049" sldId="563"/>
        </pc:sldMkLst>
      </pc:sldChg>
      <pc:sldChg chg="modSp mod ord replTag delTag">
        <pc:chgData name="Benoît Ringuette" userId="59b26fd9-470b-418f-bc0f-110c20d024b2" providerId="ADAL" clId="{38CAC49D-1351-4C4D-8167-AC58205763FA}" dt="2023-02-01T17:50:27.055" v="2651"/>
        <pc:sldMkLst>
          <pc:docMk/>
          <pc:sldMk cId="2229066207" sldId="565"/>
        </pc:sldMkLst>
        <pc:spChg chg="mod">
          <ac:chgData name="Benoît Ringuette" userId="59b26fd9-470b-418f-bc0f-110c20d024b2" providerId="ADAL" clId="{38CAC49D-1351-4C4D-8167-AC58205763FA}" dt="2023-01-27T20:30:27.701" v="1090" actId="14100"/>
          <ac:spMkLst>
            <pc:docMk/>
            <pc:sldMk cId="2229066207" sldId="565"/>
            <ac:spMk id="2" creationId="{16A42267-18C3-AC48-CA6E-22B47FC0CD31}"/>
          </ac:spMkLst>
        </pc:spChg>
        <pc:spChg chg="mod">
          <ac:chgData name="Benoît Ringuette" userId="59b26fd9-470b-418f-bc0f-110c20d024b2" providerId="ADAL" clId="{38CAC49D-1351-4C4D-8167-AC58205763FA}" dt="2023-01-27T20:30:45.597" v="1094" actId="14100"/>
          <ac:spMkLst>
            <pc:docMk/>
            <pc:sldMk cId="2229066207" sldId="565"/>
            <ac:spMk id="3" creationId="{26131A76-60F9-F987-391E-BA27A178587E}"/>
          </ac:spMkLst>
        </pc:spChg>
        <pc:picChg chg="mod">
          <ac:chgData name="Benoît Ringuette" userId="59b26fd9-470b-418f-bc0f-110c20d024b2" providerId="ADAL" clId="{38CAC49D-1351-4C4D-8167-AC58205763FA}" dt="2023-01-27T20:30:30.825" v="1091" actId="1076"/>
          <ac:picMkLst>
            <pc:docMk/>
            <pc:sldMk cId="2229066207" sldId="565"/>
            <ac:picMk id="4" creationId="{768940D5-51BF-281A-3D07-42E6B0E1193A}"/>
          </ac:picMkLst>
        </pc:picChg>
      </pc:sldChg>
      <pc:sldChg chg="modSp mod replTag delTag">
        <pc:chgData name="Benoît Ringuette" userId="59b26fd9-470b-418f-bc0f-110c20d024b2" providerId="ADAL" clId="{38CAC49D-1351-4C4D-8167-AC58205763FA}" dt="2023-02-01T20:00:30.909" v="3095"/>
        <pc:sldMkLst>
          <pc:docMk/>
          <pc:sldMk cId="377689009" sldId="566"/>
        </pc:sldMkLst>
        <pc:spChg chg="mod">
          <ac:chgData name="Benoît Ringuette" userId="59b26fd9-470b-418f-bc0f-110c20d024b2" providerId="ADAL" clId="{38CAC49D-1351-4C4D-8167-AC58205763FA}" dt="2023-01-27T21:10:56.505" v="2163" actId="27636"/>
          <ac:spMkLst>
            <pc:docMk/>
            <pc:sldMk cId="377689009" sldId="566"/>
            <ac:spMk id="2" creationId="{16A42267-18C3-AC48-CA6E-22B47FC0CD31}"/>
          </ac:spMkLst>
        </pc:spChg>
      </pc:sldChg>
      <pc:sldChg chg="replTag delTag">
        <pc:chgData name="Benoît Ringuette" userId="59b26fd9-470b-418f-bc0f-110c20d024b2" providerId="ADAL" clId="{38CAC49D-1351-4C4D-8167-AC58205763FA}" dt="2023-02-01T20:00:03.120" v="3087"/>
        <pc:sldMkLst>
          <pc:docMk/>
          <pc:sldMk cId="1752658227" sldId="567"/>
        </pc:sldMkLst>
      </pc:sldChg>
      <pc:sldChg chg="replTag delTag">
        <pc:chgData name="Benoît Ringuette" userId="59b26fd9-470b-418f-bc0f-110c20d024b2" providerId="ADAL" clId="{38CAC49D-1351-4C4D-8167-AC58205763FA}" dt="2023-02-01T19:56:47.036" v="3031"/>
        <pc:sldMkLst>
          <pc:docMk/>
          <pc:sldMk cId="2573686639" sldId="568"/>
        </pc:sldMkLst>
      </pc:sldChg>
      <pc:sldChg chg="addSp delSp modSp mod replTag delTag">
        <pc:chgData name="Benoît Ringuette" userId="59b26fd9-470b-418f-bc0f-110c20d024b2" providerId="ADAL" clId="{38CAC49D-1351-4C4D-8167-AC58205763FA}" dt="2023-02-01T20:00:25.801" v="3093"/>
        <pc:sldMkLst>
          <pc:docMk/>
          <pc:sldMk cId="4227398277" sldId="570"/>
        </pc:sldMkLst>
        <pc:spChg chg="add mod">
          <ac:chgData name="Benoît Ringuette" userId="59b26fd9-470b-418f-bc0f-110c20d024b2" providerId="ADAL" clId="{38CAC49D-1351-4C4D-8167-AC58205763FA}" dt="2023-02-01T19:59:59.946" v="3085" actId="14100"/>
          <ac:spMkLst>
            <pc:docMk/>
            <pc:sldMk cId="4227398277" sldId="570"/>
            <ac:spMk id="2" creationId="{934730EB-F3A0-B2CE-C44E-DE413AA7EF6B}"/>
          </ac:spMkLst>
        </pc:spChg>
        <pc:picChg chg="del">
          <ac:chgData name="Benoît Ringuette" userId="59b26fd9-470b-418f-bc0f-110c20d024b2" providerId="ADAL" clId="{38CAC49D-1351-4C4D-8167-AC58205763FA}" dt="2023-02-01T17:51:10.929" v="2665" actId="478"/>
          <ac:picMkLst>
            <pc:docMk/>
            <pc:sldMk cId="4227398277" sldId="570"/>
            <ac:picMk id="3" creationId="{CF67E466-EA44-B555-B918-82519F701450}"/>
          </ac:picMkLst>
        </pc:picChg>
        <pc:picChg chg="add del mod">
          <ac:chgData name="Benoît Ringuette" userId="59b26fd9-470b-418f-bc0f-110c20d024b2" providerId="ADAL" clId="{38CAC49D-1351-4C4D-8167-AC58205763FA}" dt="2023-02-01T17:55:26.485" v="2711" actId="21"/>
          <ac:picMkLst>
            <pc:docMk/>
            <pc:sldMk cId="4227398277" sldId="570"/>
            <ac:picMk id="4" creationId="{A1D7D0AB-9B79-1D7A-87C7-7D30636AD089}"/>
          </ac:picMkLst>
        </pc:picChg>
        <pc:picChg chg="add del mod">
          <ac:chgData name="Benoît Ringuette" userId="59b26fd9-470b-418f-bc0f-110c20d024b2" providerId="ADAL" clId="{38CAC49D-1351-4C4D-8167-AC58205763FA}" dt="2023-02-01T17:56:03.586" v="2721" actId="478"/>
          <ac:picMkLst>
            <pc:docMk/>
            <pc:sldMk cId="4227398277" sldId="570"/>
            <ac:picMk id="6" creationId="{BBAE2A61-7CB2-ED64-F608-3D36B612E42B}"/>
          </ac:picMkLst>
        </pc:picChg>
        <pc:picChg chg="add del mod">
          <ac:chgData name="Benoît Ringuette" userId="59b26fd9-470b-418f-bc0f-110c20d024b2" providerId="ADAL" clId="{38CAC49D-1351-4C4D-8167-AC58205763FA}" dt="2023-02-01T17:56:13.744" v="2725" actId="478"/>
          <ac:picMkLst>
            <pc:docMk/>
            <pc:sldMk cId="4227398277" sldId="570"/>
            <ac:picMk id="7" creationId="{3E4186D3-0B13-AA8A-FC54-160948D476BD}"/>
          </ac:picMkLst>
        </pc:picChg>
        <pc:picChg chg="add mod">
          <ac:chgData name="Benoît Ringuette" userId="59b26fd9-470b-418f-bc0f-110c20d024b2" providerId="ADAL" clId="{38CAC49D-1351-4C4D-8167-AC58205763FA}" dt="2023-02-01T19:59:53.427" v="3083" actId="14100"/>
          <ac:picMkLst>
            <pc:docMk/>
            <pc:sldMk cId="4227398277" sldId="570"/>
            <ac:picMk id="9" creationId="{41AE3247-D930-8EA9-A24D-3D08342F0E13}"/>
          </ac:picMkLst>
        </pc:picChg>
      </pc:sldChg>
      <pc:sldChg chg="mod replTag delTag modShow">
        <pc:chgData name="Benoît Ringuette" userId="59b26fd9-470b-418f-bc0f-110c20d024b2" providerId="ADAL" clId="{38CAC49D-1351-4C4D-8167-AC58205763FA}" dt="2023-02-01T20:01:52.132" v="3107" actId="729"/>
        <pc:sldMkLst>
          <pc:docMk/>
          <pc:sldMk cId="9235941" sldId="572"/>
        </pc:sldMkLst>
      </pc:sldChg>
      <pc:sldChg chg="mod replTag modShow">
        <pc:chgData name="Benoît Ringuette" userId="59b26fd9-470b-418f-bc0f-110c20d024b2" providerId="ADAL" clId="{38CAC49D-1351-4C4D-8167-AC58205763FA}" dt="2023-01-27T21:28:33.360" v="2537" actId="729"/>
        <pc:sldMkLst>
          <pc:docMk/>
          <pc:sldMk cId="2635485917" sldId="573"/>
        </pc:sldMkLst>
      </pc:sldChg>
      <pc:sldChg chg="mod replTag delTag modShow">
        <pc:chgData name="Benoît Ringuette" userId="59b26fd9-470b-418f-bc0f-110c20d024b2" providerId="ADAL" clId="{38CAC49D-1351-4C4D-8167-AC58205763FA}" dt="2023-01-27T21:28:33.360" v="2537" actId="729"/>
        <pc:sldMkLst>
          <pc:docMk/>
          <pc:sldMk cId="4273737123" sldId="574"/>
        </pc:sldMkLst>
      </pc:sldChg>
      <pc:sldChg chg="addSp delSp modSp mod replTag delTag modNotesTx">
        <pc:chgData name="Benoît Ringuette" userId="59b26fd9-470b-418f-bc0f-110c20d024b2" providerId="ADAL" clId="{38CAC49D-1351-4C4D-8167-AC58205763FA}" dt="2023-02-01T18:54:00.546" v="2847"/>
        <pc:sldMkLst>
          <pc:docMk/>
          <pc:sldMk cId="3653326693" sldId="575"/>
        </pc:sldMkLst>
        <pc:spChg chg="mod">
          <ac:chgData name="Benoît Ringuette" userId="59b26fd9-470b-418f-bc0f-110c20d024b2" providerId="ADAL" clId="{38CAC49D-1351-4C4D-8167-AC58205763FA}" dt="2023-01-27T19:53:21.295" v="657" actId="1076"/>
          <ac:spMkLst>
            <pc:docMk/>
            <pc:sldMk cId="3653326693" sldId="575"/>
            <ac:spMk id="2" creationId="{E88FF8F6-A99A-4D1F-B61E-DB8D84790804}"/>
          </ac:spMkLst>
        </pc:spChg>
        <pc:spChg chg="del mod">
          <ac:chgData name="Benoît Ringuette" userId="59b26fd9-470b-418f-bc0f-110c20d024b2" providerId="ADAL" clId="{38CAC49D-1351-4C4D-8167-AC58205763FA}" dt="2023-01-27T19:45:10.943" v="615" actId="478"/>
          <ac:spMkLst>
            <pc:docMk/>
            <pc:sldMk cId="3653326693" sldId="575"/>
            <ac:spMk id="3" creationId="{52963714-6F17-4146-8742-7099263058D3}"/>
          </ac:spMkLst>
        </pc:spChg>
        <pc:spChg chg="add del mod">
          <ac:chgData name="Benoît Ringuette" userId="59b26fd9-470b-418f-bc0f-110c20d024b2" providerId="ADAL" clId="{38CAC49D-1351-4C4D-8167-AC58205763FA}" dt="2023-01-27T19:45:17.067" v="619" actId="478"/>
          <ac:spMkLst>
            <pc:docMk/>
            <pc:sldMk cId="3653326693" sldId="575"/>
            <ac:spMk id="5" creationId="{DB3F813B-F3D6-4832-5082-EFCA3A8E8789}"/>
          </ac:spMkLst>
        </pc:spChg>
        <pc:picChg chg="add mod">
          <ac:chgData name="Benoît Ringuette" userId="59b26fd9-470b-418f-bc0f-110c20d024b2" providerId="ADAL" clId="{38CAC49D-1351-4C4D-8167-AC58205763FA}" dt="2023-01-27T19:59:13.203" v="733" actId="14100"/>
          <ac:picMkLst>
            <pc:docMk/>
            <pc:sldMk cId="3653326693" sldId="575"/>
            <ac:picMk id="7" creationId="{4E3B6AA0-BCDC-98E3-32CE-260DB10CBD8E}"/>
          </ac:picMkLst>
        </pc:picChg>
      </pc:sldChg>
      <pc:sldChg chg="addSp modSp mod replTag delTag">
        <pc:chgData name="Benoît Ringuette" userId="59b26fd9-470b-418f-bc0f-110c20d024b2" providerId="ADAL" clId="{38CAC49D-1351-4C4D-8167-AC58205763FA}" dt="2023-02-01T18:35:58.039" v="2761"/>
        <pc:sldMkLst>
          <pc:docMk/>
          <pc:sldMk cId="2849159485" sldId="576"/>
        </pc:sldMkLst>
        <pc:spChg chg="mod ord">
          <ac:chgData name="Benoît Ringuette" userId="59b26fd9-470b-418f-bc0f-110c20d024b2" providerId="ADAL" clId="{38CAC49D-1351-4C4D-8167-AC58205763FA}" dt="2023-01-27T20:31:52.905" v="1106" actId="14100"/>
          <ac:spMkLst>
            <pc:docMk/>
            <pc:sldMk cId="2849159485" sldId="576"/>
            <ac:spMk id="2" creationId="{335232E9-3034-7048-1A8F-AFCB88E8925C}"/>
          </ac:spMkLst>
        </pc:spChg>
        <pc:spChg chg="mod">
          <ac:chgData name="Benoît Ringuette" userId="59b26fd9-470b-418f-bc0f-110c20d024b2" providerId="ADAL" clId="{38CAC49D-1351-4C4D-8167-AC58205763FA}" dt="2023-01-27T19:57:05.847" v="682" actId="1076"/>
          <ac:spMkLst>
            <pc:docMk/>
            <pc:sldMk cId="2849159485" sldId="576"/>
            <ac:spMk id="3" creationId="{3B82B9F4-7D1A-4AEC-914E-65CBE8A1E7E8}"/>
          </ac:spMkLst>
        </pc:spChg>
        <pc:spChg chg="add mod ord">
          <ac:chgData name="Benoît Ringuette" userId="59b26fd9-470b-418f-bc0f-110c20d024b2" providerId="ADAL" clId="{38CAC49D-1351-4C4D-8167-AC58205763FA}" dt="2023-01-27T19:58:32.069" v="706" actId="170"/>
          <ac:spMkLst>
            <pc:docMk/>
            <pc:sldMk cId="2849159485" sldId="576"/>
            <ac:spMk id="4" creationId="{02883FED-EA1E-D618-B2EC-B526A55F272D}"/>
          </ac:spMkLst>
        </pc:spChg>
        <pc:spChg chg="add mod">
          <ac:chgData name="Benoît Ringuette" userId="59b26fd9-470b-418f-bc0f-110c20d024b2" providerId="ADAL" clId="{38CAC49D-1351-4C4D-8167-AC58205763FA}" dt="2023-01-27T21:23:00.702" v="2408" actId="20577"/>
          <ac:spMkLst>
            <pc:docMk/>
            <pc:sldMk cId="2849159485" sldId="576"/>
            <ac:spMk id="6" creationId="{90409A5D-C1CB-CEC3-8E11-732E14CF584C}"/>
          </ac:spMkLst>
        </pc:spChg>
      </pc:sldChg>
      <pc:sldChg chg="replTag delTag">
        <pc:chgData name="Benoît Ringuette" userId="59b26fd9-470b-418f-bc0f-110c20d024b2" providerId="ADAL" clId="{38CAC49D-1351-4C4D-8167-AC58205763FA}" dt="2023-01-27T19:57:44.733" v="693"/>
        <pc:sldMkLst>
          <pc:docMk/>
          <pc:sldMk cId="1562446690" sldId="577"/>
        </pc:sldMkLst>
      </pc:sldChg>
      <pc:sldChg chg="addSp delSp modSp add mod replTag delTag">
        <pc:chgData name="Benoît Ringuette" userId="59b26fd9-470b-418f-bc0f-110c20d024b2" providerId="ADAL" clId="{38CAC49D-1351-4C4D-8167-AC58205763FA}" dt="2023-02-01T20:01:39.072" v="3104"/>
        <pc:sldMkLst>
          <pc:docMk/>
          <pc:sldMk cId="1367394710" sldId="578"/>
        </pc:sldMkLst>
        <pc:picChg chg="del">
          <ac:chgData name="Benoît Ringuette" userId="59b26fd9-470b-418f-bc0f-110c20d024b2" providerId="ADAL" clId="{38CAC49D-1351-4C4D-8167-AC58205763FA}" dt="2023-02-01T17:56:33.059" v="2733" actId="478"/>
          <ac:picMkLst>
            <pc:docMk/>
            <pc:sldMk cId="1367394710" sldId="578"/>
            <ac:picMk id="3" creationId="{CF67E466-EA44-B555-B918-82519F701450}"/>
          </ac:picMkLst>
        </pc:picChg>
        <pc:picChg chg="add mod">
          <ac:chgData name="Benoît Ringuette" userId="59b26fd9-470b-418f-bc0f-110c20d024b2" providerId="ADAL" clId="{38CAC49D-1351-4C4D-8167-AC58205763FA}" dt="2023-02-01T17:56:40.250" v="2734" actId="931"/>
          <ac:picMkLst>
            <pc:docMk/>
            <pc:sldMk cId="1367394710" sldId="578"/>
            <ac:picMk id="4" creationId="{59C7E41D-1E5F-362C-58DE-A2F5AB4F6990}"/>
          </ac:picMkLst>
        </pc:picChg>
      </pc:sldChg>
      <pc:sldChg chg="modSp add del mod ord replTag delTag">
        <pc:chgData name="Benoît Ringuette" userId="59b26fd9-470b-418f-bc0f-110c20d024b2" providerId="ADAL" clId="{38CAC49D-1351-4C4D-8167-AC58205763FA}" dt="2023-01-27T20:48:58.208" v="1430" actId="47"/>
        <pc:sldMkLst>
          <pc:docMk/>
          <pc:sldMk cId="1761570523" sldId="579"/>
        </pc:sldMkLst>
        <pc:spChg chg="mod">
          <ac:chgData name="Benoît Ringuette" userId="59b26fd9-470b-418f-bc0f-110c20d024b2" providerId="ADAL" clId="{38CAC49D-1351-4C4D-8167-AC58205763FA}" dt="2023-01-27T20:48:13.404" v="1413"/>
          <ac:spMkLst>
            <pc:docMk/>
            <pc:sldMk cId="1761570523" sldId="579"/>
            <ac:spMk id="4" creationId="{B0FD4B18-DCFE-AEE6-29C6-8163C283574B}"/>
          </ac:spMkLst>
        </pc:spChg>
        <pc:spChg chg="mod">
          <ac:chgData name="Benoît Ringuette" userId="59b26fd9-470b-418f-bc0f-110c20d024b2" providerId="ADAL" clId="{38CAC49D-1351-4C4D-8167-AC58205763FA}" dt="2023-01-27T20:48:15.525" v="1414" actId="6549"/>
          <ac:spMkLst>
            <pc:docMk/>
            <pc:sldMk cId="1761570523" sldId="579"/>
            <ac:spMk id="5" creationId="{956F2CAD-EA4A-6E7E-2E9A-C8F3C1627DA8}"/>
          </ac:spMkLst>
        </pc:spChg>
      </pc:sldChg>
      <pc:sldChg chg="addSp delSp modSp add mod replTag delTag modShow">
        <pc:chgData name="Benoît Ringuette" userId="59b26fd9-470b-418f-bc0f-110c20d024b2" providerId="ADAL" clId="{38CAC49D-1351-4C4D-8167-AC58205763FA}" dt="2023-02-01T20:01:37.173" v="3102" actId="729"/>
        <pc:sldMkLst>
          <pc:docMk/>
          <pc:sldMk cId="3435934936" sldId="579"/>
        </pc:sldMkLst>
        <pc:spChg chg="del">
          <ac:chgData name="Benoît Ringuette" userId="59b26fd9-470b-418f-bc0f-110c20d024b2" providerId="ADAL" clId="{38CAC49D-1351-4C4D-8167-AC58205763FA}" dt="2023-01-27T21:11:19.052" v="2187" actId="478"/>
          <ac:spMkLst>
            <pc:docMk/>
            <pc:sldMk cId="3435934936" sldId="579"/>
            <ac:spMk id="2" creationId="{23F48AB6-9195-AEEE-72B4-31B24FE772DD}"/>
          </ac:spMkLst>
        </pc:spChg>
        <pc:spChg chg="mod">
          <ac:chgData name="Benoît Ringuette" userId="59b26fd9-470b-418f-bc0f-110c20d024b2" providerId="ADAL" clId="{38CAC49D-1351-4C4D-8167-AC58205763FA}" dt="2023-02-01T17:50:55.099" v="2660" actId="1076"/>
          <ac:spMkLst>
            <pc:docMk/>
            <pc:sldMk cId="3435934936" sldId="579"/>
            <ac:spMk id="4" creationId="{5DA373EA-6A4B-E2CE-BB7F-C1B6C7517139}"/>
          </ac:spMkLst>
        </pc:spChg>
        <pc:spChg chg="add mod">
          <ac:chgData name="Benoît Ringuette" userId="59b26fd9-470b-418f-bc0f-110c20d024b2" providerId="ADAL" clId="{38CAC49D-1351-4C4D-8167-AC58205763FA}" dt="2023-01-27T21:11:33.783" v="2196" actId="1076"/>
          <ac:spMkLst>
            <pc:docMk/>
            <pc:sldMk cId="3435934936" sldId="579"/>
            <ac:spMk id="7" creationId="{1C9C54B0-2313-57E0-E782-9FBD5C946379}"/>
          </ac:spMkLst>
        </pc:spChg>
        <pc:picChg chg="add mod">
          <ac:chgData name="Benoît Ringuette" userId="59b26fd9-470b-418f-bc0f-110c20d024b2" providerId="ADAL" clId="{38CAC49D-1351-4C4D-8167-AC58205763FA}" dt="2023-02-01T17:50:44.515" v="2659" actId="1076"/>
          <ac:picMkLst>
            <pc:docMk/>
            <pc:sldMk cId="3435934936" sldId="579"/>
            <ac:picMk id="2" creationId="{2464E5FE-BA03-1C21-F1C7-4D165132BACF}"/>
          </ac:picMkLst>
        </pc:picChg>
        <pc:picChg chg="add del mod">
          <ac:chgData name="Benoît Ringuette" userId="59b26fd9-470b-418f-bc0f-110c20d024b2" providerId="ADAL" clId="{38CAC49D-1351-4C4D-8167-AC58205763FA}" dt="2023-02-01T17:48:33.741" v="2609" actId="478"/>
          <ac:picMkLst>
            <pc:docMk/>
            <pc:sldMk cId="3435934936" sldId="579"/>
            <ac:picMk id="8" creationId="{13DEE936-84D6-9201-4E2A-21E7D46F2C34}"/>
          </ac:picMkLst>
        </pc:picChg>
      </pc:sldChg>
      <pc:sldChg chg="addSp delSp modSp new add del mod replTag delTag">
        <pc:chgData name="Benoît Ringuette" userId="59b26fd9-470b-418f-bc0f-110c20d024b2" providerId="ADAL" clId="{38CAC49D-1351-4C4D-8167-AC58205763FA}" dt="2023-01-27T21:14:56.404" v="2366" actId="47"/>
        <pc:sldMkLst>
          <pc:docMk/>
          <pc:sldMk cId="1344677098" sldId="580"/>
        </pc:sldMkLst>
        <pc:spChg chg="del mod">
          <ac:chgData name="Benoît Ringuette" userId="59b26fd9-470b-418f-bc0f-110c20d024b2" providerId="ADAL" clId="{38CAC49D-1351-4C4D-8167-AC58205763FA}" dt="2023-01-27T21:14:51.033" v="2344"/>
          <ac:spMkLst>
            <pc:docMk/>
            <pc:sldMk cId="1344677098" sldId="580"/>
            <ac:spMk id="3" creationId="{7CC74635-B96F-21CA-0C6F-1AFC75CCCCD0}"/>
          </ac:spMkLst>
        </pc:spChg>
        <pc:spChg chg="add mod">
          <ac:chgData name="Benoît Ringuette" userId="59b26fd9-470b-418f-bc0f-110c20d024b2" providerId="ADAL" clId="{38CAC49D-1351-4C4D-8167-AC58205763FA}" dt="2023-01-27T21:14:54.953" v="2363" actId="21"/>
          <ac:spMkLst>
            <pc:docMk/>
            <pc:sldMk cId="1344677098" sldId="580"/>
            <ac:spMk id="8" creationId="{A0410926-F587-AF50-5B73-41F674FFAA9D}"/>
          </ac:spMkLst>
        </pc:spChg>
        <pc:picChg chg="add del mod">
          <ac:chgData name="Benoît Ringuette" userId="59b26fd9-470b-418f-bc0f-110c20d024b2" providerId="ADAL" clId="{38CAC49D-1351-4C4D-8167-AC58205763FA}" dt="2023-01-27T21:14:54.953" v="2363" actId="21"/>
          <ac:picMkLst>
            <pc:docMk/>
            <pc:sldMk cId="1344677098" sldId="580"/>
            <ac:picMk id="6" creationId="{4CF12D5F-478F-1BA6-31F0-1DEF2D763F8A}"/>
          </ac:picMkLst>
        </pc:picChg>
      </pc:sldChg>
      <pc:sldChg chg="modSp add mod ord replTag delTag modShow">
        <pc:chgData name="Benoît Ringuette" userId="59b26fd9-470b-418f-bc0f-110c20d024b2" providerId="ADAL" clId="{38CAC49D-1351-4C4D-8167-AC58205763FA}" dt="2023-02-01T20:02:25.194" v="3119" actId="729"/>
        <pc:sldMkLst>
          <pc:docMk/>
          <pc:sldMk cId="3476245316" sldId="580"/>
        </pc:sldMkLst>
        <pc:spChg chg="mod">
          <ac:chgData name="Benoît Ringuette" userId="59b26fd9-470b-418f-bc0f-110c20d024b2" providerId="ADAL" clId="{38CAC49D-1351-4C4D-8167-AC58205763FA}" dt="2023-01-27T21:27:44.084" v="2451" actId="14100"/>
          <ac:spMkLst>
            <pc:docMk/>
            <pc:sldMk cId="3476245316" sldId="580"/>
            <ac:spMk id="2" creationId="{16A42267-18C3-AC48-CA6E-22B47FC0CD31}"/>
          </ac:spMkLst>
        </pc:spChg>
        <pc:spChg chg="mod">
          <ac:chgData name="Benoît Ringuette" userId="59b26fd9-470b-418f-bc0f-110c20d024b2" providerId="ADAL" clId="{38CAC49D-1351-4C4D-8167-AC58205763FA}" dt="2023-01-27T21:28:04.835" v="2506" actId="20577"/>
          <ac:spMkLst>
            <pc:docMk/>
            <pc:sldMk cId="3476245316" sldId="580"/>
            <ac:spMk id="3" creationId="{26131A76-60F9-F987-391E-BA27A178587E}"/>
          </ac:spMkLst>
        </pc:spChg>
      </pc:sldChg>
      <pc:sldChg chg="mod replTag delTag modShow">
        <pc:chgData name="Benoît Ringuette" userId="59b26fd9-470b-418f-bc0f-110c20d024b2" providerId="ADAL" clId="{38CAC49D-1351-4C4D-8167-AC58205763FA}" dt="2023-02-01T18:35:50.800" v="2757" actId="729"/>
        <pc:sldMkLst>
          <pc:docMk/>
          <pc:sldMk cId="3953931352" sldId="581"/>
        </pc:sldMkLst>
      </pc:sldChg>
      <pc:sldChg chg="modSp mod replTag delTag">
        <pc:chgData name="Benoît Ringuette" userId="59b26fd9-470b-418f-bc0f-110c20d024b2" providerId="ADAL" clId="{38CAC49D-1351-4C4D-8167-AC58205763FA}" dt="2023-02-01T19:55:31.769" v="2975"/>
        <pc:sldMkLst>
          <pc:docMk/>
          <pc:sldMk cId="231136774" sldId="584"/>
        </pc:sldMkLst>
        <pc:spChg chg="mod">
          <ac:chgData name="Benoît Ringuette" userId="59b26fd9-470b-418f-bc0f-110c20d024b2" providerId="ADAL" clId="{38CAC49D-1351-4C4D-8167-AC58205763FA}" dt="2023-02-01T19:55:26.474" v="2973" actId="1076"/>
          <ac:spMkLst>
            <pc:docMk/>
            <pc:sldMk cId="231136774" sldId="584"/>
            <ac:spMk id="2" creationId="{1CA3452E-D9F1-462E-D7A3-E470C766C3D7}"/>
          </ac:spMkLst>
        </pc:spChg>
      </pc:sldChg>
      <pc:sldChg chg="mod replTag delTag modShow">
        <pc:chgData name="Benoît Ringuette" userId="59b26fd9-470b-418f-bc0f-110c20d024b2" providerId="ADAL" clId="{38CAC49D-1351-4C4D-8167-AC58205763FA}" dt="2023-02-01T20:02:25.194" v="3119" actId="729"/>
        <pc:sldMkLst>
          <pc:docMk/>
          <pc:sldMk cId="3417121952" sldId="585"/>
        </pc:sldMkLst>
      </pc:sldChg>
      <pc:sldChg chg="mod replTag delTag modShow">
        <pc:chgData name="Benoît Ringuette" userId="59b26fd9-470b-418f-bc0f-110c20d024b2" providerId="ADAL" clId="{38CAC49D-1351-4C4D-8167-AC58205763FA}" dt="2023-02-01T20:02:25.194" v="3119" actId="729"/>
        <pc:sldMkLst>
          <pc:docMk/>
          <pc:sldMk cId="3055784455" sldId="586"/>
        </pc:sldMkLst>
      </pc:sldChg>
      <pc:sldChg chg="addSp delSp modSp add del mod replTag delTag">
        <pc:chgData name="Benoît Ringuette" userId="59b26fd9-470b-418f-bc0f-110c20d024b2" providerId="ADAL" clId="{38CAC49D-1351-4C4D-8167-AC58205763FA}" dt="2023-02-01T17:50:02.190" v="2640" actId="47"/>
        <pc:sldMkLst>
          <pc:docMk/>
          <pc:sldMk cId="1147193686" sldId="587"/>
        </pc:sldMkLst>
        <pc:spChg chg="mod">
          <ac:chgData name="Benoît Ringuette" userId="59b26fd9-470b-418f-bc0f-110c20d024b2" providerId="ADAL" clId="{38CAC49D-1351-4C4D-8167-AC58205763FA}" dt="2023-02-01T17:49:56.937" v="2631" actId="27636"/>
          <ac:spMkLst>
            <pc:docMk/>
            <pc:sldMk cId="1147193686" sldId="587"/>
            <ac:spMk id="2" creationId="{38884704-65B5-6A94-9510-9FD1100A9E1F}"/>
          </ac:spMkLst>
        </pc:spChg>
        <pc:spChg chg="del mod">
          <ac:chgData name="Benoît Ringuette" userId="59b26fd9-470b-418f-bc0f-110c20d024b2" providerId="ADAL" clId="{38CAC49D-1351-4C4D-8167-AC58205763FA}" dt="2023-02-01T17:49:56.905" v="2615"/>
          <ac:spMkLst>
            <pc:docMk/>
            <pc:sldMk cId="1147193686" sldId="587"/>
            <ac:spMk id="3" creationId="{B2D22E00-1018-660E-F7EB-3FE2AD9C0450}"/>
          </ac:spMkLst>
        </pc:spChg>
        <pc:spChg chg="add mod">
          <ac:chgData name="Benoît Ringuette" userId="59b26fd9-470b-418f-bc0f-110c20d024b2" providerId="ADAL" clId="{38CAC49D-1351-4C4D-8167-AC58205763FA}" dt="2023-02-01T17:49:59.685" v="2635" actId="21"/>
          <ac:spMkLst>
            <pc:docMk/>
            <pc:sldMk cId="1147193686" sldId="587"/>
            <ac:spMk id="8" creationId="{CF8D0C86-23C3-ED0A-E453-8268E9342383}"/>
          </ac:spMkLst>
        </pc:spChg>
        <pc:picChg chg="add del mod">
          <ac:chgData name="Benoît Ringuette" userId="59b26fd9-470b-418f-bc0f-110c20d024b2" providerId="ADAL" clId="{38CAC49D-1351-4C4D-8167-AC58205763FA}" dt="2023-02-01T17:49:59.685" v="2635" actId="21"/>
          <ac:picMkLst>
            <pc:docMk/>
            <pc:sldMk cId="1147193686" sldId="587"/>
            <ac:picMk id="6" creationId="{E432CCBD-A228-46CB-5E6B-8CFD62E212D2}"/>
          </ac:picMkLst>
        </pc:picChg>
      </pc:sldChg>
      <pc:sldChg chg="addSp delSp modSp add del mod replTag delTag">
        <pc:chgData name="Benoît Ringuette" userId="59b26fd9-470b-418f-bc0f-110c20d024b2" providerId="ADAL" clId="{38CAC49D-1351-4C4D-8167-AC58205763FA}" dt="2023-02-01T17:54:56.922" v="2696" actId="47"/>
        <pc:sldMkLst>
          <pc:docMk/>
          <pc:sldMk cId="2265118862" sldId="587"/>
        </pc:sldMkLst>
        <pc:spChg chg="mod">
          <ac:chgData name="Benoît Ringuette" userId="59b26fd9-470b-418f-bc0f-110c20d024b2" providerId="ADAL" clId="{38CAC49D-1351-4C4D-8167-AC58205763FA}" dt="2023-02-01T17:54:45.618" v="2689" actId="27636"/>
          <ac:spMkLst>
            <pc:docMk/>
            <pc:sldMk cId="2265118862" sldId="587"/>
            <ac:spMk id="2" creationId="{7410654A-5FEB-2E38-6590-A9B4A2C99833}"/>
          </ac:spMkLst>
        </pc:spChg>
        <pc:spChg chg="del mod">
          <ac:chgData name="Benoît Ringuette" userId="59b26fd9-470b-418f-bc0f-110c20d024b2" providerId="ADAL" clId="{38CAC49D-1351-4C4D-8167-AC58205763FA}" dt="2023-02-01T17:54:45.587" v="2671"/>
          <ac:spMkLst>
            <pc:docMk/>
            <pc:sldMk cId="2265118862" sldId="587"/>
            <ac:spMk id="3" creationId="{7BB3FB13-AED0-7722-D32E-80B0F07D7343}"/>
          </ac:spMkLst>
        </pc:spChg>
        <pc:spChg chg="add mod">
          <ac:chgData name="Benoît Ringuette" userId="59b26fd9-470b-418f-bc0f-110c20d024b2" providerId="ADAL" clId="{38CAC49D-1351-4C4D-8167-AC58205763FA}" dt="2023-02-01T17:54:54.991" v="2693" actId="21"/>
          <ac:spMkLst>
            <pc:docMk/>
            <pc:sldMk cId="2265118862" sldId="587"/>
            <ac:spMk id="8" creationId="{65E02031-5571-1FFA-917C-6C0ED28C6628}"/>
          </ac:spMkLst>
        </pc:spChg>
        <pc:picChg chg="add del mod">
          <ac:chgData name="Benoît Ringuette" userId="59b26fd9-470b-418f-bc0f-110c20d024b2" providerId="ADAL" clId="{38CAC49D-1351-4C4D-8167-AC58205763FA}" dt="2023-02-01T17:54:54.991" v="2693" actId="21"/>
          <ac:picMkLst>
            <pc:docMk/>
            <pc:sldMk cId="2265118862" sldId="587"/>
            <ac:picMk id="6" creationId="{8D3CDD73-74C0-B652-3A08-E77659030B88}"/>
          </ac:picMkLst>
        </pc:picChg>
      </pc:sldChg>
      <pc:sldChg chg="replTag delTag">
        <pc:chgData name="Benoît Ringuette" userId="59b26fd9-470b-418f-bc0f-110c20d024b2" providerId="ADAL" clId="{38CAC49D-1351-4C4D-8167-AC58205763FA}" dt="2023-02-01T19:56:51.424" v="3033"/>
        <pc:sldMkLst>
          <pc:docMk/>
          <pc:sldMk cId="3364181565" sldId="587"/>
        </pc:sldMkLst>
      </pc:sldChg>
      <pc:sldChg chg="delSp modSp add mod replTag delTag modShow">
        <pc:chgData name="Benoît Ringuette" userId="59b26fd9-470b-418f-bc0f-110c20d024b2" providerId="ADAL" clId="{38CAC49D-1351-4C4D-8167-AC58205763FA}" dt="2023-02-01T18:45:51.117" v="2839" actId="729"/>
        <pc:sldMkLst>
          <pc:docMk/>
          <pc:sldMk cId="350613567" sldId="588"/>
        </pc:sldMkLst>
        <pc:spChg chg="mod">
          <ac:chgData name="Benoît Ringuette" userId="59b26fd9-470b-418f-bc0f-110c20d024b2" providerId="ADAL" clId="{38CAC49D-1351-4C4D-8167-AC58205763FA}" dt="2023-02-01T18:45:45.467" v="2835" actId="1076"/>
          <ac:spMkLst>
            <pc:docMk/>
            <pc:sldMk cId="350613567" sldId="588"/>
            <ac:spMk id="2" creationId="{E88FF8F6-A99A-4D1F-B61E-DB8D84790804}"/>
          </ac:spMkLst>
        </pc:spChg>
        <pc:picChg chg="del">
          <ac:chgData name="Benoît Ringuette" userId="59b26fd9-470b-418f-bc0f-110c20d024b2" providerId="ADAL" clId="{38CAC49D-1351-4C4D-8167-AC58205763FA}" dt="2023-02-01T18:45:47.374" v="2836" actId="478"/>
          <ac:picMkLst>
            <pc:docMk/>
            <pc:sldMk cId="350613567" sldId="588"/>
            <ac:picMk id="7" creationId="{4E3B6AA0-BCDC-98E3-32CE-260DB10CBD8E}"/>
          </ac:picMkLst>
        </pc:picChg>
      </pc:sldChg>
      <pc:sldChg chg="replTag delTag">
        <pc:chgData name="Benoît Ringuette" userId="59b26fd9-470b-418f-bc0f-110c20d024b2" providerId="ADAL" clId="{38CAC49D-1351-4C4D-8167-AC58205763FA}" dt="2023-02-01T19:56:54.959" v="3035"/>
        <pc:sldMkLst>
          <pc:docMk/>
          <pc:sldMk cId="3310851357" sldId="589"/>
        </pc:sldMkLst>
      </pc:sldChg>
      <pc:sldChg chg="modSp add mod replTag delTag">
        <pc:chgData name="Benoît Ringuette" userId="59b26fd9-470b-418f-bc0f-110c20d024b2" providerId="ADAL" clId="{38CAC49D-1351-4C4D-8167-AC58205763FA}" dt="2023-02-01T19:56:27.076" v="3018" actId="12"/>
        <pc:sldMkLst>
          <pc:docMk/>
          <pc:sldMk cId="976153125" sldId="591"/>
        </pc:sldMkLst>
        <pc:spChg chg="mod">
          <ac:chgData name="Benoît Ringuette" userId="59b26fd9-470b-418f-bc0f-110c20d024b2" providerId="ADAL" clId="{38CAC49D-1351-4C4D-8167-AC58205763FA}" dt="2023-02-01T19:56:27.076" v="3018" actId="12"/>
          <ac:spMkLst>
            <pc:docMk/>
            <pc:sldMk cId="976153125" sldId="591"/>
            <ac:spMk id="3" creationId="{D8EFDA89-C759-F9E0-E280-C0349827F0C1}"/>
          </ac:spMkLst>
        </pc:spChg>
      </pc:sldChg>
      <pc:sldChg chg="modSp add del mod replId replTag delTag">
        <pc:chgData name="Benoît Ringuette" userId="59b26fd9-470b-418f-bc0f-110c20d024b2" providerId="ADAL" clId="{38CAC49D-1351-4C4D-8167-AC58205763FA}" dt="2023-02-01T19:56:30.102" v="3021" actId="47"/>
        <pc:sldMkLst>
          <pc:docMk/>
          <pc:sldMk cId="3082854100" sldId="592"/>
        </pc:sldMkLst>
        <pc:spChg chg="mod">
          <ac:chgData name="Benoît Ringuette" userId="59b26fd9-470b-418f-bc0f-110c20d024b2" providerId="ADAL" clId="{38CAC49D-1351-4C4D-8167-AC58205763FA}" dt="2023-02-01T19:56:01.890" v="3007" actId="21"/>
          <ac:spMkLst>
            <pc:docMk/>
            <pc:sldMk cId="3082854100" sldId="592"/>
            <ac:spMk id="3" creationId="{D8EFDA89-C759-F9E0-E280-C0349827F0C1}"/>
          </ac:spMkLst>
        </pc:spChg>
      </pc:sldChg>
    </pc:docChg>
  </pc:docChgLst>
  <pc:docChgLst>
    <pc:chgData name="Catherine D'Anjou" userId="S::cadan29@ulaval.ca::f6d6f950-91bf-4495-b0fd-4eed5e34c9db" providerId="AD" clId="Web-{35CC5A46-0E28-6A95-409B-9C3C5C025F22}"/>
    <pc:docChg chg="addSld modSld sldOrd">
      <pc:chgData name="Catherine D'Anjou" userId="S::cadan29@ulaval.ca::f6d6f950-91bf-4495-b0fd-4eed5e34c9db" providerId="AD" clId="Web-{35CC5A46-0E28-6A95-409B-9C3C5C025F22}" dt="2023-02-01T20:00:29.438" v="1189"/>
      <pc:docMkLst>
        <pc:docMk/>
      </pc:docMkLst>
      <pc:sldChg chg="modSp">
        <pc:chgData name="Catherine D'Anjou" userId="S::cadan29@ulaval.ca::f6d6f950-91bf-4495-b0fd-4eed5e34c9db" providerId="AD" clId="Web-{35CC5A46-0E28-6A95-409B-9C3C5C025F22}" dt="2023-02-01T19:28:32.284" v="1041" actId="20577"/>
        <pc:sldMkLst>
          <pc:docMk/>
          <pc:sldMk cId="791264049" sldId="563"/>
        </pc:sldMkLst>
        <pc:spChg chg="mod">
          <ac:chgData name="Catherine D'Anjou" userId="S::cadan29@ulaval.ca::f6d6f950-91bf-4495-b0fd-4eed5e34c9db" providerId="AD" clId="Web-{35CC5A46-0E28-6A95-409B-9C3C5C025F22}" dt="2023-02-01T19:28:32.284" v="1041" actId="20577"/>
          <ac:spMkLst>
            <pc:docMk/>
            <pc:sldMk cId="791264049" sldId="563"/>
            <ac:spMk id="3" creationId="{26131A76-60F9-F987-391E-BA27A178587E}"/>
          </ac:spMkLst>
        </pc:spChg>
      </pc:sldChg>
      <pc:sldChg chg="mod modShow">
        <pc:chgData name="Catherine D'Anjou" userId="S::cadan29@ulaval.ca::f6d6f950-91bf-4495-b0fd-4eed5e34c9db" providerId="AD" clId="Web-{35CC5A46-0E28-6A95-409B-9C3C5C025F22}" dt="2023-02-01T19:44:01.798" v="1042"/>
        <pc:sldMkLst>
          <pc:docMk/>
          <pc:sldMk cId="2229066207" sldId="565"/>
        </pc:sldMkLst>
      </pc:sldChg>
      <pc:sldChg chg="modSp modNotes">
        <pc:chgData name="Catherine D'Anjou" userId="S::cadan29@ulaval.ca::f6d6f950-91bf-4495-b0fd-4eed5e34c9db" providerId="AD" clId="Web-{35CC5A46-0E28-6A95-409B-9C3C5C025F22}" dt="2023-02-01T18:47:06.855" v="630" actId="20577"/>
        <pc:sldMkLst>
          <pc:docMk/>
          <pc:sldMk cId="377689009" sldId="566"/>
        </pc:sldMkLst>
        <pc:spChg chg="mod">
          <ac:chgData name="Catherine D'Anjou" userId="S::cadan29@ulaval.ca::f6d6f950-91bf-4495-b0fd-4eed5e34c9db" providerId="AD" clId="Web-{35CC5A46-0E28-6A95-409B-9C3C5C025F22}" dt="2023-02-01T18:46:32.714" v="601" actId="20577"/>
          <ac:spMkLst>
            <pc:docMk/>
            <pc:sldMk cId="377689009" sldId="566"/>
            <ac:spMk id="2" creationId="{16A42267-18C3-AC48-CA6E-22B47FC0CD31}"/>
          </ac:spMkLst>
        </pc:spChg>
        <pc:spChg chg="mod">
          <ac:chgData name="Catherine D'Anjou" userId="S::cadan29@ulaval.ca::f6d6f950-91bf-4495-b0fd-4eed5e34c9db" providerId="AD" clId="Web-{35CC5A46-0E28-6A95-409B-9C3C5C025F22}" dt="2023-02-01T18:47:06.855" v="630" actId="20577"/>
          <ac:spMkLst>
            <pc:docMk/>
            <pc:sldMk cId="377689009" sldId="566"/>
            <ac:spMk id="3" creationId="{26131A76-60F9-F987-391E-BA27A178587E}"/>
          </ac:spMkLst>
        </pc:spChg>
      </pc:sldChg>
      <pc:sldChg chg="modSp mod modShow">
        <pc:chgData name="Catherine D'Anjou" userId="S::cadan29@ulaval.ca::f6d6f950-91bf-4495-b0fd-4eed5e34c9db" providerId="AD" clId="Web-{35CC5A46-0E28-6A95-409B-9C3C5C025F22}" dt="2023-02-01T20:00:29.438" v="1189"/>
        <pc:sldMkLst>
          <pc:docMk/>
          <pc:sldMk cId="1752658227" sldId="567"/>
        </pc:sldMkLst>
        <pc:spChg chg="mod">
          <ac:chgData name="Catherine D'Anjou" userId="S::cadan29@ulaval.ca::f6d6f950-91bf-4495-b0fd-4eed5e34c9db" providerId="AD" clId="Web-{35CC5A46-0E28-6A95-409B-9C3C5C025F22}" dt="2023-02-01T18:48:27.466" v="678" actId="20577"/>
          <ac:spMkLst>
            <pc:docMk/>
            <pc:sldMk cId="1752658227" sldId="567"/>
            <ac:spMk id="2" creationId="{16A42267-18C3-AC48-CA6E-22B47FC0CD31}"/>
          </ac:spMkLst>
        </pc:spChg>
        <pc:spChg chg="mod">
          <ac:chgData name="Catherine D'Anjou" userId="S::cadan29@ulaval.ca::f6d6f950-91bf-4495-b0fd-4eed5e34c9db" providerId="AD" clId="Web-{35CC5A46-0E28-6A95-409B-9C3C5C025F22}" dt="2023-02-01T18:47:58.450" v="661" actId="20577"/>
          <ac:spMkLst>
            <pc:docMk/>
            <pc:sldMk cId="1752658227" sldId="567"/>
            <ac:spMk id="3" creationId="{26131A76-60F9-F987-391E-BA27A178587E}"/>
          </ac:spMkLst>
        </pc:spChg>
      </pc:sldChg>
      <pc:sldChg chg="modSp">
        <pc:chgData name="Catherine D'Anjou" userId="S::cadan29@ulaval.ca::f6d6f950-91bf-4495-b0fd-4eed5e34c9db" providerId="AD" clId="Web-{35CC5A46-0E28-6A95-409B-9C3C5C025F22}" dt="2023-02-01T19:15:21.850" v="954" actId="20577"/>
        <pc:sldMkLst>
          <pc:docMk/>
          <pc:sldMk cId="2573686639" sldId="568"/>
        </pc:sldMkLst>
        <pc:spChg chg="mod">
          <ac:chgData name="Catherine D'Anjou" userId="S::cadan29@ulaval.ca::f6d6f950-91bf-4495-b0fd-4eed5e34c9db" providerId="AD" clId="Web-{35CC5A46-0E28-6A95-409B-9C3C5C025F22}" dt="2023-02-01T18:50:07.671" v="724" actId="20577"/>
          <ac:spMkLst>
            <pc:docMk/>
            <pc:sldMk cId="2573686639" sldId="568"/>
            <ac:spMk id="2" creationId="{16A42267-18C3-AC48-CA6E-22B47FC0CD31}"/>
          </ac:spMkLst>
        </pc:spChg>
        <pc:spChg chg="mod">
          <ac:chgData name="Catherine D'Anjou" userId="S::cadan29@ulaval.ca::f6d6f950-91bf-4495-b0fd-4eed5e34c9db" providerId="AD" clId="Web-{35CC5A46-0E28-6A95-409B-9C3C5C025F22}" dt="2023-02-01T19:15:21.850" v="954" actId="20577"/>
          <ac:spMkLst>
            <pc:docMk/>
            <pc:sldMk cId="2573686639" sldId="568"/>
            <ac:spMk id="3" creationId="{26131A76-60F9-F987-391E-BA27A178587E}"/>
          </ac:spMkLst>
        </pc:spChg>
      </pc:sldChg>
      <pc:sldChg chg="modNotes">
        <pc:chgData name="Catherine D'Anjou" userId="S::cadan29@ulaval.ca::f6d6f950-91bf-4495-b0fd-4eed5e34c9db" providerId="AD" clId="Web-{35CC5A46-0E28-6A95-409B-9C3C5C025F22}" dt="2023-02-01T19:56:27.263" v="1186"/>
        <pc:sldMkLst>
          <pc:docMk/>
          <pc:sldMk cId="4227398277" sldId="570"/>
        </pc:sldMkLst>
      </pc:sldChg>
      <pc:sldChg chg="addSp delSp modSp mod ord modShow modNotes">
        <pc:chgData name="Catherine D'Anjou" userId="S::cadan29@ulaval.ca::f6d6f950-91bf-4495-b0fd-4eed5e34c9db" providerId="AD" clId="Web-{35CC5A46-0E28-6A95-409B-9C3C5C025F22}" dt="2023-02-01T19:57:53.233" v="1188"/>
        <pc:sldMkLst>
          <pc:docMk/>
          <pc:sldMk cId="9235941" sldId="572"/>
        </pc:sldMkLst>
        <pc:spChg chg="mod">
          <ac:chgData name="Catherine D'Anjou" userId="S::cadan29@ulaval.ca::f6d6f950-91bf-4495-b0fd-4eed5e34c9db" providerId="AD" clId="Web-{35CC5A46-0E28-6A95-409B-9C3C5C025F22}" dt="2023-02-01T17:58:08.696" v="255" actId="1076"/>
          <ac:spMkLst>
            <pc:docMk/>
            <pc:sldMk cId="9235941" sldId="572"/>
            <ac:spMk id="3" creationId="{45EAEC80-87C6-33E8-4341-50B4CB0F8A30}"/>
          </ac:spMkLst>
        </pc:spChg>
        <pc:spChg chg="del mod">
          <ac:chgData name="Catherine D'Anjou" userId="S::cadan29@ulaval.ca::f6d6f950-91bf-4495-b0fd-4eed5e34c9db" providerId="AD" clId="Web-{35CC5A46-0E28-6A95-409B-9C3C5C025F22}" dt="2023-02-01T17:57:37.774" v="243"/>
          <ac:spMkLst>
            <pc:docMk/>
            <pc:sldMk cId="9235941" sldId="572"/>
            <ac:spMk id="4" creationId="{E3F77380-55A8-D4D3-2076-52C61035C3B2}"/>
          </ac:spMkLst>
        </pc:spChg>
        <pc:spChg chg="del mod">
          <ac:chgData name="Catherine D'Anjou" userId="S::cadan29@ulaval.ca::f6d6f950-91bf-4495-b0fd-4eed5e34c9db" providerId="AD" clId="Web-{35CC5A46-0E28-6A95-409B-9C3C5C025F22}" dt="2023-02-01T17:57:55.852" v="252"/>
          <ac:spMkLst>
            <pc:docMk/>
            <pc:sldMk cId="9235941" sldId="572"/>
            <ac:spMk id="5" creationId="{3CA5E884-E1D5-16C8-E6FC-7D70D0FEBD70}"/>
          </ac:spMkLst>
        </pc:spChg>
        <pc:spChg chg="del mod">
          <ac:chgData name="Catherine D'Anjou" userId="S::cadan29@ulaval.ca::f6d6f950-91bf-4495-b0fd-4eed5e34c9db" providerId="AD" clId="Web-{35CC5A46-0E28-6A95-409B-9C3C5C025F22}" dt="2023-02-01T17:57:40.743" v="244"/>
          <ac:spMkLst>
            <pc:docMk/>
            <pc:sldMk cId="9235941" sldId="572"/>
            <ac:spMk id="6" creationId="{7A664300-1628-6303-EB7F-F68284C3EF7E}"/>
          </ac:spMkLst>
        </pc:spChg>
        <pc:spChg chg="add mod">
          <ac:chgData name="Catherine D'Anjou" userId="S::cadan29@ulaval.ca::f6d6f950-91bf-4495-b0fd-4eed5e34c9db" providerId="AD" clId="Web-{35CC5A46-0E28-6A95-409B-9C3C5C025F22}" dt="2023-02-01T18:57:17.052" v="913" actId="20577"/>
          <ac:spMkLst>
            <pc:docMk/>
            <pc:sldMk cId="9235941" sldId="572"/>
            <ac:spMk id="8" creationId="{6095318E-6F36-B165-22FC-3F7A668BC1D9}"/>
          </ac:spMkLst>
        </pc:spChg>
      </pc:sldChg>
      <pc:sldChg chg="modSp add replId">
        <pc:chgData name="Catherine D'Anjou" userId="S::cadan29@ulaval.ca::f6d6f950-91bf-4495-b0fd-4eed5e34c9db" providerId="AD" clId="Web-{35CC5A46-0E28-6A95-409B-9C3C5C025F22}" dt="2023-02-01T18:51:10.359" v="746" actId="20577"/>
        <pc:sldMkLst>
          <pc:docMk/>
          <pc:sldMk cId="3364181565" sldId="587"/>
        </pc:sldMkLst>
        <pc:spChg chg="mod">
          <ac:chgData name="Catherine D'Anjou" userId="S::cadan29@ulaval.ca::f6d6f950-91bf-4495-b0fd-4eed5e34c9db" providerId="AD" clId="Web-{35CC5A46-0E28-6A95-409B-9C3C5C025F22}" dt="2023-02-01T18:51:10.359" v="746" actId="20577"/>
          <ac:spMkLst>
            <pc:docMk/>
            <pc:sldMk cId="3364181565" sldId="587"/>
            <ac:spMk id="2" creationId="{16A42267-18C3-AC48-CA6E-22B47FC0CD31}"/>
          </ac:spMkLst>
        </pc:spChg>
        <pc:spChg chg="mod">
          <ac:chgData name="Catherine D'Anjou" userId="S::cadan29@ulaval.ca::f6d6f950-91bf-4495-b0fd-4eed5e34c9db" providerId="AD" clId="Web-{35CC5A46-0E28-6A95-409B-9C3C5C025F22}" dt="2023-02-01T18:49:08.154" v="698" actId="20577"/>
          <ac:spMkLst>
            <pc:docMk/>
            <pc:sldMk cId="3364181565" sldId="587"/>
            <ac:spMk id="3" creationId="{26131A76-60F9-F987-391E-BA27A178587E}"/>
          </ac:spMkLst>
        </pc:spChg>
      </pc:sldChg>
      <pc:sldChg chg="modSp add replId">
        <pc:chgData name="Catherine D'Anjou" userId="S::cadan29@ulaval.ca::f6d6f950-91bf-4495-b0fd-4eed5e34c9db" providerId="AD" clId="Web-{35CC5A46-0E28-6A95-409B-9C3C5C025F22}" dt="2023-02-01T19:16:40.398" v="959" actId="20577"/>
        <pc:sldMkLst>
          <pc:docMk/>
          <pc:sldMk cId="3310851357" sldId="589"/>
        </pc:sldMkLst>
        <pc:spChg chg="mod">
          <ac:chgData name="Catherine D'Anjou" userId="S::cadan29@ulaval.ca::f6d6f950-91bf-4495-b0fd-4eed5e34c9db" providerId="AD" clId="Web-{35CC5A46-0E28-6A95-409B-9C3C5C025F22}" dt="2023-02-01T19:16:40.398" v="959" actId="20577"/>
          <ac:spMkLst>
            <pc:docMk/>
            <pc:sldMk cId="3310851357" sldId="589"/>
            <ac:spMk id="3" creationId="{26131A76-60F9-F987-391E-BA27A178587E}"/>
          </ac:spMkLst>
        </pc:spChg>
      </pc:sldChg>
    </pc:docChg>
  </pc:docChgLst>
  <pc:docChgLst>
    <pc:chgData name="Brigitte Belzile" userId="2bc03fa1-fc6a-4379-b05b-5b49d2407fda" providerId="ADAL" clId="{6D0AF73E-F900-467A-A0B2-73683145DEA9}"/>
    <pc:docChg chg="undo custSel addSld delSld modSld sldOrd">
      <pc:chgData name="Brigitte Belzile" userId="2bc03fa1-fc6a-4379-b05b-5b49d2407fda" providerId="ADAL" clId="{6D0AF73E-F900-467A-A0B2-73683145DEA9}" dt="2023-02-01T19:57:52.050" v="6991" actId="729"/>
      <pc:docMkLst>
        <pc:docMk/>
      </pc:docMkLst>
      <pc:sldChg chg="modSp mod modNotesTx">
        <pc:chgData name="Brigitte Belzile" userId="2bc03fa1-fc6a-4379-b05b-5b49d2407fda" providerId="ADAL" clId="{6D0AF73E-F900-467A-A0B2-73683145DEA9}" dt="2023-01-31T16:25:57.759" v="4325" actId="20577"/>
        <pc:sldMkLst>
          <pc:docMk/>
          <pc:sldMk cId="2097835741" sldId="513"/>
        </pc:sldMkLst>
        <pc:spChg chg="mod">
          <ac:chgData name="Brigitte Belzile" userId="2bc03fa1-fc6a-4379-b05b-5b49d2407fda" providerId="ADAL" clId="{6D0AF73E-F900-467A-A0B2-73683145DEA9}" dt="2023-01-31T15:55:10.715" v="1792" actId="207"/>
          <ac:spMkLst>
            <pc:docMk/>
            <pc:sldMk cId="2097835741" sldId="513"/>
            <ac:spMk id="3" creationId="{60ED0C92-5396-46DE-97A5-0C82103DC98C}"/>
          </ac:spMkLst>
        </pc:spChg>
      </pc:sldChg>
      <pc:sldChg chg="addSp delSp modSp mod">
        <pc:chgData name="Brigitte Belzile" userId="2bc03fa1-fc6a-4379-b05b-5b49d2407fda" providerId="ADAL" clId="{6D0AF73E-F900-467A-A0B2-73683145DEA9}" dt="2023-01-31T15:29:04.287" v="895" actId="20577"/>
        <pc:sldMkLst>
          <pc:docMk/>
          <pc:sldMk cId="2036564167" sldId="523"/>
        </pc:sldMkLst>
        <pc:spChg chg="mod">
          <ac:chgData name="Brigitte Belzile" userId="2bc03fa1-fc6a-4379-b05b-5b49d2407fda" providerId="ADAL" clId="{6D0AF73E-F900-467A-A0B2-73683145DEA9}" dt="2023-01-31T15:26:02.746" v="721"/>
          <ac:spMkLst>
            <pc:docMk/>
            <pc:sldMk cId="2036564167" sldId="523"/>
            <ac:spMk id="2" creationId="{335232E9-3034-7048-1A8F-AFCB88E8925C}"/>
          </ac:spMkLst>
        </pc:spChg>
        <pc:spChg chg="add del mod">
          <ac:chgData name="Brigitte Belzile" userId="2bc03fa1-fc6a-4379-b05b-5b49d2407fda" providerId="ADAL" clId="{6D0AF73E-F900-467A-A0B2-73683145DEA9}" dt="2023-01-31T15:26:02.746" v="721"/>
          <ac:spMkLst>
            <pc:docMk/>
            <pc:sldMk cId="2036564167" sldId="523"/>
            <ac:spMk id="3" creationId="{FF12EC24-C283-BC86-F544-367C0D8D956E}"/>
          </ac:spMkLst>
        </pc:spChg>
        <pc:spChg chg="del mod">
          <ac:chgData name="Brigitte Belzile" userId="2bc03fa1-fc6a-4379-b05b-5b49d2407fda" providerId="ADAL" clId="{6D0AF73E-F900-467A-A0B2-73683145DEA9}" dt="2023-01-31T15:26:12.288" v="724" actId="478"/>
          <ac:spMkLst>
            <pc:docMk/>
            <pc:sldMk cId="2036564167" sldId="523"/>
            <ac:spMk id="4" creationId="{ABAB6833-D40D-F70C-A1CD-06E8B30335F3}"/>
          </ac:spMkLst>
        </pc:spChg>
        <pc:spChg chg="add mod">
          <ac:chgData name="Brigitte Belzile" userId="2bc03fa1-fc6a-4379-b05b-5b49d2407fda" providerId="ADAL" clId="{6D0AF73E-F900-467A-A0B2-73683145DEA9}" dt="2023-01-31T15:29:04.287" v="895" actId="20577"/>
          <ac:spMkLst>
            <pc:docMk/>
            <pc:sldMk cId="2036564167" sldId="523"/>
            <ac:spMk id="5" creationId="{854E0091-6B4E-B8D7-E412-32DB8D1E96CC}"/>
          </ac:spMkLst>
        </pc:spChg>
      </pc:sldChg>
      <pc:sldChg chg="addSp delSp modSp mod modShow modNotesTx">
        <pc:chgData name="Brigitte Belzile" userId="2bc03fa1-fc6a-4379-b05b-5b49d2407fda" providerId="ADAL" clId="{6D0AF73E-F900-467A-A0B2-73683145DEA9}" dt="2023-01-31T15:53:31.597" v="1783" actId="20577"/>
        <pc:sldMkLst>
          <pc:docMk/>
          <pc:sldMk cId="1799209448" sldId="524"/>
        </pc:sldMkLst>
        <pc:spChg chg="mod">
          <ac:chgData name="Brigitte Belzile" userId="2bc03fa1-fc6a-4379-b05b-5b49d2407fda" providerId="ADAL" clId="{6D0AF73E-F900-467A-A0B2-73683145DEA9}" dt="2023-01-31T15:43:23.510" v="1045"/>
          <ac:spMkLst>
            <pc:docMk/>
            <pc:sldMk cId="1799209448" sldId="524"/>
            <ac:spMk id="2" creationId="{5B15F5C3-B286-3582-053F-B0809725A863}"/>
          </ac:spMkLst>
        </pc:spChg>
        <pc:spChg chg="mod">
          <ac:chgData name="Brigitte Belzile" userId="2bc03fa1-fc6a-4379-b05b-5b49d2407fda" providerId="ADAL" clId="{6D0AF73E-F900-467A-A0B2-73683145DEA9}" dt="2023-01-31T15:47:27.006" v="1153" actId="14100"/>
          <ac:spMkLst>
            <pc:docMk/>
            <pc:sldMk cId="1799209448" sldId="524"/>
            <ac:spMk id="3" creationId="{5DC8C551-8360-589B-EE91-C56533B45FBA}"/>
          </ac:spMkLst>
        </pc:spChg>
        <pc:spChg chg="del mod">
          <ac:chgData name="Brigitte Belzile" userId="2bc03fa1-fc6a-4379-b05b-5b49d2407fda" providerId="ADAL" clId="{6D0AF73E-F900-467A-A0B2-73683145DEA9}" dt="2023-01-31T15:29:56.591" v="906" actId="478"/>
          <ac:spMkLst>
            <pc:docMk/>
            <pc:sldMk cId="1799209448" sldId="524"/>
            <ac:spMk id="4" creationId="{B1881E92-A580-DD5C-BE57-D01225AC1968}"/>
          </ac:spMkLst>
        </pc:spChg>
        <pc:spChg chg="add del mod">
          <ac:chgData name="Brigitte Belzile" userId="2bc03fa1-fc6a-4379-b05b-5b49d2407fda" providerId="ADAL" clId="{6D0AF73E-F900-467A-A0B2-73683145DEA9}" dt="2023-01-31T15:29:49.396" v="903"/>
          <ac:spMkLst>
            <pc:docMk/>
            <pc:sldMk cId="1799209448" sldId="524"/>
            <ac:spMk id="5" creationId="{ECBF40A9-D041-EC50-DE85-69F837A6710D}"/>
          </ac:spMkLst>
        </pc:spChg>
        <pc:spChg chg="add del mod">
          <ac:chgData name="Brigitte Belzile" userId="2bc03fa1-fc6a-4379-b05b-5b49d2407fda" providerId="ADAL" clId="{6D0AF73E-F900-467A-A0B2-73683145DEA9}" dt="2023-01-31T15:29:49.396" v="903"/>
          <ac:spMkLst>
            <pc:docMk/>
            <pc:sldMk cId="1799209448" sldId="524"/>
            <ac:spMk id="6" creationId="{CDE3D0A4-CB8D-3C71-99E2-AF35DAF4D8B0}"/>
          </ac:spMkLst>
        </pc:spChg>
        <pc:spChg chg="add del mod">
          <ac:chgData name="Brigitte Belzile" userId="2bc03fa1-fc6a-4379-b05b-5b49d2407fda" providerId="ADAL" clId="{6D0AF73E-F900-467A-A0B2-73683145DEA9}" dt="2023-01-31T15:43:23.510" v="1045"/>
          <ac:spMkLst>
            <pc:docMk/>
            <pc:sldMk cId="1799209448" sldId="524"/>
            <ac:spMk id="7" creationId="{EEB71115-B388-7CAC-02DB-99CD5906F2A9}"/>
          </ac:spMkLst>
        </pc:spChg>
        <pc:spChg chg="add del mod">
          <ac:chgData name="Brigitte Belzile" userId="2bc03fa1-fc6a-4379-b05b-5b49d2407fda" providerId="ADAL" clId="{6D0AF73E-F900-467A-A0B2-73683145DEA9}" dt="2023-01-31T15:43:23.510" v="1045"/>
          <ac:spMkLst>
            <pc:docMk/>
            <pc:sldMk cId="1799209448" sldId="524"/>
            <ac:spMk id="8" creationId="{3CBC83EE-1FA2-9095-85CF-EF189013A9F5}"/>
          </ac:spMkLst>
        </pc:spChg>
        <pc:spChg chg="add mod">
          <ac:chgData name="Brigitte Belzile" userId="2bc03fa1-fc6a-4379-b05b-5b49d2407fda" providerId="ADAL" clId="{6D0AF73E-F900-467A-A0B2-73683145DEA9}" dt="2023-01-31T15:44:57.420" v="1115" actId="1076"/>
          <ac:spMkLst>
            <pc:docMk/>
            <pc:sldMk cId="1799209448" sldId="524"/>
            <ac:spMk id="10" creationId="{D4E8331C-AF00-0673-1483-6E723CD0F565}"/>
          </ac:spMkLst>
        </pc:spChg>
        <pc:spChg chg="add mod">
          <ac:chgData name="Brigitte Belzile" userId="2bc03fa1-fc6a-4379-b05b-5b49d2407fda" providerId="ADAL" clId="{6D0AF73E-F900-467A-A0B2-73683145DEA9}" dt="2023-01-31T15:45:30.739" v="1125" actId="1076"/>
          <ac:spMkLst>
            <pc:docMk/>
            <pc:sldMk cId="1799209448" sldId="524"/>
            <ac:spMk id="12" creationId="{5D2111DE-907E-BBA6-08F3-C1D77F1159E5}"/>
          </ac:spMkLst>
        </pc:spChg>
        <pc:spChg chg="add mod">
          <ac:chgData name="Brigitte Belzile" userId="2bc03fa1-fc6a-4379-b05b-5b49d2407fda" providerId="ADAL" clId="{6D0AF73E-F900-467A-A0B2-73683145DEA9}" dt="2023-01-31T15:45:01.401" v="1116" actId="1076"/>
          <ac:spMkLst>
            <pc:docMk/>
            <pc:sldMk cId="1799209448" sldId="524"/>
            <ac:spMk id="13" creationId="{FD2FE8FF-1B96-0F05-4689-99F694E99E1C}"/>
          </ac:spMkLst>
        </pc:spChg>
      </pc:sldChg>
      <pc:sldChg chg="addSp delSp modSp mod modNotesTx">
        <pc:chgData name="Brigitte Belzile" userId="2bc03fa1-fc6a-4379-b05b-5b49d2407fda" providerId="ADAL" clId="{6D0AF73E-F900-467A-A0B2-73683145DEA9}" dt="2023-01-31T16:32:28.023" v="5418" actId="20577"/>
        <pc:sldMkLst>
          <pc:docMk/>
          <pc:sldMk cId="3107600751" sldId="527"/>
        </pc:sldMkLst>
        <pc:spChg chg="mod">
          <ac:chgData name="Brigitte Belzile" userId="2bc03fa1-fc6a-4379-b05b-5b49d2407fda" providerId="ADAL" clId="{6D0AF73E-F900-467A-A0B2-73683145DEA9}" dt="2023-01-31T16:18:06.572" v="3825"/>
          <ac:spMkLst>
            <pc:docMk/>
            <pc:sldMk cId="3107600751" sldId="527"/>
            <ac:spMk id="2" creationId="{93FD2283-AD98-8611-9054-DCDA1CC44C50}"/>
          </ac:spMkLst>
        </pc:spChg>
        <pc:spChg chg="mod">
          <ac:chgData name="Brigitte Belzile" userId="2bc03fa1-fc6a-4379-b05b-5b49d2407fda" providerId="ADAL" clId="{6D0AF73E-F900-467A-A0B2-73683145DEA9}" dt="2023-01-31T16:19:08.478" v="3840" actId="20577"/>
          <ac:spMkLst>
            <pc:docMk/>
            <pc:sldMk cId="3107600751" sldId="527"/>
            <ac:spMk id="3" creationId="{78E1E2C4-9647-755A-174D-170BCBCF3035}"/>
          </ac:spMkLst>
        </pc:spChg>
        <pc:spChg chg="add del mod">
          <ac:chgData name="Brigitte Belzile" userId="2bc03fa1-fc6a-4379-b05b-5b49d2407fda" providerId="ADAL" clId="{6D0AF73E-F900-467A-A0B2-73683145DEA9}" dt="2023-01-31T16:18:06.572" v="3825"/>
          <ac:spMkLst>
            <pc:docMk/>
            <pc:sldMk cId="3107600751" sldId="527"/>
            <ac:spMk id="4" creationId="{85C7932D-B2DF-7447-98AC-F17AC273B612}"/>
          </ac:spMkLst>
        </pc:spChg>
        <pc:spChg chg="add del mod">
          <ac:chgData name="Brigitte Belzile" userId="2bc03fa1-fc6a-4379-b05b-5b49d2407fda" providerId="ADAL" clId="{6D0AF73E-F900-467A-A0B2-73683145DEA9}" dt="2023-01-31T16:18:06.572" v="3825"/>
          <ac:spMkLst>
            <pc:docMk/>
            <pc:sldMk cId="3107600751" sldId="527"/>
            <ac:spMk id="5" creationId="{9C9D6B04-0F5F-E96E-3AFF-0EC14BB1A8F3}"/>
          </ac:spMkLst>
        </pc:spChg>
      </pc:sldChg>
      <pc:sldChg chg="addSp delSp modSp mod modNotesTx">
        <pc:chgData name="Brigitte Belzile" userId="2bc03fa1-fc6a-4379-b05b-5b49d2407fda" providerId="ADAL" clId="{6D0AF73E-F900-467A-A0B2-73683145DEA9}" dt="2023-02-01T19:29:58.424" v="6956" actId="20577"/>
        <pc:sldMkLst>
          <pc:docMk/>
          <pc:sldMk cId="1817799065" sldId="528"/>
        </pc:sldMkLst>
        <pc:spChg chg="mod">
          <ac:chgData name="Brigitte Belzile" userId="2bc03fa1-fc6a-4379-b05b-5b49d2407fda" providerId="ADAL" clId="{6D0AF73E-F900-467A-A0B2-73683145DEA9}" dt="2023-02-01T19:29:58.424" v="6956" actId="20577"/>
          <ac:spMkLst>
            <pc:docMk/>
            <pc:sldMk cId="1817799065" sldId="528"/>
            <ac:spMk id="2" creationId="{5EDE7C81-F29E-8482-A555-4C05C0DAED61}"/>
          </ac:spMkLst>
        </pc:spChg>
        <pc:spChg chg="mod">
          <ac:chgData name="Brigitte Belzile" userId="2bc03fa1-fc6a-4379-b05b-5b49d2407fda" providerId="ADAL" clId="{6D0AF73E-F900-467A-A0B2-73683145DEA9}" dt="2023-02-01T19:29:44.579" v="6939" actId="20577"/>
          <ac:spMkLst>
            <pc:docMk/>
            <pc:sldMk cId="1817799065" sldId="528"/>
            <ac:spMk id="3" creationId="{217D2D99-E0FF-0FB3-294E-E02A2C34D5AA}"/>
          </ac:spMkLst>
        </pc:spChg>
        <pc:spChg chg="add del mod">
          <ac:chgData name="Brigitte Belzile" userId="2bc03fa1-fc6a-4379-b05b-5b49d2407fda" providerId="ADAL" clId="{6D0AF73E-F900-467A-A0B2-73683145DEA9}" dt="2023-02-01T19:29:18.167" v="6928" actId="478"/>
          <ac:spMkLst>
            <pc:docMk/>
            <pc:sldMk cId="1817799065" sldId="528"/>
            <ac:spMk id="5" creationId="{96BCF81F-D6EE-FA45-C31C-133C501D6C38}"/>
          </ac:spMkLst>
        </pc:spChg>
        <pc:picChg chg="add mod">
          <ac:chgData name="Brigitte Belzile" userId="2bc03fa1-fc6a-4379-b05b-5b49d2407fda" providerId="ADAL" clId="{6D0AF73E-F900-467A-A0B2-73683145DEA9}" dt="2023-02-01T19:29:40.569" v="6938" actId="1076"/>
          <ac:picMkLst>
            <pc:docMk/>
            <pc:sldMk cId="1817799065" sldId="528"/>
            <ac:picMk id="4" creationId="{E3BE224A-56BA-C100-3505-6B873C8BD010}"/>
          </ac:picMkLst>
        </pc:picChg>
        <pc:picChg chg="add mod">
          <ac:chgData name="Brigitte Belzile" userId="2bc03fa1-fc6a-4379-b05b-5b49d2407fda" providerId="ADAL" clId="{6D0AF73E-F900-467A-A0B2-73683145DEA9}" dt="2023-02-01T19:29:39.373" v="6937" actId="1076"/>
          <ac:picMkLst>
            <pc:docMk/>
            <pc:sldMk cId="1817799065" sldId="528"/>
            <ac:picMk id="6" creationId="{C5FB8676-A625-9B9B-F778-88B3B61B44EA}"/>
          </ac:picMkLst>
        </pc:picChg>
        <pc:picChg chg="mod">
          <ac:chgData name="Brigitte Belzile" userId="2bc03fa1-fc6a-4379-b05b-5b49d2407fda" providerId="ADAL" clId="{6D0AF73E-F900-467A-A0B2-73683145DEA9}" dt="2023-02-01T19:28:50.453" v="6921" actId="1076"/>
          <ac:picMkLst>
            <pc:docMk/>
            <pc:sldMk cId="1817799065" sldId="528"/>
            <ac:picMk id="23" creationId="{AC01D166-4238-D07E-304F-A42609D4AD8A}"/>
          </ac:picMkLst>
        </pc:picChg>
        <pc:picChg chg="mod">
          <ac:chgData name="Brigitte Belzile" userId="2bc03fa1-fc6a-4379-b05b-5b49d2407fda" providerId="ADAL" clId="{6D0AF73E-F900-467A-A0B2-73683145DEA9}" dt="2023-02-01T19:28:56.465" v="6924" actId="1076"/>
          <ac:picMkLst>
            <pc:docMk/>
            <pc:sldMk cId="1817799065" sldId="528"/>
            <ac:picMk id="25" creationId="{374D9A3A-0256-6347-6F09-3A9CBB0B6212}"/>
          </ac:picMkLst>
        </pc:picChg>
      </pc:sldChg>
      <pc:sldChg chg="addSp delSp modSp mod modShow modNotesTx">
        <pc:chgData name="Brigitte Belzile" userId="2bc03fa1-fc6a-4379-b05b-5b49d2407fda" providerId="ADAL" clId="{6D0AF73E-F900-467A-A0B2-73683145DEA9}" dt="2023-02-01T19:28:24.323" v="6917" actId="729"/>
        <pc:sldMkLst>
          <pc:docMk/>
          <pc:sldMk cId="656519435" sldId="529"/>
        </pc:sldMkLst>
        <pc:spChg chg="mod">
          <ac:chgData name="Brigitte Belzile" userId="2bc03fa1-fc6a-4379-b05b-5b49d2407fda" providerId="ADAL" clId="{6D0AF73E-F900-467A-A0B2-73683145DEA9}" dt="2023-01-31T16:07:31.824" v="3003" actId="1076"/>
          <ac:spMkLst>
            <pc:docMk/>
            <pc:sldMk cId="656519435" sldId="529"/>
            <ac:spMk id="3" creationId="{00000000-0000-0000-0000-000000000000}"/>
          </ac:spMkLst>
        </pc:spChg>
        <pc:spChg chg="mod">
          <ac:chgData name="Brigitte Belzile" userId="2bc03fa1-fc6a-4379-b05b-5b49d2407fda" providerId="ADAL" clId="{6D0AF73E-F900-467A-A0B2-73683145DEA9}" dt="2023-01-31T16:08:40.606" v="3240" actId="20577"/>
          <ac:spMkLst>
            <pc:docMk/>
            <pc:sldMk cId="656519435" sldId="529"/>
            <ac:spMk id="5" creationId="{7E88736F-66B2-07D1-47F2-1456476CE22E}"/>
          </ac:spMkLst>
        </pc:spChg>
        <pc:spChg chg="add del mod">
          <ac:chgData name="Brigitte Belzile" userId="2bc03fa1-fc6a-4379-b05b-5b49d2407fda" providerId="ADAL" clId="{6D0AF73E-F900-467A-A0B2-73683145DEA9}" dt="2023-01-31T16:16:52.053" v="3620" actId="478"/>
          <ac:spMkLst>
            <pc:docMk/>
            <pc:sldMk cId="656519435" sldId="529"/>
            <ac:spMk id="6" creationId="{0BCE8A4A-D757-E74A-9050-9C6CAD191402}"/>
          </ac:spMkLst>
        </pc:spChg>
        <pc:spChg chg="add del mod">
          <ac:chgData name="Brigitte Belzile" userId="2bc03fa1-fc6a-4379-b05b-5b49d2407fda" providerId="ADAL" clId="{6D0AF73E-F900-467A-A0B2-73683145DEA9}" dt="2023-01-31T16:10:49.188" v="3285" actId="478"/>
          <ac:spMkLst>
            <pc:docMk/>
            <pc:sldMk cId="656519435" sldId="529"/>
            <ac:spMk id="7" creationId="{4D29BE79-6E7A-D3C6-4425-B33C9301B619}"/>
          </ac:spMkLst>
        </pc:spChg>
        <pc:picChg chg="mod">
          <ac:chgData name="Brigitte Belzile" userId="2bc03fa1-fc6a-4379-b05b-5b49d2407fda" providerId="ADAL" clId="{6D0AF73E-F900-467A-A0B2-73683145DEA9}" dt="2023-01-31T16:08:57.248" v="3241" actId="1076"/>
          <ac:picMkLst>
            <pc:docMk/>
            <pc:sldMk cId="656519435" sldId="529"/>
            <ac:picMk id="4" creationId="{CBCA840A-ABC7-890E-910A-E7F9FB6184D6}"/>
          </ac:picMkLst>
        </pc:picChg>
      </pc:sldChg>
      <pc:sldChg chg="del">
        <pc:chgData name="Brigitte Belzile" userId="2bc03fa1-fc6a-4379-b05b-5b49d2407fda" providerId="ADAL" clId="{6D0AF73E-F900-467A-A0B2-73683145DEA9}" dt="2023-01-27T19:57:58.905" v="229" actId="47"/>
        <pc:sldMkLst>
          <pc:docMk/>
          <pc:sldMk cId="557046965" sldId="530"/>
        </pc:sldMkLst>
      </pc:sldChg>
      <pc:sldChg chg="modSp mod">
        <pc:chgData name="Brigitte Belzile" userId="2bc03fa1-fc6a-4379-b05b-5b49d2407fda" providerId="ADAL" clId="{6D0AF73E-F900-467A-A0B2-73683145DEA9}" dt="2023-01-31T16:40:35.119" v="6028" actId="20577"/>
        <pc:sldMkLst>
          <pc:docMk/>
          <pc:sldMk cId="2788396568" sldId="531"/>
        </pc:sldMkLst>
        <pc:graphicFrameChg chg="modGraphic">
          <ac:chgData name="Brigitte Belzile" userId="2bc03fa1-fc6a-4379-b05b-5b49d2407fda" providerId="ADAL" clId="{6D0AF73E-F900-467A-A0B2-73683145DEA9}" dt="2023-01-31T16:40:35.119" v="6028" actId="20577"/>
          <ac:graphicFrameMkLst>
            <pc:docMk/>
            <pc:sldMk cId="2788396568" sldId="531"/>
            <ac:graphicFrameMk id="6" creationId="{0F6C3BF9-F8A5-15E1-2749-0FEBBC5141EB}"/>
          </ac:graphicFrameMkLst>
        </pc:graphicFrameChg>
      </pc:sldChg>
      <pc:sldChg chg="addSp modSp mod setBg modNotesTx">
        <pc:chgData name="Brigitte Belzile" userId="2bc03fa1-fc6a-4379-b05b-5b49d2407fda" providerId="ADAL" clId="{6D0AF73E-F900-467A-A0B2-73683145DEA9}" dt="2023-01-31T16:38:20.312" v="6016" actId="14100"/>
        <pc:sldMkLst>
          <pc:docMk/>
          <pc:sldMk cId="2629468858" sldId="532"/>
        </pc:sldMkLst>
        <pc:spChg chg="mod ord">
          <ac:chgData name="Brigitte Belzile" userId="2bc03fa1-fc6a-4379-b05b-5b49d2407fda" providerId="ADAL" clId="{6D0AF73E-F900-467A-A0B2-73683145DEA9}" dt="2023-01-31T16:38:20.312" v="6016" actId="14100"/>
          <ac:spMkLst>
            <pc:docMk/>
            <pc:sldMk cId="2629468858" sldId="532"/>
            <ac:spMk id="5" creationId="{E59C0A36-446A-A2BA-2794-B82F3C03627F}"/>
          </ac:spMkLst>
        </pc:spChg>
        <pc:spChg chg="mod">
          <ac:chgData name="Brigitte Belzile" userId="2bc03fa1-fc6a-4379-b05b-5b49d2407fda" providerId="ADAL" clId="{6D0AF73E-F900-467A-A0B2-73683145DEA9}" dt="2023-01-31T16:38:06.511" v="6011" actId="26606"/>
          <ac:spMkLst>
            <pc:docMk/>
            <pc:sldMk cId="2629468858" sldId="532"/>
            <ac:spMk id="6" creationId="{8D9747A4-8CEA-3078-5082-58DD0540CCDF}"/>
          </ac:spMkLst>
        </pc:spChg>
        <pc:spChg chg="add">
          <ac:chgData name="Brigitte Belzile" userId="2bc03fa1-fc6a-4379-b05b-5b49d2407fda" providerId="ADAL" clId="{6D0AF73E-F900-467A-A0B2-73683145DEA9}" dt="2023-01-31T16:38:06.511" v="6011" actId="26606"/>
          <ac:spMkLst>
            <pc:docMk/>
            <pc:sldMk cId="2629468858" sldId="532"/>
            <ac:spMk id="11" creationId="{C9A36457-A5F4-4103-A443-02581C09185B}"/>
          </ac:spMkLst>
        </pc:spChg>
        <pc:spChg chg="add">
          <ac:chgData name="Brigitte Belzile" userId="2bc03fa1-fc6a-4379-b05b-5b49d2407fda" providerId="ADAL" clId="{6D0AF73E-F900-467A-A0B2-73683145DEA9}" dt="2023-01-31T16:38:06.511" v="6011" actId="26606"/>
          <ac:spMkLst>
            <pc:docMk/>
            <pc:sldMk cId="2629468858" sldId="532"/>
            <ac:spMk id="13" creationId="{DC5FB7E8-B636-40FA-BE8D-48145C0F5C57}"/>
          </ac:spMkLst>
        </pc:spChg>
        <pc:spChg chg="add">
          <ac:chgData name="Brigitte Belzile" userId="2bc03fa1-fc6a-4379-b05b-5b49d2407fda" providerId="ADAL" clId="{6D0AF73E-F900-467A-A0B2-73683145DEA9}" dt="2023-01-31T16:38:06.511" v="6011" actId="26606"/>
          <ac:spMkLst>
            <pc:docMk/>
            <pc:sldMk cId="2629468858" sldId="532"/>
            <ac:spMk id="15" creationId="{142DCE2C-2863-46FA-9BE7-24365A24D9BA}"/>
          </ac:spMkLst>
        </pc:spChg>
      </pc:sldChg>
      <pc:sldChg chg="addSp modSp mod setBg modNotesTx">
        <pc:chgData name="Brigitte Belzile" userId="2bc03fa1-fc6a-4379-b05b-5b49d2407fda" providerId="ADAL" clId="{6D0AF73E-F900-467A-A0B2-73683145DEA9}" dt="2023-01-31T16:37:08.941" v="6006" actId="26606"/>
        <pc:sldMkLst>
          <pc:docMk/>
          <pc:sldMk cId="3679610590" sldId="533"/>
        </pc:sldMkLst>
        <pc:spChg chg="mod">
          <ac:chgData name="Brigitte Belzile" userId="2bc03fa1-fc6a-4379-b05b-5b49d2407fda" providerId="ADAL" clId="{6D0AF73E-F900-467A-A0B2-73683145DEA9}" dt="2023-01-31T16:37:08.941" v="6006" actId="26606"/>
          <ac:spMkLst>
            <pc:docMk/>
            <pc:sldMk cId="3679610590" sldId="533"/>
            <ac:spMk id="2" creationId="{16A42267-18C3-AC48-CA6E-22B47FC0CD31}"/>
          </ac:spMkLst>
        </pc:spChg>
        <pc:spChg chg="mod">
          <ac:chgData name="Brigitte Belzile" userId="2bc03fa1-fc6a-4379-b05b-5b49d2407fda" providerId="ADAL" clId="{6D0AF73E-F900-467A-A0B2-73683145DEA9}" dt="2023-01-31T16:37:08.941" v="6006" actId="26606"/>
          <ac:spMkLst>
            <pc:docMk/>
            <pc:sldMk cId="3679610590" sldId="533"/>
            <ac:spMk id="3" creationId="{26131A76-60F9-F987-391E-BA27A178587E}"/>
          </ac:spMkLst>
        </pc:spChg>
        <pc:spChg chg="add">
          <ac:chgData name="Brigitte Belzile" userId="2bc03fa1-fc6a-4379-b05b-5b49d2407fda" providerId="ADAL" clId="{6D0AF73E-F900-467A-A0B2-73683145DEA9}" dt="2023-01-31T16:37:08.941" v="6006" actId="26606"/>
          <ac:spMkLst>
            <pc:docMk/>
            <pc:sldMk cId="3679610590" sldId="533"/>
            <ac:spMk id="8" creationId="{7CB4857B-ED7C-444D-9F04-2F885114A1C2}"/>
          </ac:spMkLst>
        </pc:spChg>
        <pc:spChg chg="add">
          <ac:chgData name="Brigitte Belzile" userId="2bc03fa1-fc6a-4379-b05b-5b49d2407fda" providerId="ADAL" clId="{6D0AF73E-F900-467A-A0B2-73683145DEA9}" dt="2023-01-31T16:37:08.941" v="6006" actId="26606"/>
          <ac:spMkLst>
            <pc:docMk/>
            <pc:sldMk cId="3679610590" sldId="533"/>
            <ac:spMk id="10" creationId="{D18046FB-44EA-4FD8-A585-EA09A319B2D0}"/>
          </ac:spMkLst>
        </pc:spChg>
        <pc:spChg chg="add">
          <ac:chgData name="Brigitte Belzile" userId="2bc03fa1-fc6a-4379-b05b-5b49d2407fda" providerId="ADAL" clId="{6D0AF73E-F900-467A-A0B2-73683145DEA9}" dt="2023-01-31T16:37:08.941" v="6006" actId="26606"/>
          <ac:spMkLst>
            <pc:docMk/>
            <pc:sldMk cId="3679610590" sldId="533"/>
            <ac:spMk id="12" creationId="{479F5F2B-8B58-4140-AE6A-51F6C67B18D9}"/>
          </ac:spMkLst>
        </pc:spChg>
      </pc:sldChg>
      <pc:sldChg chg="addSp modSp mod setBg">
        <pc:chgData name="Brigitte Belzile" userId="2bc03fa1-fc6a-4379-b05b-5b49d2407fda" providerId="ADAL" clId="{6D0AF73E-F900-467A-A0B2-73683145DEA9}" dt="2023-02-01T19:26:00.888" v="6915" actId="20577"/>
        <pc:sldMkLst>
          <pc:docMk/>
          <pc:sldMk cId="64591999" sldId="550"/>
        </pc:sldMkLst>
        <pc:spChg chg="mod">
          <ac:chgData name="Brigitte Belzile" userId="2bc03fa1-fc6a-4379-b05b-5b49d2407fda" providerId="ADAL" clId="{6D0AF73E-F900-467A-A0B2-73683145DEA9}" dt="2023-02-01T19:26:00.888" v="6915" actId="20577"/>
          <ac:spMkLst>
            <pc:docMk/>
            <pc:sldMk cId="64591999" sldId="550"/>
            <ac:spMk id="2" creationId="{23F48AB6-9195-AEEE-72B4-31B24FE772DD}"/>
          </ac:spMkLst>
        </pc:spChg>
        <pc:spChg chg="mod">
          <ac:chgData name="Brigitte Belzile" userId="2bc03fa1-fc6a-4379-b05b-5b49d2407fda" providerId="ADAL" clId="{6D0AF73E-F900-467A-A0B2-73683145DEA9}" dt="2023-01-27T20:32:54.738" v="263" actId="26606"/>
          <ac:spMkLst>
            <pc:docMk/>
            <pc:sldMk cId="64591999" sldId="550"/>
            <ac:spMk id="4" creationId="{5DA373EA-6A4B-E2CE-BB7F-C1B6C7517139}"/>
          </ac:spMkLst>
        </pc:spChg>
        <pc:picChg chg="add mod">
          <ac:chgData name="Brigitte Belzile" userId="2bc03fa1-fc6a-4379-b05b-5b49d2407fda" providerId="ADAL" clId="{6D0AF73E-F900-467A-A0B2-73683145DEA9}" dt="2023-01-27T20:32:54.738" v="263" actId="26606"/>
          <ac:picMkLst>
            <pc:docMk/>
            <pc:sldMk cId="64591999" sldId="550"/>
            <ac:picMk id="3" creationId="{16A3AB1B-CD33-BF68-FE04-A1F7C3F47CC9}"/>
          </ac:picMkLst>
        </pc:picChg>
        <pc:cxnChg chg="add">
          <ac:chgData name="Brigitte Belzile" userId="2bc03fa1-fc6a-4379-b05b-5b49d2407fda" providerId="ADAL" clId="{6D0AF73E-F900-467A-A0B2-73683145DEA9}" dt="2023-01-27T20:32:54.738" v="263" actId="26606"/>
          <ac:cxnSpMkLst>
            <pc:docMk/>
            <pc:sldMk cId="64591999" sldId="550"/>
            <ac:cxnSpMk id="9" creationId="{A7F400EE-A8A5-48AF-B4D6-291B52C6F0B0}"/>
          </ac:cxnSpMkLst>
        </pc:cxnChg>
      </pc:sldChg>
      <pc:sldChg chg="addSp modSp mod modNotesTx">
        <pc:chgData name="Brigitte Belzile" userId="2bc03fa1-fc6a-4379-b05b-5b49d2407fda" providerId="ADAL" clId="{6D0AF73E-F900-467A-A0B2-73683145DEA9}" dt="2023-02-01T19:21:54.723" v="6912"/>
        <pc:sldMkLst>
          <pc:docMk/>
          <pc:sldMk cId="196891748" sldId="555"/>
        </pc:sldMkLst>
        <pc:spChg chg="mod">
          <ac:chgData name="Brigitte Belzile" userId="2bc03fa1-fc6a-4379-b05b-5b49d2407fda" providerId="ADAL" clId="{6D0AF73E-F900-467A-A0B2-73683145DEA9}" dt="2023-01-31T16:43:59.367" v="6107" actId="20577"/>
          <ac:spMkLst>
            <pc:docMk/>
            <pc:sldMk cId="196891748" sldId="555"/>
            <ac:spMk id="2" creationId="{B9CD54E4-7A4F-7CAC-0571-18638F9A1629}"/>
          </ac:spMkLst>
        </pc:spChg>
        <pc:spChg chg="mod">
          <ac:chgData name="Brigitte Belzile" userId="2bc03fa1-fc6a-4379-b05b-5b49d2407fda" providerId="ADAL" clId="{6D0AF73E-F900-467A-A0B2-73683145DEA9}" dt="2023-01-31T16:41:05.860" v="6029" actId="21"/>
          <ac:spMkLst>
            <pc:docMk/>
            <pc:sldMk cId="196891748" sldId="555"/>
            <ac:spMk id="3" creationId="{D8EFDA89-C759-F9E0-E280-C0349827F0C1}"/>
          </ac:spMkLst>
        </pc:spChg>
        <pc:spChg chg="add mod">
          <ac:chgData name="Brigitte Belzile" userId="2bc03fa1-fc6a-4379-b05b-5b49d2407fda" providerId="ADAL" clId="{6D0AF73E-F900-467A-A0B2-73683145DEA9}" dt="2023-02-01T19:21:54.723" v="6912"/>
          <ac:spMkLst>
            <pc:docMk/>
            <pc:sldMk cId="196891748" sldId="555"/>
            <ac:spMk id="6" creationId="{369C104E-CAC0-1170-ED98-AC90D129529B}"/>
          </ac:spMkLst>
        </pc:spChg>
        <pc:graphicFrameChg chg="add mod modGraphic">
          <ac:chgData name="Brigitte Belzile" userId="2bc03fa1-fc6a-4379-b05b-5b49d2407fda" providerId="ADAL" clId="{6D0AF73E-F900-467A-A0B2-73683145DEA9}" dt="2023-01-31T16:42:16.312" v="6037" actId="1076"/>
          <ac:graphicFrameMkLst>
            <pc:docMk/>
            <pc:sldMk cId="196891748" sldId="555"/>
            <ac:graphicFrameMk id="4" creationId="{EEBCCE13-D31E-A9C4-799A-25FC2BD5E9CC}"/>
          </ac:graphicFrameMkLst>
        </pc:graphicFrameChg>
      </pc:sldChg>
      <pc:sldChg chg="del">
        <pc:chgData name="Brigitte Belzile" userId="2bc03fa1-fc6a-4379-b05b-5b49d2407fda" providerId="ADAL" clId="{6D0AF73E-F900-467A-A0B2-73683145DEA9}" dt="2023-01-31T16:44:05.965" v="6108" actId="47"/>
        <pc:sldMkLst>
          <pc:docMk/>
          <pc:sldMk cId="1200448433" sldId="556"/>
        </pc:sldMkLst>
      </pc:sldChg>
      <pc:sldChg chg="modSp mod">
        <pc:chgData name="Brigitte Belzile" userId="2bc03fa1-fc6a-4379-b05b-5b49d2407fda" providerId="ADAL" clId="{6D0AF73E-F900-467A-A0B2-73683145DEA9}" dt="2023-02-01T19:48:55.858" v="6987" actId="12"/>
        <pc:sldMkLst>
          <pc:docMk/>
          <pc:sldMk cId="1280372070" sldId="557"/>
        </pc:sldMkLst>
        <pc:spChg chg="mod">
          <ac:chgData name="Brigitte Belzile" userId="2bc03fa1-fc6a-4379-b05b-5b49d2407fda" providerId="ADAL" clId="{6D0AF73E-F900-467A-A0B2-73683145DEA9}" dt="2023-02-01T19:48:55.858" v="6987" actId="12"/>
          <ac:spMkLst>
            <pc:docMk/>
            <pc:sldMk cId="1280372070" sldId="557"/>
            <ac:spMk id="3" creationId="{D8EFDA89-C759-F9E0-E280-C0349827F0C1}"/>
          </ac:spMkLst>
        </pc:spChg>
      </pc:sldChg>
      <pc:sldChg chg="addSp delSp modSp mod modClrScheme chgLayout">
        <pc:chgData name="Brigitte Belzile" userId="2bc03fa1-fc6a-4379-b05b-5b49d2407fda" providerId="ADAL" clId="{6D0AF73E-F900-467A-A0B2-73683145DEA9}" dt="2023-02-01T19:48:18.686" v="6983" actId="700"/>
        <pc:sldMkLst>
          <pc:docMk/>
          <pc:sldMk cId="2719643159" sldId="560"/>
        </pc:sldMkLst>
        <pc:spChg chg="mod ord">
          <ac:chgData name="Brigitte Belzile" userId="2bc03fa1-fc6a-4379-b05b-5b49d2407fda" providerId="ADAL" clId="{6D0AF73E-F900-467A-A0B2-73683145DEA9}" dt="2023-02-01T19:48:18.686" v="6983" actId="700"/>
          <ac:spMkLst>
            <pc:docMk/>
            <pc:sldMk cId="2719643159" sldId="560"/>
            <ac:spMk id="2" creationId="{0B3A7626-B029-8FD4-FF34-C46EE755D60A}"/>
          </ac:spMkLst>
        </pc:spChg>
        <pc:spChg chg="del mod ord">
          <ac:chgData name="Brigitte Belzile" userId="2bc03fa1-fc6a-4379-b05b-5b49d2407fda" providerId="ADAL" clId="{6D0AF73E-F900-467A-A0B2-73683145DEA9}" dt="2023-02-01T19:48:18.686" v="6983" actId="700"/>
          <ac:spMkLst>
            <pc:docMk/>
            <pc:sldMk cId="2719643159" sldId="560"/>
            <ac:spMk id="3" creationId="{D384D35A-490D-F97B-E02E-E501D7C6656F}"/>
          </ac:spMkLst>
        </pc:spChg>
        <pc:spChg chg="add mod ord">
          <ac:chgData name="Brigitte Belzile" userId="2bc03fa1-fc6a-4379-b05b-5b49d2407fda" providerId="ADAL" clId="{6D0AF73E-F900-467A-A0B2-73683145DEA9}" dt="2023-02-01T19:48:18.686" v="6983" actId="700"/>
          <ac:spMkLst>
            <pc:docMk/>
            <pc:sldMk cId="2719643159" sldId="560"/>
            <ac:spMk id="4" creationId="{43149515-034F-C3B5-8F3A-65CFAD5141AD}"/>
          </ac:spMkLst>
        </pc:spChg>
      </pc:sldChg>
      <pc:sldChg chg="modSp mod">
        <pc:chgData name="Brigitte Belzile" userId="2bc03fa1-fc6a-4379-b05b-5b49d2407fda" providerId="ADAL" clId="{6D0AF73E-F900-467A-A0B2-73683145DEA9}" dt="2023-02-01T19:51:50.421" v="6990" actId="12"/>
        <pc:sldMkLst>
          <pc:docMk/>
          <pc:sldMk cId="2087272564" sldId="562"/>
        </pc:sldMkLst>
        <pc:spChg chg="mod">
          <ac:chgData name="Brigitte Belzile" userId="2bc03fa1-fc6a-4379-b05b-5b49d2407fda" providerId="ADAL" clId="{6D0AF73E-F900-467A-A0B2-73683145DEA9}" dt="2023-02-01T19:51:50.421" v="6990" actId="12"/>
          <ac:spMkLst>
            <pc:docMk/>
            <pc:sldMk cId="2087272564" sldId="562"/>
            <ac:spMk id="3" creationId="{D8EFDA89-C759-F9E0-E280-C0349827F0C1}"/>
          </ac:spMkLst>
        </pc:spChg>
      </pc:sldChg>
      <pc:sldChg chg="addSp modSp mod">
        <pc:chgData name="Brigitte Belzile" userId="2bc03fa1-fc6a-4379-b05b-5b49d2407fda" providerId="ADAL" clId="{6D0AF73E-F900-467A-A0B2-73683145DEA9}" dt="2023-01-27T20:26:42.541" v="261" actId="1076"/>
        <pc:sldMkLst>
          <pc:docMk/>
          <pc:sldMk cId="2229066207" sldId="565"/>
        </pc:sldMkLst>
        <pc:picChg chg="add mod">
          <ac:chgData name="Brigitte Belzile" userId="2bc03fa1-fc6a-4379-b05b-5b49d2407fda" providerId="ADAL" clId="{6D0AF73E-F900-467A-A0B2-73683145DEA9}" dt="2023-01-27T20:26:42.541" v="261" actId="1076"/>
          <ac:picMkLst>
            <pc:docMk/>
            <pc:sldMk cId="2229066207" sldId="565"/>
            <ac:picMk id="4" creationId="{768940D5-51BF-281A-3D07-42E6B0E1193A}"/>
          </ac:picMkLst>
        </pc:picChg>
      </pc:sldChg>
      <pc:sldChg chg="modSp mod">
        <pc:chgData name="Brigitte Belzile" userId="2bc03fa1-fc6a-4379-b05b-5b49d2407fda" providerId="ADAL" clId="{6D0AF73E-F900-467A-A0B2-73683145DEA9}" dt="2023-02-01T19:47:35.941" v="6982" actId="20577"/>
        <pc:sldMkLst>
          <pc:docMk/>
          <pc:sldMk cId="1752658227" sldId="567"/>
        </pc:sldMkLst>
        <pc:spChg chg="mod">
          <ac:chgData name="Brigitte Belzile" userId="2bc03fa1-fc6a-4379-b05b-5b49d2407fda" providerId="ADAL" clId="{6D0AF73E-F900-467A-A0B2-73683145DEA9}" dt="2023-02-01T19:47:35.941" v="6982" actId="20577"/>
          <ac:spMkLst>
            <pc:docMk/>
            <pc:sldMk cId="1752658227" sldId="567"/>
            <ac:spMk id="3" creationId="{26131A76-60F9-F987-391E-BA27A178587E}"/>
          </ac:spMkLst>
        </pc:spChg>
      </pc:sldChg>
      <pc:sldChg chg="mod modShow">
        <pc:chgData name="Brigitte Belzile" userId="2bc03fa1-fc6a-4379-b05b-5b49d2407fda" providerId="ADAL" clId="{6D0AF73E-F900-467A-A0B2-73683145DEA9}" dt="2023-02-01T19:57:52.050" v="6991" actId="729"/>
        <pc:sldMkLst>
          <pc:docMk/>
          <pc:sldMk cId="9235941" sldId="572"/>
        </pc:sldMkLst>
      </pc:sldChg>
      <pc:sldChg chg="addSp modSp mod setBg">
        <pc:chgData name="Brigitte Belzile" userId="2bc03fa1-fc6a-4379-b05b-5b49d2407fda" providerId="ADAL" clId="{6D0AF73E-F900-467A-A0B2-73683145DEA9}" dt="2023-01-27T19:47:50.159" v="227" actId="14100"/>
        <pc:sldMkLst>
          <pc:docMk/>
          <pc:sldMk cId="2849159485" sldId="576"/>
        </pc:sldMkLst>
        <pc:spChg chg="mod">
          <ac:chgData name="Brigitte Belzile" userId="2bc03fa1-fc6a-4379-b05b-5b49d2407fda" providerId="ADAL" clId="{6D0AF73E-F900-467A-A0B2-73683145DEA9}" dt="2023-01-27T19:47:50.159" v="227" actId="14100"/>
          <ac:spMkLst>
            <pc:docMk/>
            <pc:sldMk cId="2849159485" sldId="576"/>
            <ac:spMk id="2" creationId="{335232E9-3034-7048-1A8F-AFCB88E8925C}"/>
          </ac:spMkLst>
        </pc:spChg>
        <pc:spChg chg="mod">
          <ac:chgData name="Brigitte Belzile" userId="2bc03fa1-fc6a-4379-b05b-5b49d2407fda" providerId="ADAL" clId="{6D0AF73E-F900-467A-A0B2-73683145DEA9}" dt="2023-01-27T19:47:34.098" v="218" actId="26606"/>
          <ac:spMkLst>
            <pc:docMk/>
            <pc:sldMk cId="2849159485" sldId="576"/>
            <ac:spMk id="3" creationId="{3B82B9F4-7D1A-4AEC-914E-65CBE8A1E7E8}"/>
          </ac:spMkLst>
        </pc:spChg>
        <pc:picChg chg="add">
          <ac:chgData name="Brigitte Belzile" userId="2bc03fa1-fc6a-4379-b05b-5b49d2407fda" providerId="ADAL" clId="{6D0AF73E-F900-467A-A0B2-73683145DEA9}" dt="2023-01-27T19:47:34.098" v="218" actId="26606"/>
          <ac:picMkLst>
            <pc:docMk/>
            <pc:sldMk cId="2849159485" sldId="576"/>
            <ac:picMk id="5" creationId="{AA4C4E07-18EB-C070-EC46-C3EAD7C04AAE}"/>
          </ac:picMkLst>
        </pc:picChg>
        <pc:cxnChg chg="add">
          <ac:chgData name="Brigitte Belzile" userId="2bc03fa1-fc6a-4379-b05b-5b49d2407fda" providerId="ADAL" clId="{6D0AF73E-F900-467A-A0B2-73683145DEA9}" dt="2023-01-27T19:47:34.098" v="218" actId="26606"/>
          <ac:cxnSpMkLst>
            <pc:docMk/>
            <pc:sldMk cId="2849159485" sldId="576"/>
            <ac:cxnSpMk id="9" creationId="{A7F400EE-A8A5-48AF-B4D6-291B52C6F0B0}"/>
          </ac:cxnSpMkLst>
        </pc:cxnChg>
      </pc:sldChg>
      <pc:sldChg chg="addSp delSp modSp add del mod">
        <pc:chgData name="Brigitte Belzile" userId="2bc03fa1-fc6a-4379-b05b-5b49d2407fda" providerId="ADAL" clId="{6D0AF73E-F900-467A-A0B2-73683145DEA9}" dt="2023-01-31T16:13:08.295" v="3357" actId="47"/>
        <pc:sldMkLst>
          <pc:docMk/>
          <pc:sldMk cId="1562446690" sldId="577"/>
        </pc:sldMkLst>
        <pc:spChg chg="add del mod">
          <ac:chgData name="Brigitte Belzile" userId="2bc03fa1-fc6a-4379-b05b-5b49d2407fda" providerId="ADAL" clId="{6D0AF73E-F900-467A-A0B2-73683145DEA9}" dt="2023-01-31T16:11:47.864" v="3321"/>
          <ac:spMkLst>
            <pc:docMk/>
            <pc:sldMk cId="1562446690" sldId="577"/>
            <ac:spMk id="3" creationId="{54BA96EE-C787-5AFE-0E28-17869B07E1D9}"/>
          </ac:spMkLst>
        </pc:spChg>
        <pc:spChg chg="mod">
          <ac:chgData name="Brigitte Belzile" userId="2bc03fa1-fc6a-4379-b05b-5b49d2407fda" providerId="ADAL" clId="{6D0AF73E-F900-467A-A0B2-73683145DEA9}" dt="2023-01-31T16:11:47.864" v="3321"/>
          <ac:spMkLst>
            <pc:docMk/>
            <pc:sldMk cId="1562446690" sldId="577"/>
            <ac:spMk id="4" creationId="{79A05A48-CC3B-4332-9C38-EFECCB2B0959}"/>
          </ac:spMkLst>
        </pc:spChg>
        <pc:spChg chg="add del mod">
          <ac:chgData name="Brigitte Belzile" userId="2bc03fa1-fc6a-4379-b05b-5b49d2407fda" providerId="ADAL" clId="{6D0AF73E-F900-467A-A0B2-73683145DEA9}" dt="2023-01-31T16:12:07.215" v="3323" actId="478"/>
          <ac:spMkLst>
            <pc:docMk/>
            <pc:sldMk cId="1562446690" sldId="577"/>
            <ac:spMk id="5" creationId="{0AF6B725-027D-93D8-F238-A81AAC1D5B1B}"/>
          </ac:spMkLst>
        </pc:spChg>
      </pc:sldChg>
      <pc:sldChg chg="modSp new del mod">
        <pc:chgData name="Brigitte Belzile" userId="2bc03fa1-fc6a-4379-b05b-5b49d2407fda" providerId="ADAL" clId="{6D0AF73E-F900-467A-A0B2-73683145DEA9}" dt="2023-01-27T20:01:57.480" v="257" actId="47"/>
        <pc:sldMkLst>
          <pc:docMk/>
          <pc:sldMk cId="273056376" sldId="578"/>
        </pc:sldMkLst>
        <pc:spChg chg="mod">
          <ac:chgData name="Brigitte Belzile" userId="2bc03fa1-fc6a-4379-b05b-5b49d2407fda" providerId="ADAL" clId="{6D0AF73E-F900-467A-A0B2-73683145DEA9}" dt="2023-01-27T20:01:48.254" v="256" actId="20577"/>
          <ac:spMkLst>
            <pc:docMk/>
            <pc:sldMk cId="273056376" sldId="578"/>
            <ac:spMk id="2" creationId="{E0A84E96-03BD-70A4-9528-4905D734E225}"/>
          </ac:spMkLst>
        </pc:spChg>
      </pc:sldChg>
      <pc:sldChg chg="modSp mod modNotesTx">
        <pc:chgData name="Brigitte Belzile" userId="2bc03fa1-fc6a-4379-b05b-5b49d2407fda" providerId="ADAL" clId="{6D0AF73E-F900-467A-A0B2-73683145DEA9}" dt="2023-01-31T16:54:09.148" v="6908" actId="20577"/>
        <pc:sldMkLst>
          <pc:docMk/>
          <pc:sldMk cId="3476245316" sldId="580"/>
        </pc:sldMkLst>
        <pc:spChg chg="mod">
          <ac:chgData name="Brigitte Belzile" userId="2bc03fa1-fc6a-4379-b05b-5b49d2407fda" providerId="ADAL" clId="{6D0AF73E-F900-467A-A0B2-73683145DEA9}" dt="2023-01-31T16:54:09.148" v="6908" actId="20577"/>
          <ac:spMkLst>
            <pc:docMk/>
            <pc:sldMk cId="3476245316" sldId="580"/>
            <ac:spMk id="3" creationId="{26131A76-60F9-F987-391E-BA27A178587E}"/>
          </ac:spMkLst>
        </pc:spChg>
      </pc:sldChg>
      <pc:sldChg chg="addSp delSp modSp add mod ord">
        <pc:chgData name="Brigitte Belzile" userId="2bc03fa1-fc6a-4379-b05b-5b49d2407fda" providerId="ADAL" clId="{6D0AF73E-F900-467A-A0B2-73683145DEA9}" dt="2023-01-31T15:25:49.019" v="715"/>
        <pc:sldMkLst>
          <pc:docMk/>
          <pc:sldMk cId="3953931352" sldId="581"/>
        </pc:sldMkLst>
        <pc:spChg chg="mod">
          <ac:chgData name="Brigitte Belzile" userId="2bc03fa1-fc6a-4379-b05b-5b49d2407fda" providerId="ADAL" clId="{6D0AF73E-F900-467A-A0B2-73683145DEA9}" dt="2023-01-31T15:25:14.791" v="694" actId="20577"/>
          <ac:spMkLst>
            <pc:docMk/>
            <pc:sldMk cId="3953931352" sldId="581"/>
            <ac:spMk id="2" creationId="{335232E9-3034-7048-1A8F-AFCB88E8925C}"/>
          </ac:spMkLst>
        </pc:spChg>
        <pc:spChg chg="add del mod">
          <ac:chgData name="Brigitte Belzile" userId="2bc03fa1-fc6a-4379-b05b-5b49d2407fda" providerId="ADAL" clId="{6D0AF73E-F900-467A-A0B2-73683145DEA9}" dt="2023-01-31T15:24:49.202" v="687"/>
          <ac:spMkLst>
            <pc:docMk/>
            <pc:sldMk cId="3953931352" sldId="581"/>
            <ac:spMk id="3" creationId="{D6398E87-8D22-2804-17F8-6B0FCA9F5A4D}"/>
          </ac:spMkLst>
        </pc:spChg>
        <pc:spChg chg="del mod">
          <ac:chgData name="Brigitte Belzile" userId="2bc03fa1-fc6a-4379-b05b-5b49d2407fda" providerId="ADAL" clId="{6D0AF73E-F900-467A-A0B2-73683145DEA9}" dt="2023-01-31T15:25:07.658" v="692" actId="478"/>
          <ac:spMkLst>
            <pc:docMk/>
            <pc:sldMk cId="3953931352" sldId="581"/>
            <ac:spMk id="4" creationId="{ABAB6833-D40D-F70C-A1CD-06E8B30335F3}"/>
          </ac:spMkLst>
        </pc:spChg>
        <pc:spChg chg="add mod">
          <ac:chgData name="Brigitte Belzile" userId="2bc03fa1-fc6a-4379-b05b-5b49d2407fda" providerId="ADAL" clId="{6D0AF73E-F900-467A-A0B2-73683145DEA9}" dt="2023-01-31T15:25:42.513" v="713" actId="113"/>
          <ac:spMkLst>
            <pc:docMk/>
            <pc:sldMk cId="3953931352" sldId="581"/>
            <ac:spMk id="5" creationId="{8B9A40EE-9BD9-1E20-F7BE-11F103EC761C}"/>
          </ac:spMkLst>
        </pc:spChg>
      </pc:sldChg>
      <pc:sldChg chg="addSp modSp add mod setBg modNotesTx">
        <pc:chgData name="Brigitte Belzile" userId="2bc03fa1-fc6a-4379-b05b-5b49d2407fda" providerId="ADAL" clId="{6D0AF73E-F900-467A-A0B2-73683145DEA9}" dt="2023-01-31T16:37:40.058" v="6010" actId="404"/>
        <pc:sldMkLst>
          <pc:docMk/>
          <pc:sldMk cId="702694786" sldId="582"/>
        </pc:sldMkLst>
        <pc:spChg chg="mod">
          <ac:chgData name="Brigitte Belzile" userId="2bc03fa1-fc6a-4379-b05b-5b49d2407fda" providerId="ADAL" clId="{6D0AF73E-F900-467A-A0B2-73683145DEA9}" dt="2023-01-31T16:37:35.499" v="6007" actId="26606"/>
          <ac:spMkLst>
            <pc:docMk/>
            <pc:sldMk cId="702694786" sldId="582"/>
            <ac:spMk id="2" creationId="{5B15F5C3-B286-3582-053F-B0809725A863}"/>
          </ac:spMkLst>
        </pc:spChg>
        <pc:spChg chg="mod">
          <ac:chgData name="Brigitte Belzile" userId="2bc03fa1-fc6a-4379-b05b-5b49d2407fda" providerId="ADAL" clId="{6D0AF73E-F900-467A-A0B2-73683145DEA9}" dt="2023-01-31T16:37:40.058" v="6010" actId="404"/>
          <ac:spMkLst>
            <pc:docMk/>
            <pc:sldMk cId="702694786" sldId="582"/>
            <ac:spMk id="3" creationId="{5DC8C551-8360-589B-EE91-C56533B45FBA}"/>
          </ac:spMkLst>
        </pc:spChg>
        <pc:spChg chg="add">
          <ac:chgData name="Brigitte Belzile" userId="2bc03fa1-fc6a-4379-b05b-5b49d2407fda" providerId="ADAL" clId="{6D0AF73E-F900-467A-A0B2-73683145DEA9}" dt="2023-01-31T16:37:35.499" v="6007" actId="26606"/>
          <ac:spMkLst>
            <pc:docMk/>
            <pc:sldMk cId="702694786" sldId="582"/>
            <ac:spMk id="8" creationId="{7CB4857B-ED7C-444D-9F04-2F885114A1C2}"/>
          </ac:spMkLst>
        </pc:spChg>
        <pc:spChg chg="add">
          <ac:chgData name="Brigitte Belzile" userId="2bc03fa1-fc6a-4379-b05b-5b49d2407fda" providerId="ADAL" clId="{6D0AF73E-F900-467A-A0B2-73683145DEA9}" dt="2023-01-31T16:37:35.499" v="6007" actId="26606"/>
          <ac:spMkLst>
            <pc:docMk/>
            <pc:sldMk cId="702694786" sldId="582"/>
            <ac:spMk id="10" creationId="{D18046FB-44EA-4FD8-A585-EA09A319B2D0}"/>
          </ac:spMkLst>
        </pc:spChg>
        <pc:spChg chg="add">
          <ac:chgData name="Brigitte Belzile" userId="2bc03fa1-fc6a-4379-b05b-5b49d2407fda" providerId="ADAL" clId="{6D0AF73E-F900-467A-A0B2-73683145DEA9}" dt="2023-01-31T16:37:35.499" v="6007" actId="26606"/>
          <ac:spMkLst>
            <pc:docMk/>
            <pc:sldMk cId="702694786" sldId="582"/>
            <ac:spMk id="12" creationId="{479F5F2B-8B58-4140-AE6A-51F6C67B18D9}"/>
          </ac:spMkLst>
        </pc:spChg>
      </pc:sldChg>
      <pc:sldChg chg="addSp delSp modSp new mod modShow modNotesTx">
        <pc:chgData name="Brigitte Belzile" userId="2bc03fa1-fc6a-4379-b05b-5b49d2407fda" providerId="ADAL" clId="{6D0AF73E-F900-467A-A0B2-73683145DEA9}" dt="2023-02-01T19:28:30.440" v="6918" actId="729"/>
        <pc:sldMkLst>
          <pc:docMk/>
          <pc:sldMk cId="393519230" sldId="583"/>
        </pc:sldMkLst>
        <pc:spChg chg="mod">
          <ac:chgData name="Brigitte Belzile" userId="2bc03fa1-fc6a-4379-b05b-5b49d2407fda" providerId="ADAL" clId="{6D0AF73E-F900-467A-A0B2-73683145DEA9}" dt="2023-01-31T16:14:06.524" v="3365"/>
          <ac:spMkLst>
            <pc:docMk/>
            <pc:sldMk cId="393519230" sldId="583"/>
            <ac:spMk id="2" creationId="{30F78425-35D7-62EC-0932-B11610897910}"/>
          </ac:spMkLst>
        </pc:spChg>
        <pc:spChg chg="add del mod">
          <ac:chgData name="Brigitte Belzile" userId="2bc03fa1-fc6a-4379-b05b-5b49d2407fda" providerId="ADAL" clId="{6D0AF73E-F900-467A-A0B2-73683145DEA9}" dt="2023-01-31T16:13:42.795" v="3359" actId="478"/>
          <ac:spMkLst>
            <pc:docMk/>
            <pc:sldMk cId="393519230" sldId="583"/>
            <ac:spMk id="3" creationId="{C4396013-C873-11D6-3C81-1186509A6425}"/>
          </ac:spMkLst>
        </pc:spChg>
        <pc:spChg chg="add del mod">
          <ac:chgData name="Brigitte Belzile" userId="2bc03fa1-fc6a-4379-b05b-5b49d2407fda" providerId="ADAL" clId="{6D0AF73E-F900-467A-A0B2-73683145DEA9}" dt="2023-01-31T16:13:42.795" v="3359" actId="478"/>
          <ac:spMkLst>
            <pc:docMk/>
            <pc:sldMk cId="393519230" sldId="583"/>
            <ac:spMk id="4" creationId="{4260BFAA-9051-FB92-F279-AD87ED04E027}"/>
          </ac:spMkLst>
        </pc:spChg>
        <pc:spChg chg="add del mod">
          <ac:chgData name="Brigitte Belzile" userId="2bc03fa1-fc6a-4379-b05b-5b49d2407fda" providerId="ADAL" clId="{6D0AF73E-F900-467A-A0B2-73683145DEA9}" dt="2023-01-31T16:13:42.795" v="3359" actId="478"/>
          <ac:spMkLst>
            <pc:docMk/>
            <pc:sldMk cId="393519230" sldId="583"/>
            <ac:spMk id="5" creationId="{8F6B9B7D-B32F-7B0B-FF1B-F43CAF98325E}"/>
          </ac:spMkLst>
        </pc:spChg>
        <pc:spChg chg="add del mod">
          <ac:chgData name="Brigitte Belzile" userId="2bc03fa1-fc6a-4379-b05b-5b49d2407fda" providerId="ADAL" clId="{6D0AF73E-F900-467A-A0B2-73683145DEA9}" dt="2023-01-31T16:13:42.795" v="3359" actId="478"/>
          <ac:spMkLst>
            <pc:docMk/>
            <pc:sldMk cId="393519230" sldId="583"/>
            <ac:spMk id="6" creationId="{FB3D8B27-1DDE-184A-A34F-2C75C73F54AB}"/>
          </ac:spMkLst>
        </pc:spChg>
        <pc:spChg chg="add del mod">
          <ac:chgData name="Brigitte Belzile" userId="2bc03fa1-fc6a-4379-b05b-5b49d2407fda" providerId="ADAL" clId="{6D0AF73E-F900-467A-A0B2-73683145DEA9}" dt="2023-01-31T16:13:42.795" v="3359" actId="478"/>
          <ac:spMkLst>
            <pc:docMk/>
            <pc:sldMk cId="393519230" sldId="583"/>
            <ac:spMk id="7" creationId="{A267F0F3-165B-BC26-7BD6-5FD63374A744}"/>
          </ac:spMkLst>
        </pc:spChg>
        <pc:spChg chg="mod">
          <ac:chgData name="Brigitte Belzile" userId="2bc03fa1-fc6a-4379-b05b-5b49d2407fda" providerId="ADAL" clId="{6D0AF73E-F900-467A-A0B2-73683145DEA9}" dt="2023-01-31T16:12:21.622" v="3324"/>
          <ac:spMkLst>
            <pc:docMk/>
            <pc:sldMk cId="393519230" sldId="583"/>
            <ac:spMk id="9" creationId="{DA5FA0D1-F2FA-544B-A73C-62B5EF63A0CA}"/>
          </ac:spMkLst>
        </pc:spChg>
        <pc:spChg chg="mod">
          <ac:chgData name="Brigitte Belzile" userId="2bc03fa1-fc6a-4379-b05b-5b49d2407fda" providerId="ADAL" clId="{6D0AF73E-F900-467A-A0B2-73683145DEA9}" dt="2023-01-31T16:12:21.622" v="3324"/>
          <ac:spMkLst>
            <pc:docMk/>
            <pc:sldMk cId="393519230" sldId="583"/>
            <ac:spMk id="10" creationId="{48A19DAD-0C0B-B91A-62BC-B7F5DA73378B}"/>
          </ac:spMkLst>
        </pc:spChg>
        <pc:spChg chg="mod">
          <ac:chgData name="Brigitte Belzile" userId="2bc03fa1-fc6a-4379-b05b-5b49d2407fda" providerId="ADAL" clId="{6D0AF73E-F900-467A-A0B2-73683145DEA9}" dt="2023-01-31T16:12:21.622" v="3324"/>
          <ac:spMkLst>
            <pc:docMk/>
            <pc:sldMk cId="393519230" sldId="583"/>
            <ac:spMk id="11" creationId="{E2165203-CC64-0AB8-2160-F46C16784A28}"/>
          </ac:spMkLst>
        </pc:spChg>
        <pc:spChg chg="mod">
          <ac:chgData name="Brigitte Belzile" userId="2bc03fa1-fc6a-4379-b05b-5b49d2407fda" providerId="ADAL" clId="{6D0AF73E-F900-467A-A0B2-73683145DEA9}" dt="2023-01-31T16:12:21.622" v="3324"/>
          <ac:spMkLst>
            <pc:docMk/>
            <pc:sldMk cId="393519230" sldId="583"/>
            <ac:spMk id="12" creationId="{5C29463F-DE11-9624-19EC-B9C80B64780F}"/>
          </ac:spMkLst>
        </pc:spChg>
        <pc:spChg chg="mod">
          <ac:chgData name="Brigitte Belzile" userId="2bc03fa1-fc6a-4379-b05b-5b49d2407fda" providerId="ADAL" clId="{6D0AF73E-F900-467A-A0B2-73683145DEA9}" dt="2023-01-31T16:12:21.622" v="3324"/>
          <ac:spMkLst>
            <pc:docMk/>
            <pc:sldMk cId="393519230" sldId="583"/>
            <ac:spMk id="13" creationId="{26BFAC77-1424-7488-2360-7DE5D454BF91}"/>
          </ac:spMkLst>
        </pc:spChg>
        <pc:spChg chg="add del mod">
          <ac:chgData name="Brigitte Belzile" userId="2bc03fa1-fc6a-4379-b05b-5b49d2407fda" providerId="ADAL" clId="{6D0AF73E-F900-467A-A0B2-73683145DEA9}" dt="2023-01-31T16:12:33.006" v="3326" actId="478"/>
          <ac:spMkLst>
            <pc:docMk/>
            <pc:sldMk cId="393519230" sldId="583"/>
            <ac:spMk id="14" creationId="{E3F9FF27-1C1D-D5DD-B472-579DFD97E3F3}"/>
          </ac:spMkLst>
        </pc:spChg>
        <pc:spChg chg="add del mod">
          <ac:chgData name="Brigitte Belzile" userId="2bc03fa1-fc6a-4379-b05b-5b49d2407fda" providerId="ADAL" clId="{6D0AF73E-F900-467A-A0B2-73683145DEA9}" dt="2023-01-31T16:13:42.795" v="3359" actId="478"/>
          <ac:spMkLst>
            <pc:docMk/>
            <pc:sldMk cId="393519230" sldId="583"/>
            <ac:spMk id="15" creationId="{85F2FF6F-2FCE-02EB-E002-C273DB8A1348}"/>
          </ac:spMkLst>
        </pc:spChg>
        <pc:spChg chg="add del mod">
          <ac:chgData name="Brigitte Belzile" userId="2bc03fa1-fc6a-4379-b05b-5b49d2407fda" providerId="ADAL" clId="{6D0AF73E-F900-467A-A0B2-73683145DEA9}" dt="2023-01-31T16:13:42.795" v="3359" actId="478"/>
          <ac:spMkLst>
            <pc:docMk/>
            <pc:sldMk cId="393519230" sldId="583"/>
            <ac:spMk id="20" creationId="{706256A3-53C2-7800-9765-139951A350F3}"/>
          </ac:spMkLst>
        </pc:spChg>
        <pc:spChg chg="mod">
          <ac:chgData name="Brigitte Belzile" userId="2bc03fa1-fc6a-4379-b05b-5b49d2407fda" providerId="ADAL" clId="{6D0AF73E-F900-467A-A0B2-73683145DEA9}" dt="2023-01-31T16:12:21.622" v="3324"/>
          <ac:spMkLst>
            <pc:docMk/>
            <pc:sldMk cId="393519230" sldId="583"/>
            <ac:spMk id="25" creationId="{F56A93AB-7EB5-8775-E798-720ACFCCCF70}"/>
          </ac:spMkLst>
        </pc:spChg>
        <pc:spChg chg="mod">
          <ac:chgData name="Brigitte Belzile" userId="2bc03fa1-fc6a-4379-b05b-5b49d2407fda" providerId="ADAL" clId="{6D0AF73E-F900-467A-A0B2-73683145DEA9}" dt="2023-01-31T16:12:21.622" v="3324"/>
          <ac:spMkLst>
            <pc:docMk/>
            <pc:sldMk cId="393519230" sldId="583"/>
            <ac:spMk id="26" creationId="{2D500831-9B70-CCA6-3741-3031CAFAAE24}"/>
          </ac:spMkLst>
        </pc:spChg>
        <pc:spChg chg="mod">
          <ac:chgData name="Brigitte Belzile" userId="2bc03fa1-fc6a-4379-b05b-5b49d2407fda" providerId="ADAL" clId="{6D0AF73E-F900-467A-A0B2-73683145DEA9}" dt="2023-01-31T16:12:21.622" v="3324"/>
          <ac:spMkLst>
            <pc:docMk/>
            <pc:sldMk cId="393519230" sldId="583"/>
            <ac:spMk id="28" creationId="{28F87087-918B-5FD0-8696-45FCC9B3DF82}"/>
          </ac:spMkLst>
        </pc:spChg>
        <pc:spChg chg="mod">
          <ac:chgData name="Brigitte Belzile" userId="2bc03fa1-fc6a-4379-b05b-5b49d2407fda" providerId="ADAL" clId="{6D0AF73E-F900-467A-A0B2-73683145DEA9}" dt="2023-01-31T16:12:21.622" v="3324"/>
          <ac:spMkLst>
            <pc:docMk/>
            <pc:sldMk cId="393519230" sldId="583"/>
            <ac:spMk id="29" creationId="{7E128BEE-8694-7F25-EB3C-B773895AC7F9}"/>
          </ac:spMkLst>
        </pc:spChg>
        <pc:spChg chg="mod">
          <ac:chgData name="Brigitte Belzile" userId="2bc03fa1-fc6a-4379-b05b-5b49d2407fda" providerId="ADAL" clId="{6D0AF73E-F900-467A-A0B2-73683145DEA9}" dt="2023-01-31T16:12:21.622" v="3324"/>
          <ac:spMkLst>
            <pc:docMk/>
            <pc:sldMk cId="393519230" sldId="583"/>
            <ac:spMk id="32" creationId="{192543C3-A95F-4EC6-2CB2-F2ACABCAF6AC}"/>
          </ac:spMkLst>
        </pc:spChg>
        <pc:spChg chg="mod">
          <ac:chgData name="Brigitte Belzile" userId="2bc03fa1-fc6a-4379-b05b-5b49d2407fda" providerId="ADAL" clId="{6D0AF73E-F900-467A-A0B2-73683145DEA9}" dt="2023-01-31T16:12:21.622" v="3324"/>
          <ac:spMkLst>
            <pc:docMk/>
            <pc:sldMk cId="393519230" sldId="583"/>
            <ac:spMk id="35" creationId="{96C96BC1-204F-1208-DA67-5EE527487C79}"/>
          </ac:spMkLst>
        </pc:spChg>
        <pc:spChg chg="mod">
          <ac:chgData name="Brigitte Belzile" userId="2bc03fa1-fc6a-4379-b05b-5b49d2407fda" providerId="ADAL" clId="{6D0AF73E-F900-467A-A0B2-73683145DEA9}" dt="2023-01-31T16:12:21.622" v="3324"/>
          <ac:spMkLst>
            <pc:docMk/>
            <pc:sldMk cId="393519230" sldId="583"/>
            <ac:spMk id="37" creationId="{B66899C5-97DA-3D29-6F7D-3E73B01FBF94}"/>
          </ac:spMkLst>
        </pc:spChg>
        <pc:spChg chg="mod">
          <ac:chgData name="Brigitte Belzile" userId="2bc03fa1-fc6a-4379-b05b-5b49d2407fda" providerId="ADAL" clId="{6D0AF73E-F900-467A-A0B2-73683145DEA9}" dt="2023-01-31T16:12:21.622" v="3324"/>
          <ac:spMkLst>
            <pc:docMk/>
            <pc:sldMk cId="393519230" sldId="583"/>
            <ac:spMk id="38" creationId="{6080E2DA-C098-97BC-22CE-AA608370BD9C}"/>
          </ac:spMkLst>
        </pc:spChg>
        <pc:spChg chg="mod">
          <ac:chgData name="Brigitte Belzile" userId="2bc03fa1-fc6a-4379-b05b-5b49d2407fda" providerId="ADAL" clId="{6D0AF73E-F900-467A-A0B2-73683145DEA9}" dt="2023-01-31T16:12:21.622" v="3324"/>
          <ac:spMkLst>
            <pc:docMk/>
            <pc:sldMk cId="393519230" sldId="583"/>
            <ac:spMk id="41" creationId="{E590CA29-5E82-2500-0183-C289ADEDC9B5}"/>
          </ac:spMkLst>
        </pc:spChg>
        <pc:spChg chg="mod">
          <ac:chgData name="Brigitte Belzile" userId="2bc03fa1-fc6a-4379-b05b-5b49d2407fda" providerId="ADAL" clId="{6D0AF73E-F900-467A-A0B2-73683145DEA9}" dt="2023-01-31T16:12:21.622" v="3324"/>
          <ac:spMkLst>
            <pc:docMk/>
            <pc:sldMk cId="393519230" sldId="583"/>
            <ac:spMk id="43" creationId="{C45EA0E3-24F5-D90E-56C9-DE93DFE1228B}"/>
          </ac:spMkLst>
        </pc:spChg>
        <pc:spChg chg="mod">
          <ac:chgData name="Brigitte Belzile" userId="2bc03fa1-fc6a-4379-b05b-5b49d2407fda" providerId="ADAL" clId="{6D0AF73E-F900-467A-A0B2-73683145DEA9}" dt="2023-01-31T16:12:21.622" v="3324"/>
          <ac:spMkLst>
            <pc:docMk/>
            <pc:sldMk cId="393519230" sldId="583"/>
            <ac:spMk id="45" creationId="{BDF58126-6312-80C2-1B58-D178A9723023}"/>
          </ac:spMkLst>
        </pc:spChg>
        <pc:spChg chg="mod">
          <ac:chgData name="Brigitte Belzile" userId="2bc03fa1-fc6a-4379-b05b-5b49d2407fda" providerId="ADAL" clId="{6D0AF73E-F900-467A-A0B2-73683145DEA9}" dt="2023-01-31T16:12:21.622" v="3324"/>
          <ac:spMkLst>
            <pc:docMk/>
            <pc:sldMk cId="393519230" sldId="583"/>
            <ac:spMk id="47" creationId="{03756C75-4E63-2BE7-0DC4-33AD95359633}"/>
          </ac:spMkLst>
        </pc:spChg>
        <pc:spChg chg="mod">
          <ac:chgData name="Brigitte Belzile" userId="2bc03fa1-fc6a-4379-b05b-5b49d2407fda" providerId="ADAL" clId="{6D0AF73E-F900-467A-A0B2-73683145DEA9}" dt="2023-01-31T16:12:21.622" v="3324"/>
          <ac:spMkLst>
            <pc:docMk/>
            <pc:sldMk cId="393519230" sldId="583"/>
            <ac:spMk id="49" creationId="{8D953F6D-8A58-79E1-3E27-06E72E695A97}"/>
          </ac:spMkLst>
        </pc:spChg>
        <pc:spChg chg="mod">
          <ac:chgData name="Brigitte Belzile" userId="2bc03fa1-fc6a-4379-b05b-5b49d2407fda" providerId="ADAL" clId="{6D0AF73E-F900-467A-A0B2-73683145DEA9}" dt="2023-01-31T16:12:21.622" v="3324"/>
          <ac:spMkLst>
            <pc:docMk/>
            <pc:sldMk cId="393519230" sldId="583"/>
            <ac:spMk id="50" creationId="{2A274F00-236E-4CC8-1DC3-CB3D599B5CA5}"/>
          </ac:spMkLst>
        </pc:spChg>
        <pc:spChg chg="add del mod">
          <ac:chgData name="Brigitte Belzile" userId="2bc03fa1-fc6a-4379-b05b-5b49d2407fda" providerId="ADAL" clId="{6D0AF73E-F900-467A-A0B2-73683145DEA9}" dt="2023-01-31T16:13:42.795" v="3359" actId="478"/>
          <ac:spMkLst>
            <pc:docMk/>
            <pc:sldMk cId="393519230" sldId="583"/>
            <ac:spMk id="54" creationId="{866B692C-94E7-8E81-2117-4C21434AC507}"/>
          </ac:spMkLst>
        </pc:spChg>
        <pc:spChg chg="mod">
          <ac:chgData name="Brigitte Belzile" userId="2bc03fa1-fc6a-4379-b05b-5b49d2407fda" providerId="ADAL" clId="{6D0AF73E-F900-467A-A0B2-73683145DEA9}" dt="2023-01-31T16:12:21.622" v="3324"/>
          <ac:spMkLst>
            <pc:docMk/>
            <pc:sldMk cId="393519230" sldId="583"/>
            <ac:spMk id="56" creationId="{A44BCB21-B1EA-8E4A-8C3C-AB64091B7679}"/>
          </ac:spMkLst>
        </pc:spChg>
        <pc:spChg chg="mod">
          <ac:chgData name="Brigitte Belzile" userId="2bc03fa1-fc6a-4379-b05b-5b49d2407fda" providerId="ADAL" clId="{6D0AF73E-F900-467A-A0B2-73683145DEA9}" dt="2023-01-31T16:12:21.622" v="3324"/>
          <ac:spMkLst>
            <pc:docMk/>
            <pc:sldMk cId="393519230" sldId="583"/>
            <ac:spMk id="59" creationId="{A5192FE8-01DC-4EC7-DE6E-C97515DC2AE9}"/>
          </ac:spMkLst>
        </pc:spChg>
        <pc:spChg chg="mod">
          <ac:chgData name="Brigitte Belzile" userId="2bc03fa1-fc6a-4379-b05b-5b49d2407fda" providerId="ADAL" clId="{6D0AF73E-F900-467A-A0B2-73683145DEA9}" dt="2023-01-31T16:12:21.622" v="3324"/>
          <ac:spMkLst>
            <pc:docMk/>
            <pc:sldMk cId="393519230" sldId="583"/>
            <ac:spMk id="62" creationId="{ADF38AC0-0F14-5C06-AB56-8D59AE946BEF}"/>
          </ac:spMkLst>
        </pc:spChg>
        <pc:spChg chg="mod">
          <ac:chgData name="Brigitte Belzile" userId="2bc03fa1-fc6a-4379-b05b-5b49d2407fda" providerId="ADAL" clId="{6D0AF73E-F900-467A-A0B2-73683145DEA9}" dt="2023-01-31T16:12:21.622" v="3324"/>
          <ac:spMkLst>
            <pc:docMk/>
            <pc:sldMk cId="393519230" sldId="583"/>
            <ac:spMk id="64" creationId="{EB923B29-17FC-5B6C-341B-7B8268D1DBCD}"/>
          </ac:spMkLst>
        </pc:spChg>
        <pc:spChg chg="mod">
          <ac:chgData name="Brigitte Belzile" userId="2bc03fa1-fc6a-4379-b05b-5b49d2407fda" providerId="ADAL" clId="{6D0AF73E-F900-467A-A0B2-73683145DEA9}" dt="2023-01-31T16:12:21.622" v="3324"/>
          <ac:spMkLst>
            <pc:docMk/>
            <pc:sldMk cId="393519230" sldId="583"/>
            <ac:spMk id="67" creationId="{3A8DE667-CD81-3E78-0159-90F2E301B26B}"/>
          </ac:spMkLst>
        </pc:spChg>
        <pc:spChg chg="mod">
          <ac:chgData name="Brigitte Belzile" userId="2bc03fa1-fc6a-4379-b05b-5b49d2407fda" providerId="ADAL" clId="{6D0AF73E-F900-467A-A0B2-73683145DEA9}" dt="2023-01-31T16:12:21.622" v="3324"/>
          <ac:spMkLst>
            <pc:docMk/>
            <pc:sldMk cId="393519230" sldId="583"/>
            <ac:spMk id="69" creationId="{D79A03F4-E337-B176-890E-6A8EC46963EE}"/>
          </ac:spMkLst>
        </pc:spChg>
        <pc:spChg chg="mod">
          <ac:chgData name="Brigitte Belzile" userId="2bc03fa1-fc6a-4379-b05b-5b49d2407fda" providerId="ADAL" clId="{6D0AF73E-F900-467A-A0B2-73683145DEA9}" dt="2023-01-31T16:12:21.622" v="3324"/>
          <ac:spMkLst>
            <pc:docMk/>
            <pc:sldMk cId="393519230" sldId="583"/>
            <ac:spMk id="72" creationId="{079717FD-220D-3C6D-6A1C-40B479CA47DC}"/>
          </ac:spMkLst>
        </pc:spChg>
        <pc:spChg chg="mod">
          <ac:chgData name="Brigitte Belzile" userId="2bc03fa1-fc6a-4379-b05b-5b49d2407fda" providerId="ADAL" clId="{6D0AF73E-F900-467A-A0B2-73683145DEA9}" dt="2023-01-31T16:12:21.622" v="3324"/>
          <ac:spMkLst>
            <pc:docMk/>
            <pc:sldMk cId="393519230" sldId="583"/>
            <ac:spMk id="74" creationId="{8D8C784C-4124-E318-1F0C-90F5A2681125}"/>
          </ac:spMkLst>
        </pc:spChg>
        <pc:spChg chg="mod">
          <ac:chgData name="Brigitte Belzile" userId="2bc03fa1-fc6a-4379-b05b-5b49d2407fda" providerId="ADAL" clId="{6D0AF73E-F900-467A-A0B2-73683145DEA9}" dt="2023-01-31T16:12:21.622" v="3324"/>
          <ac:spMkLst>
            <pc:docMk/>
            <pc:sldMk cId="393519230" sldId="583"/>
            <ac:spMk id="77" creationId="{A88B931C-25D9-1E9A-A5C4-809F60DAFE2D}"/>
          </ac:spMkLst>
        </pc:spChg>
        <pc:spChg chg="mod">
          <ac:chgData name="Brigitte Belzile" userId="2bc03fa1-fc6a-4379-b05b-5b49d2407fda" providerId="ADAL" clId="{6D0AF73E-F900-467A-A0B2-73683145DEA9}" dt="2023-01-31T16:12:21.622" v="3324"/>
          <ac:spMkLst>
            <pc:docMk/>
            <pc:sldMk cId="393519230" sldId="583"/>
            <ac:spMk id="79" creationId="{CA65E6CE-A2B6-6498-47F3-EF83567E3842}"/>
          </ac:spMkLst>
        </pc:spChg>
        <pc:spChg chg="mod">
          <ac:chgData name="Brigitte Belzile" userId="2bc03fa1-fc6a-4379-b05b-5b49d2407fda" providerId="ADAL" clId="{6D0AF73E-F900-467A-A0B2-73683145DEA9}" dt="2023-01-31T16:12:21.622" v="3324"/>
          <ac:spMkLst>
            <pc:docMk/>
            <pc:sldMk cId="393519230" sldId="583"/>
            <ac:spMk id="82" creationId="{3BE6719C-5AD4-61DF-9F4C-FC6E4A1A92F8}"/>
          </ac:spMkLst>
        </pc:spChg>
        <pc:spChg chg="mod">
          <ac:chgData name="Brigitte Belzile" userId="2bc03fa1-fc6a-4379-b05b-5b49d2407fda" providerId="ADAL" clId="{6D0AF73E-F900-467A-A0B2-73683145DEA9}" dt="2023-01-31T16:12:21.622" v="3324"/>
          <ac:spMkLst>
            <pc:docMk/>
            <pc:sldMk cId="393519230" sldId="583"/>
            <ac:spMk id="84" creationId="{A52EC77D-414F-2669-1156-E0F256103799}"/>
          </ac:spMkLst>
        </pc:spChg>
        <pc:spChg chg="add del mod">
          <ac:chgData name="Brigitte Belzile" userId="2bc03fa1-fc6a-4379-b05b-5b49d2407fda" providerId="ADAL" clId="{6D0AF73E-F900-467A-A0B2-73683145DEA9}" dt="2023-01-31T16:14:00.819" v="3363"/>
          <ac:spMkLst>
            <pc:docMk/>
            <pc:sldMk cId="393519230" sldId="583"/>
            <ac:spMk id="88" creationId="{777A5D5A-6B41-52F6-94A3-94FB178A38AA}"/>
          </ac:spMkLst>
        </pc:spChg>
        <pc:spChg chg="add del mod">
          <ac:chgData name="Brigitte Belzile" userId="2bc03fa1-fc6a-4379-b05b-5b49d2407fda" providerId="ADAL" clId="{6D0AF73E-F900-467A-A0B2-73683145DEA9}" dt="2023-01-31T16:14:02.202" v="3364"/>
          <ac:spMkLst>
            <pc:docMk/>
            <pc:sldMk cId="393519230" sldId="583"/>
            <ac:spMk id="89" creationId="{9CE3FA5A-5CF8-DF7D-BBCE-379A4A05B95C}"/>
          </ac:spMkLst>
        </pc:spChg>
        <pc:spChg chg="add del mod">
          <ac:chgData name="Brigitte Belzile" userId="2bc03fa1-fc6a-4379-b05b-5b49d2407fda" providerId="ADAL" clId="{6D0AF73E-F900-467A-A0B2-73683145DEA9}" dt="2023-01-31T16:14:06.524" v="3365"/>
          <ac:spMkLst>
            <pc:docMk/>
            <pc:sldMk cId="393519230" sldId="583"/>
            <ac:spMk id="90" creationId="{86A622E2-CFD0-F4F3-F53D-061366B757DD}"/>
          </ac:spMkLst>
        </pc:spChg>
        <pc:spChg chg="add mod">
          <ac:chgData name="Brigitte Belzile" userId="2bc03fa1-fc6a-4379-b05b-5b49d2407fda" providerId="ADAL" clId="{6D0AF73E-F900-467A-A0B2-73683145DEA9}" dt="2023-01-31T16:15:34.729" v="3483" actId="20577"/>
          <ac:spMkLst>
            <pc:docMk/>
            <pc:sldMk cId="393519230" sldId="583"/>
            <ac:spMk id="91" creationId="{386447F8-40CD-73EE-FF2B-8C519678003F}"/>
          </ac:spMkLst>
        </pc:spChg>
        <pc:grpChg chg="add del mod">
          <ac:chgData name="Brigitte Belzile" userId="2bc03fa1-fc6a-4379-b05b-5b49d2407fda" providerId="ADAL" clId="{6D0AF73E-F900-467A-A0B2-73683145DEA9}" dt="2023-01-31T16:13:42.795" v="3359" actId="478"/>
          <ac:grpSpMkLst>
            <pc:docMk/>
            <pc:sldMk cId="393519230" sldId="583"/>
            <ac:grpSpMk id="8" creationId="{8DD7DC17-292C-EAE0-F5A4-2E1A757657FD}"/>
          </ac:grpSpMkLst>
        </pc:grpChg>
        <pc:grpChg chg="add del mod">
          <ac:chgData name="Brigitte Belzile" userId="2bc03fa1-fc6a-4379-b05b-5b49d2407fda" providerId="ADAL" clId="{6D0AF73E-F900-467A-A0B2-73683145DEA9}" dt="2023-01-31T16:13:42.795" v="3359" actId="478"/>
          <ac:grpSpMkLst>
            <pc:docMk/>
            <pc:sldMk cId="393519230" sldId="583"/>
            <ac:grpSpMk id="22" creationId="{62869D09-FEBA-51A4-5CC8-9E3E20BD28A6}"/>
          </ac:grpSpMkLst>
        </pc:grpChg>
        <pc:grpChg chg="mod">
          <ac:chgData name="Brigitte Belzile" userId="2bc03fa1-fc6a-4379-b05b-5b49d2407fda" providerId="ADAL" clId="{6D0AF73E-F900-467A-A0B2-73683145DEA9}" dt="2023-01-31T16:12:21.622" v="3324"/>
          <ac:grpSpMkLst>
            <pc:docMk/>
            <pc:sldMk cId="393519230" sldId="583"/>
            <ac:grpSpMk id="23" creationId="{15812EB6-CABD-5B30-1B57-D73F8F4946C6}"/>
          </ac:grpSpMkLst>
        </pc:grpChg>
        <pc:grpChg chg="add del mod">
          <ac:chgData name="Brigitte Belzile" userId="2bc03fa1-fc6a-4379-b05b-5b49d2407fda" providerId="ADAL" clId="{6D0AF73E-F900-467A-A0B2-73683145DEA9}" dt="2023-01-31T16:13:42.795" v="3359" actId="478"/>
          <ac:grpSpMkLst>
            <pc:docMk/>
            <pc:sldMk cId="393519230" sldId="583"/>
            <ac:grpSpMk id="27" creationId="{8FD30FE9-262F-CE46-EA85-94A5A9C82238}"/>
          </ac:grpSpMkLst>
        </pc:grpChg>
        <pc:grpChg chg="add del mod">
          <ac:chgData name="Brigitte Belzile" userId="2bc03fa1-fc6a-4379-b05b-5b49d2407fda" providerId="ADAL" clId="{6D0AF73E-F900-467A-A0B2-73683145DEA9}" dt="2023-01-31T16:13:42.795" v="3359" actId="478"/>
          <ac:grpSpMkLst>
            <pc:docMk/>
            <pc:sldMk cId="393519230" sldId="583"/>
            <ac:grpSpMk id="31" creationId="{234734FC-B1B4-D17A-CC65-60D559D2879A}"/>
          </ac:grpSpMkLst>
        </pc:grpChg>
        <pc:grpChg chg="mod">
          <ac:chgData name="Brigitte Belzile" userId="2bc03fa1-fc6a-4379-b05b-5b49d2407fda" providerId="ADAL" clId="{6D0AF73E-F900-467A-A0B2-73683145DEA9}" dt="2023-01-31T16:12:21.622" v="3324"/>
          <ac:grpSpMkLst>
            <pc:docMk/>
            <pc:sldMk cId="393519230" sldId="583"/>
            <ac:grpSpMk id="33" creationId="{C9441813-A3CA-DC01-1BA7-A245BD6F31AB}"/>
          </ac:grpSpMkLst>
        </pc:grpChg>
        <pc:grpChg chg="add del mod">
          <ac:chgData name="Brigitte Belzile" userId="2bc03fa1-fc6a-4379-b05b-5b49d2407fda" providerId="ADAL" clId="{6D0AF73E-F900-467A-A0B2-73683145DEA9}" dt="2023-01-31T16:13:42.795" v="3359" actId="478"/>
          <ac:grpSpMkLst>
            <pc:docMk/>
            <pc:sldMk cId="393519230" sldId="583"/>
            <ac:grpSpMk id="36" creationId="{DB8FE2AE-F3B6-7791-F551-CC1EA032A07D}"/>
          </ac:grpSpMkLst>
        </pc:grpChg>
        <pc:grpChg chg="add del mod">
          <ac:chgData name="Brigitte Belzile" userId="2bc03fa1-fc6a-4379-b05b-5b49d2407fda" providerId="ADAL" clId="{6D0AF73E-F900-467A-A0B2-73683145DEA9}" dt="2023-01-31T16:13:42.795" v="3359" actId="478"/>
          <ac:grpSpMkLst>
            <pc:docMk/>
            <pc:sldMk cId="393519230" sldId="583"/>
            <ac:grpSpMk id="40" creationId="{A51241AE-2D8F-A5B5-C86C-8AD51CA3F74D}"/>
          </ac:grpSpMkLst>
        </pc:grpChg>
        <pc:grpChg chg="add del mod">
          <ac:chgData name="Brigitte Belzile" userId="2bc03fa1-fc6a-4379-b05b-5b49d2407fda" providerId="ADAL" clId="{6D0AF73E-F900-467A-A0B2-73683145DEA9}" dt="2023-01-31T16:13:42.795" v="3359" actId="478"/>
          <ac:grpSpMkLst>
            <pc:docMk/>
            <pc:sldMk cId="393519230" sldId="583"/>
            <ac:grpSpMk id="44" creationId="{7ECB7D50-DB8E-7B66-8AA4-CDDB73BA2F0C}"/>
          </ac:grpSpMkLst>
        </pc:grpChg>
        <pc:grpChg chg="add del mod">
          <ac:chgData name="Brigitte Belzile" userId="2bc03fa1-fc6a-4379-b05b-5b49d2407fda" providerId="ADAL" clId="{6D0AF73E-F900-467A-A0B2-73683145DEA9}" dt="2023-01-31T16:13:42.795" v="3359" actId="478"/>
          <ac:grpSpMkLst>
            <pc:docMk/>
            <pc:sldMk cId="393519230" sldId="583"/>
            <ac:grpSpMk id="48" creationId="{CF7E22C2-ED76-7198-05AA-63FDF82F964F}"/>
          </ac:grpSpMkLst>
        </pc:grpChg>
        <pc:grpChg chg="add del mod">
          <ac:chgData name="Brigitte Belzile" userId="2bc03fa1-fc6a-4379-b05b-5b49d2407fda" providerId="ADAL" clId="{6D0AF73E-F900-467A-A0B2-73683145DEA9}" dt="2023-01-31T16:13:42.795" v="3359" actId="478"/>
          <ac:grpSpMkLst>
            <pc:docMk/>
            <pc:sldMk cId="393519230" sldId="583"/>
            <ac:grpSpMk id="55" creationId="{C29210EC-9223-F8BB-A695-9FCDD2A06C99}"/>
          </ac:grpSpMkLst>
        </pc:grpChg>
        <pc:grpChg chg="add del mod">
          <ac:chgData name="Brigitte Belzile" userId="2bc03fa1-fc6a-4379-b05b-5b49d2407fda" providerId="ADAL" clId="{6D0AF73E-F900-467A-A0B2-73683145DEA9}" dt="2023-01-31T16:13:42.795" v="3359" actId="478"/>
          <ac:grpSpMkLst>
            <pc:docMk/>
            <pc:sldMk cId="393519230" sldId="583"/>
            <ac:grpSpMk id="58" creationId="{A84562B5-FEE2-2BA6-1E6E-3B600F6EAE87}"/>
          </ac:grpSpMkLst>
        </pc:grpChg>
        <pc:grpChg chg="add del mod">
          <ac:chgData name="Brigitte Belzile" userId="2bc03fa1-fc6a-4379-b05b-5b49d2407fda" providerId="ADAL" clId="{6D0AF73E-F900-467A-A0B2-73683145DEA9}" dt="2023-01-31T16:13:42.795" v="3359" actId="478"/>
          <ac:grpSpMkLst>
            <pc:docMk/>
            <pc:sldMk cId="393519230" sldId="583"/>
            <ac:grpSpMk id="61" creationId="{BA98C789-3DC5-6D6D-160A-B2BBE1CA688E}"/>
          </ac:grpSpMkLst>
        </pc:grpChg>
        <pc:grpChg chg="mod">
          <ac:chgData name="Brigitte Belzile" userId="2bc03fa1-fc6a-4379-b05b-5b49d2407fda" providerId="ADAL" clId="{6D0AF73E-F900-467A-A0B2-73683145DEA9}" dt="2023-01-31T16:12:21.622" v="3324"/>
          <ac:grpSpMkLst>
            <pc:docMk/>
            <pc:sldMk cId="393519230" sldId="583"/>
            <ac:grpSpMk id="63" creationId="{D044EE27-8078-D87A-3350-127394AED6D2}"/>
          </ac:grpSpMkLst>
        </pc:grpChg>
        <pc:grpChg chg="add del mod">
          <ac:chgData name="Brigitte Belzile" userId="2bc03fa1-fc6a-4379-b05b-5b49d2407fda" providerId="ADAL" clId="{6D0AF73E-F900-467A-A0B2-73683145DEA9}" dt="2023-01-31T16:13:42.795" v="3359" actId="478"/>
          <ac:grpSpMkLst>
            <pc:docMk/>
            <pc:sldMk cId="393519230" sldId="583"/>
            <ac:grpSpMk id="66" creationId="{152B136E-369D-BCD7-5435-197E91A8253C}"/>
          </ac:grpSpMkLst>
        </pc:grpChg>
        <pc:grpChg chg="mod">
          <ac:chgData name="Brigitte Belzile" userId="2bc03fa1-fc6a-4379-b05b-5b49d2407fda" providerId="ADAL" clId="{6D0AF73E-F900-467A-A0B2-73683145DEA9}" dt="2023-01-31T16:12:21.622" v="3324"/>
          <ac:grpSpMkLst>
            <pc:docMk/>
            <pc:sldMk cId="393519230" sldId="583"/>
            <ac:grpSpMk id="68" creationId="{2D443DA1-CE32-9E8E-3623-DAE358076DE7}"/>
          </ac:grpSpMkLst>
        </pc:grpChg>
        <pc:grpChg chg="add del mod">
          <ac:chgData name="Brigitte Belzile" userId="2bc03fa1-fc6a-4379-b05b-5b49d2407fda" providerId="ADAL" clId="{6D0AF73E-F900-467A-A0B2-73683145DEA9}" dt="2023-01-31T16:13:42.795" v="3359" actId="478"/>
          <ac:grpSpMkLst>
            <pc:docMk/>
            <pc:sldMk cId="393519230" sldId="583"/>
            <ac:grpSpMk id="71" creationId="{DE182EE9-E0F4-D2A1-D7CF-3233D766573C}"/>
          </ac:grpSpMkLst>
        </pc:grpChg>
        <pc:grpChg chg="mod">
          <ac:chgData name="Brigitte Belzile" userId="2bc03fa1-fc6a-4379-b05b-5b49d2407fda" providerId="ADAL" clId="{6D0AF73E-F900-467A-A0B2-73683145DEA9}" dt="2023-01-31T16:12:21.622" v="3324"/>
          <ac:grpSpMkLst>
            <pc:docMk/>
            <pc:sldMk cId="393519230" sldId="583"/>
            <ac:grpSpMk id="73" creationId="{7F46B6CE-670C-561B-76CD-134AFFBE2191}"/>
          </ac:grpSpMkLst>
        </pc:grpChg>
        <pc:grpChg chg="add del mod">
          <ac:chgData name="Brigitte Belzile" userId="2bc03fa1-fc6a-4379-b05b-5b49d2407fda" providerId="ADAL" clId="{6D0AF73E-F900-467A-A0B2-73683145DEA9}" dt="2023-01-31T16:13:42.795" v="3359" actId="478"/>
          <ac:grpSpMkLst>
            <pc:docMk/>
            <pc:sldMk cId="393519230" sldId="583"/>
            <ac:grpSpMk id="76" creationId="{ECFA0879-0EC3-D82B-7ED3-43D40AFC71D1}"/>
          </ac:grpSpMkLst>
        </pc:grpChg>
        <pc:grpChg chg="mod">
          <ac:chgData name="Brigitte Belzile" userId="2bc03fa1-fc6a-4379-b05b-5b49d2407fda" providerId="ADAL" clId="{6D0AF73E-F900-467A-A0B2-73683145DEA9}" dt="2023-01-31T16:12:21.622" v="3324"/>
          <ac:grpSpMkLst>
            <pc:docMk/>
            <pc:sldMk cId="393519230" sldId="583"/>
            <ac:grpSpMk id="78" creationId="{3E44BE36-5569-8406-C650-09F63CFCFF8B}"/>
          </ac:grpSpMkLst>
        </pc:grpChg>
        <pc:grpChg chg="add del mod">
          <ac:chgData name="Brigitte Belzile" userId="2bc03fa1-fc6a-4379-b05b-5b49d2407fda" providerId="ADAL" clId="{6D0AF73E-F900-467A-A0B2-73683145DEA9}" dt="2023-01-31T16:13:42.795" v="3359" actId="478"/>
          <ac:grpSpMkLst>
            <pc:docMk/>
            <pc:sldMk cId="393519230" sldId="583"/>
            <ac:grpSpMk id="81" creationId="{684207F2-2EE6-B8A3-2AAB-74149079A5CD}"/>
          </ac:grpSpMkLst>
        </pc:grpChg>
        <pc:grpChg chg="mod">
          <ac:chgData name="Brigitte Belzile" userId="2bc03fa1-fc6a-4379-b05b-5b49d2407fda" providerId="ADAL" clId="{6D0AF73E-F900-467A-A0B2-73683145DEA9}" dt="2023-01-31T16:12:21.622" v="3324"/>
          <ac:grpSpMkLst>
            <pc:docMk/>
            <pc:sldMk cId="393519230" sldId="583"/>
            <ac:grpSpMk id="83" creationId="{30987519-E9F8-8CAF-D385-C14273026325}"/>
          </ac:grpSpMkLst>
        </pc:grpChg>
        <pc:graphicFrameChg chg="add del mod">
          <ac:chgData name="Brigitte Belzile" userId="2bc03fa1-fc6a-4379-b05b-5b49d2407fda" providerId="ADAL" clId="{6D0AF73E-F900-467A-A0B2-73683145DEA9}" dt="2023-01-31T16:13:42.795" v="3359" actId="478"/>
          <ac:graphicFrameMkLst>
            <pc:docMk/>
            <pc:sldMk cId="393519230" sldId="583"/>
            <ac:graphicFrameMk id="16" creationId="{0679B909-01D4-4929-E10A-2B6513DE895E}"/>
          </ac:graphicFrameMkLst>
        </pc:graphicFrameChg>
        <pc:graphicFrameChg chg="add del mod">
          <ac:chgData name="Brigitte Belzile" userId="2bc03fa1-fc6a-4379-b05b-5b49d2407fda" providerId="ADAL" clId="{6D0AF73E-F900-467A-A0B2-73683145DEA9}" dt="2023-01-31T16:13:42.795" v="3359" actId="478"/>
          <ac:graphicFrameMkLst>
            <pc:docMk/>
            <pc:sldMk cId="393519230" sldId="583"/>
            <ac:graphicFrameMk id="17" creationId="{B89F5886-50EA-6D51-FECC-20A4EC4FE270}"/>
          </ac:graphicFrameMkLst>
        </pc:graphicFrameChg>
        <pc:graphicFrameChg chg="add del mod">
          <ac:chgData name="Brigitte Belzile" userId="2bc03fa1-fc6a-4379-b05b-5b49d2407fda" providerId="ADAL" clId="{6D0AF73E-F900-467A-A0B2-73683145DEA9}" dt="2023-01-31T16:13:42.795" v="3359" actId="478"/>
          <ac:graphicFrameMkLst>
            <pc:docMk/>
            <pc:sldMk cId="393519230" sldId="583"/>
            <ac:graphicFrameMk id="18" creationId="{A0703065-64E2-43A2-FAAD-EF45544F4F79}"/>
          </ac:graphicFrameMkLst>
        </pc:graphicFrameChg>
        <pc:graphicFrameChg chg="add del mod">
          <ac:chgData name="Brigitte Belzile" userId="2bc03fa1-fc6a-4379-b05b-5b49d2407fda" providerId="ADAL" clId="{6D0AF73E-F900-467A-A0B2-73683145DEA9}" dt="2023-01-31T16:13:42.795" v="3359" actId="478"/>
          <ac:graphicFrameMkLst>
            <pc:docMk/>
            <pc:sldMk cId="393519230" sldId="583"/>
            <ac:graphicFrameMk id="19" creationId="{6A86E113-DB31-0DAA-04FA-ADCC5A8BD35A}"/>
          </ac:graphicFrameMkLst>
        </pc:graphicFrameChg>
        <pc:graphicFrameChg chg="add del mod">
          <ac:chgData name="Brigitte Belzile" userId="2bc03fa1-fc6a-4379-b05b-5b49d2407fda" providerId="ADAL" clId="{6D0AF73E-F900-467A-A0B2-73683145DEA9}" dt="2023-01-31T16:13:42.795" v="3359" actId="478"/>
          <ac:graphicFrameMkLst>
            <pc:docMk/>
            <pc:sldMk cId="393519230" sldId="583"/>
            <ac:graphicFrameMk id="21" creationId="{107AA2E4-CC64-E511-E7CE-0B103A792700}"/>
          </ac:graphicFrameMkLst>
        </pc:graphicFrameChg>
        <pc:picChg chg="mod">
          <ac:chgData name="Brigitte Belzile" userId="2bc03fa1-fc6a-4379-b05b-5b49d2407fda" providerId="ADAL" clId="{6D0AF73E-F900-467A-A0B2-73683145DEA9}" dt="2023-01-31T16:12:21.622" v="3324"/>
          <ac:picMkLst>
            <pc:docMk/>
            <pc:sldMk cId="393519230" sldId="583"/>
            <ac:picMk id="24" creationId="{66CC9080-D753-5F6A-5BC0-ABC7A8EFBFAE}"/>
          </ac:picMkLst>
        </pc:picChg>
        <pc:picChg chg="mod">
          <ac:chgData name="Brigitte Belzile" userId="2bc03fa1-fc6a-4379-b05b-5b49d2407fda" providerId="ADAL" clId="{6D0AF73E-F900-467A-A0B2-73683145DEA9}" dt="2023-01-31T16:12:21.622" v="3324"/>
          <ac:picMkLst>
            <pc:docMk/>
            <pc:sldMk cId="393519230" sldId="583"/>
            <ac:picMk id="30" creationId="{C3B56C0D-5076-7B33-9438-77A27F2557D5}"/>
          </ac:picMkLst>
        </pc:picChg>
        <pc:picChg chg="mod">
          <ac:chgData name="Brigitte Belzile" userId="2bc03fa1-fc6a-4379-b05b-5b49d2407fda" providerId="ADAL" clId="{6D0AF73E-F900-467A-A0B2-73683145DEA9}" dt="2023-01-31T16:12:21.622" v="3324"/>
          <ac:picMkLst>
            <pc:docMk/>
            <pc:sldMk cId="393519230" sldId="583"/>
            <ac:picMk id="34" creationId="{36F7A88A-FEF9-F1AE-2C4C-8E4721FEAD86}"/>
          </ac:picMkLst>
        </pc:picChg>
        <pc:picChg chg="mod">
          <ac:chgData name="Brigitte Belzile" userId="2bc03fa1-fc6a-4379-b05b-5b49d2407fda" providerId="ADAL" clId="{6D0AF73E-F900-467A-A0B2-73683145DEA9}" dt="2023-01-31T16:12:21.622" v="3324"/>
          <ac:picMkLst>
            <pc:docMk/>
            <pc:sldMk cId="393519230" sldId="583"/>
            <ac:picMk id="39" creationId="{AF8D2BD3-4298-3403-41E8-059377BD8876}"/>
          </ac:picMkLst>
        </pc:picChg>
        <pc:picChg chg="mod">
          <ac:chgData name="Brigitte Belzile" userId="2bc03fa1-fc6a-4379-b05b-5b49d2407fda" providerId="ADAL" clId="{6D0AF73E-F900-467A-A0B2-73683145DEA9}" dt="2023-01-31T16:12:21.622" v="3324"/>
          <ac:picMkLst>
            <pc:docMk/>
            <pc:sldMk cId="393519230" sldId="583"/>
            <ac:picMk id="42" creationId="{14615493-7A48-D681-3A12-65EE5BE8E454}"/>
          </ac:picMkLst>
        </pc:picChg>
        <pc:picChg chg="mod">
          <ac:chgData name="Brigitte Belzile" userId="2bc03fa1-fc6a-4379-b05b-5b49d2407fda" providerId="ADAL" clId="{6D0AF73E-F900-467A-A0B2-73683145DEA9}" dt="2023-01-31T16:12:21.622" v="3324"/>
          <ac:picMkLst>
            <pc:docMk/>
            <pc:sldMk cId="393519230" sldId="583"/>
            <ac:picMk id="46" creationId="{851F855B-24AB-AB77-5D62-B8F611263513}"/>
          </ac:picMkLst>
        </pc:picChg>
        <pc:picChg chg="mod">
          <ac:chgData name="Brigitte Belzile" userId="2bc03fa1-fc6a-4379-b05b-5b49d2407fda" providerId="ADAL" clId="{6D0AF73E-F900-467A-A0B2-73683145DEA9}" dt="2023-01-31T16:12:21.622" v="3324"/>
          <ac:picMkLst>
            <pc:docMk/>
            <pc:sldMk cId="393519230" sldId="583"/>
            <ac:picMk id="51" creationId="{B38FE605-BC29-512D-51EC-1F3572DB63B9}"/>
          </ac:picMkLst>
        </pc:picChg>
        <pc:picChg chg="mod">
          <ac:chgData name="Brigitte Belzile" userId="2bc03fa1-fc6a-4379-b05b-5b49d2407fda" providerId="ADAL" clId="{6D0AF73E-F900-467A-A0B2-73683145DEA9}" dt="2023-01-31T16:12:21.622" v="3324"/>
          <ac:picMkLst>
            <pc:docMk/>
            <pc:sldMk cId="393519230" sldId="583"/>
            <ac:picMk id="57" creationId="{442CE2E5-8D79-EF1A-48CD-6197A61154BF}"/>
          </ac:picMkLst>
        </pc:picChg>
        <pc:picChg chg="mod">
          <ac:chgData name="Brigitte Belzile" userId="2bc03fa1-fc6a-4379-b05b-5b49d2407fda" providerId="ADAL" clId="{6D0AF73E-F900-467A-A0B2-73683145DEA9}" dt="2023-01-31T16:12:21.622" v="3324"/>
          <ac:picMkLst>
            <pc:docMk/>
            <pc:sldMk cId="393519230" sldId="583"/>
            <ac:picMk id="60" creationId="{BA7AFABE-8785-A789-4787-377C49770E68}"/>
          </ac:picMkLst>
        </pc:picChg>
        <pc:picChg chg="mod">
          <ac:chgData name="Brigitte Belzile" userId="2bc03fa1-fc6a-4379-b05b-5b49d2407fda" providerId="ADAL" clId="{6D0AF73E-F900-467A-A0B2-73683145DEA9}" dt="2023-01-31T16:12:21.622" v="3324"/>
          <ac:picMkLst>
            <pc:docMk/>
            <pc:sldMk cId="393519230" sldId="583"/>
            <ac:picMk id="65" creationId="{FC15CC92-0972-2AE5-49F0-8E1C3EADCD26}"/>
          </ac:picMkLst>
        </pc:picChg>
        <pc:picChg chg="mod">
          <ac:chgData name="Brigitte Belzile" userId="2bc03fa1-fc6a-4379-b05b-5b49d2407fda" providerId="ADAL" clId="{6D0AF73E-F900-467A-A0B2-73683145DEA9}" dt="2023-01-31T16:12:21.622" v="3324"/>
          <ac:picMkLst>
            <pc:docMk/>
            <pc:sldMk cId="393519230" sldId="583"/>
            <ac:picMk id="70" creationId="{52AFC4CA-322B-5598-A9D9-A4F37751974D}"/>
          </ac:picMkLst>
        </pc:picChg>
        <pc:picChg chg="mod">
          <ac:chgData name="Brigitte Belzile" userId="2bc03fa1-fc6a-4379-b05b-5b49d2407fda" providerId="ADAL" clId="{6D0AF73E-F900-467A-A0B2-73683145DEA9}" dt="2023-01-31T16:12:21.622" v="3324"/>
          <ac:picMkLst>
            <pc:docMk/>
            <pc:sldMk cId="393519230" sldId="583"/>
            <ac:picMk id="75" creationId="{5F86025E-AB22-5CF4-BCBE-9AAC5EE8D511}"/>
          </ac:picMkLst>
        </pc:picChg>
        <pc:picChg chg="mod">
          <ac:chgData name="Brigitte Belzile" userId="2bc03fa1-fc6a-4379-b05b-5b49d2407fda" providerId="ADAL" clId="{6D0AF73E-F900-467A-A0B2-73683145DEA9}" dt="2023-01-31T16:12:21.622" v="3324"/>
          <ac:picMkLst>
            <pc:docMk/>
            <pc:sldMk cId="393519230" sldId="583"/>
            <ac:picMk id="80" creationId="{8A6FC880-5187-9B14-EF5A-94942AF92905}"/>
          </ac:picMkLst>
        </pc:picChg>
        <pc:picChg chg="mod">
          <ac:chgData name="Brigitte Belzile" userId="2bc03fa1-fc6a-4379-b05b-5b49d2407fda" providerId="ADAL" clId="{6D0AF73E-F900-467A-A0B2-73683145DEA9}" dt="2023-01-31T16:12:21.622" v="3324"/>
          <ac:picMkLst>
            <pc:docMk/>
            <pc:sldMk cId="393519230" sldId="583"/>
            <ac:picMk id="85" creationId="{4359EED3-0143-28EA-7C77-82F4CC352400}"/>
          </ac:picMkLst>
        </pc:picChg>
        <pc:picChg chg="add mod">
          <ac:chgData name="Brigitte Belzile" userId="2bc03fa1-fc6a-4379-b05b-5b49d2407fda" providerId="ADAL" clId="{6D0AF73E-F900-467A-A0B2-73683145DEA9}" dt="2023-01-31T16:15:44.800" v="3485" actId="1076"/>
          <ac:picMkLst>
            <pc:docMk/>
            <pc:sldMk cId="393519230" sldId="583"/>
            <ac:picMk id="87" creationId="{36ED934B-CACB-38A0-5467-8C58A24A5FC6}"/>
          </ac:picMkLst>
        </pc:picChg>
        <pc:cxnChg chg="add del mod">
          <ac:chgData name="Brigitte Belzile" userId="2bc03fa1-fc6a-4379-b05b-5b49d2407fda" providerId="ADAL" clId="{6D0AF73E-F900-467A-A0B2-73683145DEA9}" dt="2023-01-31T16:13:42.795" v="3359" actId="478"/>
          <ac:cxnSpMkLst>
            <pc:docMk/>
            <pc:sldMk cId="393519230" sldId="583"/>
            <ac:cxnSpMk id="52" creationId="{E5882BED-70C9-766F-8D56-2992BC063417}"/>
          </ac:cxnSpMkLst>
        </pc:cxnChg>
        <pc:cxnChg chg="add del mod">
          <ac:chgData name="Brigitte Belzile" userId="2bc03fa1-fc6a-4379-b05b-5b49d2407fda" providerId="ADAL" clId="{6D0AF73E-F900-467A-A0B2-73683145DEA9}" dt="2023-01-31T16:13:42.795" v="3359" actId="478"/>
          <ac:cxnSpMkLst>
            <pc:docMk/>
            <pc:sldMk cId="393519230" sldId="583"/>
            <ac:cxnSpMk id="53" creationId="{6EC36C8B-B2D2-1E4E-72F3-863DC5F2A97B}"/>
          </ac:cxnSpMkLst>
        </pc:cxnChg>
      </pc:sldChg>
      <pc:sldChg chg="addSp delSp modSp new mod setBg">
        <pc:chgData name="Brigitte Belzile" userId="2bc03fa1-fc6a-4379-b05b-5b49d2407fda" providerId="ADAL" clId="{6D0AF73E-F900-467A-A0B2-73683145DEA9}" dt="2023-01-31T16:46:45.257" v="6227" actId="26606"/>
        <pc:sldMkLst>
          <pc:docMk/>
          <pc:sldMk cId="231136774" sldId="584"/>
        </pc:sldMkLst>
        <pc:spChg chg="mod">
          <ac:chgData name="Brigitte Belzile" userId="2bc03fa1-fc6a-4379-b05b-5b49d2407fda" providerId="ADAL" clId="{6D0AF73E-F900-467A-A0B2-73683145DEA9}" dt="2023-01-31T16:46:45.257" v="6227" actId="26606"/>
          <ac:spMkLst>
            <pc:docMk/>
            <pc:sldMk cId="231136774" sldId="584"/>
            <ac:spMk id="2" creationId="{1CA3452E-D9F1-462E-D7A3-E470C766C3D7}"/>
          </ac:spMkLst>
        </pc:spChg>
        <pc:spChg chg="del">
          <ac:chgData name="Brigitte Belzile" userId="2bc03fa1-fc6a-4379-b05b-5b49d2407fda" providerId="ADAL" clId="{6D0AF73E-F900-467A-A0B2-73683145DEA9}" dt="2023-01-31T16:46:45.257" v="6227" actId="26606"/>
          <ac:spMkLst>
            <pc:docMk/>
            <pc:sldMk cId="231136774" sldId="584"/>
            <ac:spMk id="3" creationId="{F3455448-1AE4-C8F2-B6C1-47CF87B9BFF6}"/>
          </ac:spMkLst>
        </pc:spChg>
        <pc:spChg chg="add">
          <ac:chgData name="Brigitte Belzile" userId="2bc03fa1-fc6a-4379-b05b-5b49d2407fda" providerId="ADAL" clId="{6D0AF73E-F900-467A-A0B2-73683145DEA9}" dt="2023-01-31T16:46:45.257" v="6227" actId="26606"/>
          <ac:spMkLst>
            <pc:docMk/>
            <pc:sldMk cId="231136774" sldId="584"/>
            <ac:spMk id="9" creationId="{17CDB40A-75BB-4498-A20B-59C3984A3A94}"/>
          </ac:spMkLst>
        </pc:spChg>
        <pc:picChg chg="add">
          <ac:chgData name="Brigitte Belzile" userId="2bc03fa1-fc6a-4379-b05b-5b49d2407fda" providerId="ADAL" clId="{6D0AF73E-F900-467A-A0B2-73683145DEA9}" dt="2023-01-31T16:46:45.257" v="6227" actId="26606"/>
          <ac:picMkLst>
            <pc:docMk/>
            <pc:sldMk cId="231136774" sldId="584"/>
            <ac:picMk id="5" creationId="{8357791C-9E5D-E1F2-44AF-C2E965A66AAE}"/>
          </ac:picMkLst>
        </pc:picChg>
      </pc:sldChg>
      <pc:sldChg chg="modSp add mod">
        <pc:chgData name="Brigitte Belzile" userId="2bc03fa1-fc6a-4379-b05b-5b49d2407fda" providerId="ADAL" clId="{6D0AF73E-F900-467A-A0B2-73683145DEA9}" dt="2023-01-31T16:47:08.212" v="6238" actId="20577"/>
        <pc:sldMkLst>
          <pc:docMk/>
          <pc:sldMk cId="3417121952" sldId="585"/>
        </pc:sldMkLst>
        <pc:spChg chg="mod">
          <ac:chgData name="Brigitte Belzile" userId="2bc03fa1-fc6a-4379-b05b-5b49d2407fda" providerId="ADAL" clId="{6D0AF73E-F900-467A-A0B2-73683145DEA9}" dt="2023-01-31T16:47:08.212" v="6238" actId="20577"/>
          <ac:spMkLst>
            <pc:docMk/>
            <pc:sldMk cId="3417121952" sldId="585"/>
            <ac:spMk id="4" creationId="{B0FD4B18-DCFE-AEE6-29C6-8163C283574B}"/>
          </ac:spMkLst>
        </pc:spChg>
      </pc:sldChg>
      <pc:sldChg chg="modSp new mod modNotesTx">
        <pc:chgData name="Brigitte Belzile" userId="2bc03fa1-fc6a-4379-b05b-5b49d2407fda" providerId="ADAL" clId="{6D0AF73E-F900-467A-A0B2-73683145DEA9}" dt="2023-01-31T16:53:56.645" v="6873" actId="20577"/>
        <pc:sldMkLst>
          <pc:docMk/>
          <pc:sldMk cId="3055784455" sldId="586"/>
        </pc:sldMkLst>
        <pc:spChg chg="mod">
          <ac:chgData name="Brigitte Belzile" userId="2bc03fa1-fc6a-4379-b05b-5b49d2407fda" providerId="ADAL" clId="{6D0AF73E-F900-467A-A0B2-73683145DEA9}" dt="2023-01-31T16:47:36.457" v="6273" actId="20577"/>
          <ac:spMkLst>
            <pc:docMk/>
            <pc:sldMk cId="3055784455" sldId="586"/>
            <ac:spMk id="2" creationId="{DCD0B587-F4EE-D037-E737-B5CF35F5C03C}"/>
          </ac:spMkLst>
        </pc:spChg>
        <pc:spChg chg="mod">
          <ac:chgData name="Brigitte Belzile" userId="2bc03fa1-fc6a-4379-b05b-5b49d2407fda" providerId="ADAL" clId="{6D0AF73E-F900-467A-A0B2-73683145DEA9}" dt="2023-01-31T16:52:36.726" v="6510" actId="5793"/>
          <ac:spMkLst>
            <pc:docMk/>
            <pc:sldMk cId="3055784455" sldId="586"/>
            <ac:spMk id="3" creationId="{A958E0A3-2957-238D-37A2-9A7009314CB5}"/>
          </ac:spMkLst>
        </pc:spChg>
      </pc:sldChg>
      <pc:sldChg chg="add mod modShow">
        <pc:chgData name="Brigitte Belzile" userId="2bc03fa1-fc6a-4379-b05b-5b49d2407fda" providerId="ADAL" clId="{6D0AF73E-F900-467A-A0B2-73683145DEA9}" dt="2023-02-01T19:28:44.092" v="6919" actId="729"/>
        <pc:sldMkLst>
          <pc:docMk/>
          <pc:sldMk cId="905812935" sldId="590"/>
        </pc:sldMkLst>
      </pc:sldChg>
    </pc:docChg>
  </pc:docChgLst>
  <pc:docChgLst>
    <pc:chgData name="Brigitte Belzile" userId="2bc03fa1-fc6a-4379-b05b-5b49d2407fda" providerId="ADAL" clId="{122FA171-30DA-4307-AA92-C155D2E1775E}"/>
    <pc:docChg chg="undo custSel addSld modSld sldOrd">
      <pc:chgData name="Brigitte Belzile" userId="2bc03fa1-fc6a-4379-b05b-5b49d2407fda" providerId="ADAL" clId="{122FA171-30DA-4307-AA92-C155D2E1775E}" dt="2023-01-25T18:39:28.706" v="130"/>
      <pc:docMkLst>
        <pc:docMk/>
      </pc:docMkLst>
      <pc:sldChg chg="ord">
        <pc:chgData name="Brigitte Belzile" userId="2bc03fa1-fc6a-4379-b05b-5b49d2407fda" providerId="ADAL" clId="{122FA171-30DA-4307-AA92-C155D2E1775E}" dt="2023-01-25T16:41:27.524" v="126"/>
        <pc:sldMkLst>
          <pc:docMk/>
          <pc:sldMk cId="2941161880" sldId="515"/>
        </pc:sldMkLst>
      </pc:sldChg>
      <pc:sldChg chg="modSp mod">
        <pc:chgData name="Brigitte Belzile" userId="2bc03fa1-fc6a-4379-b05b-5b49d2407fda" providerId="ADAL" clId="{122FA171-30DA-4307-AA92-C155D2E1775E}" dt="2023-01-25T16:40:18.293" v="119" actId="27636"/>
        <pc:sldMkLst>
          <pc:docMk/>
          <pc:sldMk cId="1799209448" sldId="524"/>
        </pc:sldMkLst>
        <pc:spChg chg="mod">
          <ac:chgData name="Brigitte Belzile" userId="2bc03fa1-fc6a-4379-b05b-5b49d2407fda" providerId="ADAL" clId="{122FA171-30DA-4307-AA92-C155D2E1775E}" dt="2023-01-25T16:40:18.293" v="119" actId="27636"/>
          <ac:spMkLst>
            <pc:docMk/>
            <pc:sldMk cId="1799209448" sldId="524"/>
            <ac:spMk id="3" creationId="{5DC8C551-8360-589B-EE91-C56533B45FBA}"/>
          </ac:spMkLst>
        </pc:spChg>
      </pc:sldChg>
      <pc:sldChg chg="modSp mod">
        <pc:chgData name="Brigitte Belzile" userId="2bc03fa1-fc6a-4379-b05b-5b49d2407fda" providerId="ADAL" clId="{122FA171-30DA-4307-AA92-C155D2E1775E}" dt="2023-01-25T16:44:08.757" v="127" actId="20577"/>
        <pc:sldMkLst>
          <pc:docMk/>
          <pc:sldMk cId="2788396568" sldId="531"/>
        </pc:sldMkLst>
        <pc:graphicFrameChg chg="modGraphic">
          <ac:chgData name="Brigitte Belzile" userId="2bc03fa1-fc6a-4379-b05b-5b49d2407fda" providerId="ADAL" clId="{122FA171-30DA-4307-AA92-C155D2E1775E}" dt="2023-01-25T16:44:08.757" v="127" actId="20577"/>
          <ac:graphicFrameMkLst>
            <pc:docMk/>
            <pc:sldMk cId="2788396568" sldId="531"/>
            <ac:graphicFrameMk id="6" creationId="{0F6C3BF9-F8A5-15E1-2749-0FEBBC5141EB}"/>
          </ac:graphicFrameMkLst>
        </pc:graphicFrameChg>
      </pc:sldChg>
      <pc:sldChg chg="modSp mod">
        <pc:chgData name="Brigitte Belzile" userId="2bc03fa1-fc6a-4379-b05b-5b49d2407fda" providerId="ADAL" clId="{122FA171-30DA-4307-AA92-C155D2E1775E}" dt="2023-01-25T16:45:44.499" v="129" actId="1076"/>
        <pc:sldMkLst>
          <pc:docMk/>
          <pc:sldMk cId="2800763762" sldId="561"/>
        </pc:sldMkLst>
        <pc:picChg chg="mod">
          <ac:chgData name="Brigitte Belzile" userId="2bc03fa1-fc6a-4379-b05b-5b49d2407fda" providerId="ADAL" clId="{122FA171-30DA-4307-AA92-C155D2E1775E}" dt="2023-01-25T16:45:44.499" v="129" actId="1076"/>
          <ac:picMkLst>
            <pc:docMk/>
            <pc:sldMk cId="2800763762" sldId="561"/>
            <ac:picMk id="3" creationId="{CF67E466-EA44-B555-B918-82519F701450}"/>
          </ac:picMkLst>
        </pc:picChg>
      </pc:sldChg>
      <pc:sldChg chg="addSp delSp modSp new mod ord">
        <pc:chgData name="Brigitte Belzile" userId="2bc03fa1-fc6a-4379-b05b-5b49d2407fda" providerId="ADAL" clId="{122FA171-30DA-4307-AA92-C155D2E1775E}" dt="2023-01-25T16:41:25.823" v="124"/>
        <pc:sldMkLst>
          <pc:docMk/>
          <pc:sldMk cId="2635485917" sldId="573"/>
        </pc:sldMkLst>
        <pc:spChg chg="mod">
          <ac:chgData name="Brigitte Belzile" userId="2bc03fa1-fc6a-4379-b05b-5b49d2407fda" providerId="ADAL" clId="{122FA171-30DA-4307-AA92-C155D2E1775E}" dt="2023-01-25T16:38:33.877" v="87" actId="404"/>
          <ac:spMkLst>
            <pc:docMk/>
            <pc:sldMk cId="2635485917" sldId="573"/>
            <ac:spMk id="2" creationId="{D222F8E3-CA90-25D3-BAA1-1C437E01C1BF}"/>
          </ac:spMkLst>
        </pc:spChg>
        <pc:spChg chg="del">
          <ac:chgData name="Brigitte Belzile" userId="2bc03fa1-fc6a-4379-b05b-5b49d2407fda" providerId="ADAL" clId="{122FA171-30DA-4307-AA92-C155D2E1775E}" dt="2023-01-25T16:37:59.275" v="78" actId="478"/>
          <ac:spMkLst>
            <pc:docMk/>
            <pc:sldMk cId="2635485917" sldId="573"/>
            <ac:spMk id="3" creationId="{81B80353-709D-9E24-9822-087B4027D11C}"/>
          </ac:spMkLst>
        </pc:spChg>
        <pc:spChg chg="add mod">
          <ac:chgData name="Brigitte Belzile" userId="2bc03fa1-fc6a-4379-b05b-5b49d2407fda" providerId="ADAL" clId="{122FA171-30DA-4307-AA92-C155D2E1775E}" dt="2023-01-25T16:40:25.377" v="122" actId="1076"/>
          <ac:spMkLst>
            <pc:docMk/>
            <pc:sldMk cId="2635485917" sldId="573"/>
            <ac:spMk id="7" creationId="{7AB6F8A8-C1DE-CBCF-F56B-D3C7061D0AEF}"/>
          </ac:spMkLst>
        </pc:spChg>
        <pc:picChg chg="add mod modCrop">
          <ac:chgData name="Brigitte Belzile" userId="2bc03fa1-fc6a-4379-b05b-5b49d2407fda" providerId="ADAL" clId="{122FA171-30DA-4307-AA92-C155D2E1775E}" dt="2023-01-25T16:40:22.520" v="121" actId="1076"/>
          <ac:picMkLst>
            <pc:docMk/>
            <pc:sldMk cId="2635485917" sldId="573"/>
            <ac:picMk id="5" creationId="{BF16FB40-9FA3-4F29-3F4C-C671DAC0C294}"/>
          </ac:picMkLst>
        </pc:picChg>
      </pc:sldChg>
      <pc:sldChg chg="add modNotes">
        <pc:chgData name="Brigitte Belzile" userId="2bc03fa1-fc6a-4379-b05b-5b49d2407fda" providerId="ADAL" clId="{122FA171-30DA-4307-AA92-C155D2E1775E}" dt="2023-01-25T18:39:28.706" v="130"/>
        <pc:sldMkLst>
          <pc:docMk/>
          <pc:sldMk cId="4273737123" sldId="574"/>
        </pc:sldMkLst>
      </pc:sldChg>
    </pc:docChg>
  </pc:docChgLst>
  <pc:docChgLst>
    <pc:chgData name="Catherine D'Anjou" userId="f6d6f950-91bf-4495-b0fd-4eed5e34c9db" providerId="ADAL" clId="{D1D9E11A-64D3-4369-8ECA-17622B94F423}"/>
    <pc:docChg chg="undo custSel addSld modSld sldOrd">
      <pc:chgData name="Catherine D'Anjou" userId="f6d6f950-91bf-4495-b0fd-4eed5e34c9db" providerId="ADAL" clId="{D1D9E11A-64D3-4369-8ECA-17622B94F423}" dt="2023-03-15T13:59:47.196" v="1628" actId="20577"/>
      <pc:docMkLst>
        <pc:docMk/>
      </pc:docMkLst>
      <pc:sldChg chg="mod modShow">
        <pc:chgData name="Catherine D'Anjou" userId="f6d6f950-91bf-4495-b0fd-4eed5e34c9db" providerId="ADAL" clId="{D1D9E11A-64D3-4369-8ECA-17622B94F423}" dt="2023-03-15T13:30:32.201" v="115" actId="729"/>
        <pc:sldMkLst>
          <pc:docMk/>
          <pc:sldMk cId="2891037212" sldId="501"/>
        </pc:sldMkLst>
      </pc:sldChg>
      <pc:sldChg chg="mod modShow">
        <pc:chgData name="Catherine D'Anjou" userId="f6d6f950-91bf-4495-b0fd-4eed5e34c9db" providerId="ADAL" clId="{D1D9E11A-64D3-4369-8ECA-17622B94F423}" dt="2023-03-15T13:30:36.365" v="116" actId="729"/>
        <pc:sldMkLst>
          <pc:docMk/>
          <pc:sldMk cId="2779727681" sldId="502"/>
        </pc:sldMkLst>
      </pc:sldChg>
      <pc:sldChg chg="mod modShow">
        <pc:chgData name="Catherine D'Anjou" userId="f6d6f950-91bf-4495-b0fd-4eed5e34c9db" providerId="ADAL" clId="{D1D9E11A-64D3-4369-8ECA-17622B94F423}" dt="2023-03-15T13:30:39.864" v="117" actId="729"/>
        <pc:sldMkLst>
          <pc:docMk/>
          <pc:sldMk cId="3039620859" sldId="503"/>
        </pc:sldMkLst>
      </pc:sldChg>
      <pc:sldChg chg="mod modShow">
        <pc:chgData name="Catherine D'Anjou" userId="f6d6f950-91bf-4495-b0fd-4eed5e34c9db" providerId="ADAL" clId="{D1D9E11A-64D3-4369-8ECA-17622B94F423}" dt="2023-03-15T13:30:44.024" v="118" actId="729"/>
        <pc:sldMkLst>
          <pc:docMk/>
          <pc:sldMk cId="2760792211" sldId="505"/>
        </pc:sldMkLst>
      </pc:sldChg>
      <pc:sldChg chg="mod modShow">
        <pc:chgData name="Catherine D'Anjou" userId="f6d6f950-91bf-4495-b0fd-4eed5e34c9db" providerId="ADAL" clId="{D1D9E11A-64D3-4369-8ECA-17622B94F423}" dt="2023-03-15T13:30:45.935" v="119" actId="729"/>
        <pc:sldMkLst>
          <pc:docMk/>
          <pc:sldMk cId="3166496161" sldId="506"/>
        </pc:sldMkLst>
      </pc:sldChg>
      <pc:sldChg chg="mod modShow">
        <pc:chgData name="Catherine D'Anjou" userId="f6d6f950-91bf-4495-b0fd-4eed5e34c9db" providerId="ADAL" clId="{D1D9E11A-64D3-4369-8ECA-17622B94F423}" dt="2023-03-15T13:29:43.969" v="101" actId="729"/>
        <pc:sldMkLst>
          <pc:docMk/>
          <pc:sldMk cId="2848339174" sldId="508"/>
        </pc:sldMkLst>
      </pc:sldChg>
      <pc:sldChg chg="mod modShow">
        <pc:chgData name="Catherine D'Anjou" userId="f6d6f950-91bf-4495-b0fd-4eed5e34c9db" providerId="ADAL" clId="{D1D9E11A-64D3-4369-8ECA-17622B94F423}" dt="2023-03-15T13:29:51.947" v="103" actId="729"/>
        <pc:sldMkLst>
          <pc:docMk/>
          <pc:sldMk cId="3915457622" sldId="509"/>
        </pc:sldMkLst>
      </pc:sldChg>
      <pc:sldChg chg="mod modShow">
        <pc:chgData name="Catherine D'Anjou" userId="f6d6f950-91bf-4495-b0fd-4eed5e34c9db" providerId="ADAL" clId="{D1D9E11A-64D3-4369-8ECA-17622B94F423}" dt="2023-03-15T13:29:56.720" v="104" actId="729"/>
        <pc:sldMkLst>
          <pc:docMk/>
          <pc:sldMk cId="1917995805" sldId="510"/>
        </pc:sldMkLst>
      </pc:sldChg>
      <pc:sldChg chg="mod modShow">
        <pc:chgData name="Catherine D'Anjou" userId="f6d6f950-91bf-4495-b0fd-4eed5e34c9db" providerId="ADAL" clId="{D1D9E11A-64D3-4369-8ECA-17622B94F423}" dt="2023-03-15T13:29:59.085" v="105" actId="729"/>
        <pc:sldMkLst>
          <pc:docMk/>
          <pc:sldMk cId="948560880" sldId="512"/>
        </pc:sldMkLst>
      </pc:sldChg>
      <pc:sldChg chg="mod modShow">
        <pc:chgData name="Catherine D'Anjou" userId="f6d6f950-91bf-4495-b0fd-4eed5e34c9db" providerId="ADAL" clId="{D1D9E11A-64D3-4369-8ECA-17622B94F423}" dt="2023-03-15T13:30:03.314" v="106" actId="729"/>
        <pc:sldMkLst>
          <pc:docMk/>
          <pc:sldMk cId="2062996957" sldId="514"/>
        </pc:sldMkLst>
      </pc:sldChg>
      <pc:sldChg chg="mod modShow">
        <pc:chgData name="Catherine D'Anjou" userId="f6d6f950-91bf-4495-b0fd-4eed5e34c9db" providerId="ADAL" clId="{D1D9E11A-64D3-4369-8ECA-17622B94F423}" dt="2023-03-15T13:30:05.397" v="107" actId="729"/>
        <pc:sldMkLst>
          <pc:docMk/>
          <pc:sldMk cId="2941161880" sldId="515"/>
        </pc:sldMkLst>
      </pc:sldChg>
      <pc:sldChg chg="mod modShow">
        <pc:chgData name="Catherine D'Anjou" userId="f6d6f950-91bf-4495-b0fd-4eed5e34c9db" providerId="ADAL" clId="{D1D9E11A-64D3-4369-8ECA-17622B94F423}" dt="2023-03-15T13:30:12.091" v="109" actId="729"/>
        <pc:sldMkLst>
          <pc:docMk/>
          <pc:sldMk cId="389151786" sldId="517"/>
        </pc:sldMkLst>
      </pc:sldChg>
      <pc:sldChg chg="mod modShow">
        <pc:chgData name="Catherine D'Anjou" userId="f6d6f950-91bf-4495-b0fd-4eed5e34c9db" providerId="ADAL" clId="{D1D9E11A-64D3-4369-8ECA-17622B94F423}" dt="2023-03-15T13:30:18.632" v="111" actId="729"/>
        <pc:sldMkLst>
          <pc:docMk/>
          <pc:sldMk cId="3120286237" sldId="518"/>
        </pc:sldMkLst>
      </pc:sldChg>
      <pc:sldChg chg="modSp mod modShow">
        <pc:chgData name="Catherine D'Anjou" userId="f6d6f950-91bf-4495-b0fd-4eed5e34c9db" providerId="ADAL" clId="{D1D9E11A-64D3-4369-8ECA-17622B94F423}" dt="2023-03-15T13:53:21.859" v="1386" actId="27636"/>
        <pc:sldMkLst>
          <pc:docMk/>
          <pc:sldMk cId="1688384998" sldId="519"/>
        </pc:sldMkLst>
        <pc:spChg chg="mod">
          <ac:chgData name="Catherine D'Anjou" userId="f6d6f950-91bf-4495-b0fd-4eed5e34c9db" providerId="ADAL" clId="{D1D9E11A-64D3-4369-8ECA-17622B94F423}" dt="2023-03-15T13:53:21.859" v="1386" actId="27636"/>
          <ac:spMkLst>
            <pc:docMk/>
            <pc:sldMk cId="1688384998" sldId="519"/>
            <ac:spMk id="3" creationId="{AFC1186E-D359-4F1B-AFCF-84A53B1A9CF9}"/>
          </ac:spMkLst>
        </pc:spChg>
      </pc:sldChg>
      <pc:sldChg chg="mod modShow">
        <pc:chgData name="Catherine D'Anjou" userId="f6d6f950-91bf-4495-b0fd-4eed5e34c9db" providerId="ADAL" clId="{D1D9E11A-64D3-4369-8ECA-17622B94F423}" dt="2023-03-15T13:30:14.674" v="110" actId="729"/>
        <pc:sldMkLst>
          <pc:docMk/>
          <pc:sldMk cId="1350576625" sldId="520"/>
        </pc:sldMkLst>
      </pc:sldChg>
      <pc:sldChg chg="mod modShow">
        <pc:chgData name="Catherine D'Anjou" userId="f6d6f950-91bf-4495-b0fd-4eed5e34c9db" providerId="ADAL" clId="{D1D9E11A-64D3-4369-8ECA-17622B94F423}" dt="2023-03-15T13:30:21.810" v="112" actId="729"/>
        <pc:sldMkLst>
          <pc:docMk/>
          <pc:sldMk cId="4183018387" sldId="521"/>
        </pc:sldMkLst>
      </pc:sldChg>
      <pc:sldChg chg="modSp mod modShow modNotesTx">
        <pc:chgData name="Catherine D'Anjou" userId="f6d6f950-91bf-4495-b0fd-4eed5e34c9db" providerId="ADAL" clId="{D1D9E11A-64D3-4369-8ECA-17622B94F423}" dt="2023-03-15T13:59:11.555" v="1544" actId="20577"/>
        <pc:sldMkLst>
          <pc:docMk/>
          <pc:sldMk cId="2036564167" sldId="523"/>
        </pc:sldMkLst>
        <pc:spChg chg="mod">
          <ac:chgData name="Catherine D'Anjou" userId="f6d6f950-91bf-4495-b0fd-4eed5e34c9db" providerId="ADAL" clId="{D1D9E11A-64D3-4369-8ECA-17622B94F423}" dt="2023-03-15T13:51:05.811" v="1347" actId="20577"/>
          <ac:spMkLst>
            <pc:docMk/>
            <pc:sldMk cId="2036564167" sldId="523"/>
            <ac:spMk id="5" creationId="{854E0091-6B4E-B8D7-E412-32DB8D1E96CC}"/>
          </ac:spMkLst>
        </pc:spChg>
      </pc:sldChg>
      <pc:sldChg chg="mod modShow">
        <pc:chgData name="Catherine D'Anjou" userId="f6d6f950-91bf-4495-b0fd-4eed5e34c9db" providerId="ADAL" clId="{D1D9E11A-64D3-4369-8ECA-17622B94F423}" dt="2023-03-15T13:29:48.592" v="102" actId="729"/>
        <pc:sldMkLst>
          <pc:docMk/>
          <pc:sldMk cId="1880467769" sldId="525"/>
        </pc:sldMkLst>
      </pc:sldChg>
      <pc:sldChg chg="mod modShow">
        <pc:chgData name="Catherine D'Anjou" userId="f6d6f950-91bf-4495-b0fd-4eed5e34c9db" providerId="ADAL" clId="{D1D9E11A-64D3-4369-8ECA-17622B94F423}" dt="2023-03-15T13:29:40.905" v="100" actId="729"/>
        <pc:sldMkLst>
          <pc:docMk/>
          <pc:sldMk cId="99206601" sldId="526"/>
        </pc:sldMkLst>
      </pc:sldChg>
      <pc:sldChg chg="mod modShow">
        <pc:chgData name="Catherine D'Anjou" userId="f6d6f950-91bf-4495-b0fd-4eed5e34c9db" providerId="ADAL" clId="{D1D9E11A-64D3-4369-8ECA-17622B94F423}" dt="2023-03-15T13:27:00.937" v="80" actId="729"/>
        <pc:sldMkLst>
          <pc:docMk/>
          <pc:sldMk cId="2788396568" sldId="531"/>
        </pc:sldMkLst>
      </pc:sldChg>
      <pc:sldChg chg="modNotesTx">
        <pc:chgData name="Catherine D'Anjou" userId="f6d6f950-91bf-4495-b0fd-4eed5e34c9db" providerId="ADAL" clId="{D1D9E11A-64D3-4369-8ECA-17622B94F423}" dt="2023-03-15T13:53:24.699" v="1395" actId="20577"/>
        <pc:sldMkLst>
          <pc:docMk/>
          <pc:sldMk cId="3622534885" sldId="545"/>
        </pc:sldMkLst>
      </pc:sldChg>
      <pc:sldChg chg="mod modShow">
        <pc:chgData name="Catherine D'Anjou" userId="f6d6f950-91bf-4495-b0fd-4eed5e34c9db" providerId="ADAL" clId="{D1D9E11A-64D3-4369-8ECA-17622B94F423}" dt="2023-03-15T13:30:08.272" v="108" actId="729"/>
        <pc:sldMkLst>
          <pc:docMk/>
          <pc:sldMk cId="2635485917" sldId="573"/>
        </pc:sldMkLst>
      </pc:sldChg>
      <pc:sldChg chg="mod modShow">
        <pc:chgData name="Catherine D'Anjou" userId="f6d6f950-91bf-4495-b0fd-4eed5e34c9db" providerId="ADAL" clId="{D1D9E11A-64D3-4369-8ECA-17622B94F423}" dt="2023-03-15T13:30:48.166" v="120" actId="729"/>
        <pc:sldMkLst>
          <pc:docMk/>
          <pc:sldMk cId="4273737123" sldId="574"/>
        </pc:sldMkLst>
      </pc:sldChg>
      <pc:sldChg chg="delSp modSp mod modNotesTx">
        <pc:chgData name="Catherine D'Anjou" userId="f6d6f950-91bf-4495-b0fd-4eed5e34c9db" providerId="ADAL" clId="{D1D9E11A-64D3-4369-8ECA-17622B94F423}" dt="2023-03-15T13:59:47.196" v="1628" actId="20577"/>
        <pc:sldMkLst>
          <pc:docMk/>
          <pc:sldMk cId="3653326693" sldId="575"/>
        </pc:sldMkLst>
        <pc:spChg chg="mod">
          <ac:chgData name="Catherine D'Anjou" userId="f6d6f950-91bf-4495-b0fd-4eed5e34c9db" providerId="ADAL" clId="{D1D9E11A-64D3-4369-8ECA-17622B94F423}" dt="2023-03-15T13:58:13.669" v="1498" actId="1076"/>
          <ac:spMkLst>
            <pc:docMk/>
            <pc:sldMk cId="3653326693" sldId="575"/>
            <ac:spMk id="2" creationId="{E88FF8F6-A99A-4D1F-B61E-DB8D84790804}"/>
          </ac:spMkLst>
        </pc:spChg>
        <pc:picChg chg="del">
          <ac:chgData name="Catherine D'Anjou" userId="f6d6f950-91bf-4495-b0fd-4eed5e34c9db" providerId="ADAL" clId="{D1D9E11A-64D3-4369-8ECA-17622B94F423}" dt="2023-03-15T13:57:37.937" v="1455" actId="478"/>
          <ac:picMkLst>
            <pc:docMk/>
            <pc:sldMk cId="3653326693" sldId="575"/>
            <ac:picMk id="7" creationId="{4E3B6AA0-BCDC-98E3-32CE-260DB10CBD8E}"/>
          </ac:picMkLst>
        </pc:picChg>
      </pc:sldChg>
      <pc:sldChg chg="modNotesTx">
        <pc:chgData name="Catherine D'Anjou" userId="f6d6f950-91bf-4495-b0fd-4eed5e34c9db" providerId="ADAL" clId="{D1D9E11A-64D3-4369-8ECA-17622B94F423}" dt="2023-03-15T13:58:35.446" v="1509" actId="20577"/>
        <pc:sldMkLst>
          <pc:docMk/>
          <pc:sldMk cId="2849159485" sldId="576"/>
        </pc:sldMkLst>
      </pc:sldChg>
      <pc:sldChg chg="mod ord modShow modNotesTx">
        <pc:chgData name="Catherine D'Anjou" userId="f6d6f950-91bf-4495-b0fd-4eed5e34c9db" providerId="ADAL" clId="{D1D9E11A-64D3-4369-8ECA-17622B94F423}" dt="2023-03-15T13:58:39.982" v="1518" actId="20577"/>
        <pc:sldMkLst>
          <pc:docMk/>
          <pc:sldMk cId="3953931352" sldId="581"/>
        </pc:sldMkLst>
      </pc:sldChg>
      <pc:sldChg chg="mod modShow">
        <pc:chgData name="Catherine D'Anjou" userId="f6d6f950-91bf-4495-b0fd-4eed5e34c9db" providerId="ADAL" clId="{D1D9E11A-64D3-4369-8ECA-17622B94F423}" dt="2023-03-15T13:29:17.834" v="95" actId="729"/>
        <pc:sldMkLst>
          <pc:docMk/>
          <pc:sldMk cId="976153125" sldId="591"/>
        </pc:sldMkLst>
      </pc:sldChg>
      <pc:sldChg chg="addSp modSp mod ord modNotesTx">
        <pc:chgData name="Catherine D'Anjou" userId="f6d6f950-91bf-4495-b0fd-4eed5e34c9db" providerId="ADAL" clId="{D1D9E11A-64D3-4369-8ECA-17622B94F423}" dt="2023-03-15T13:57:31.974" v="1454" actId="732"/>
        <pc:sldMkLst>
          <pc:docMk/>
          <pc:sldMk cId="2415724793" sldId="598"/>
        </pc:sldMkLst>
        <pc:spChg chg="mod">
          <ac:chgData name="Catherine D'Anjou" userId="f6d6f950-91bf-4495-b0fd-4eed5e34c9db" providerId="ADAL" clId="{D1D9E11A-64D3-4369-8ECA-17622B94F423}" dt="2023-03-15T13:56:01.480" v="1429" actId="20577"/>
          <ac:spMkLst>
            <pc:docMk/>
            <pc:sldMk cId="2415724793" sldId="598"/>
            <ac:spMk id="10" creationId="{8DA5C15F-66B4-4F05-1B25-2C4CAD17B0F2}"/>
          </ac:spMkLst>
        </pc:spChg>
        <pc:spChg chg="mod">
          <ac:chgData name="Catherine D'Anjou" userId="f6d6f950-91bf-4495-b0fd-4eed5e34c9db" providerId="ADAL" clId="{D1D9E11A-64D3-4369-8ECA-17622B94F423}" dt="2023-03-15T13:56:07.339" v="1434" actId="20577"/>
          <ac:spMkLst>
            <pc:docMk/>
            <pc:sldMk cId="2415724793" sldId="598"/>
            <ac:spMk id="13" creationId="{3DAE21B5-6A19-5E97-20D2-5CDBEF78775C}"/>
          </ac:spMkLst>
        </pc:spChg>
        <pc:picChg chg="add mod ord modCrop">
          <ac:chgData name="Catherine D'Anjou" userId="f6d6f950-91bf-4495-b0fd-4eed5e34c9db" providerId="ADAL" clId="{D1D9E11A-64D3-4369-8ECA-17622B94F423}" dt="2023-03-15T13:57:31.974" v="1454" actId="732"/>
          <ac:picMkLst>
            <pc:docMk/>
            <pc:sldMk cId="2415724793" sldId="598"/>
            <ac:picMk id="4" creationId="{DAFA0EAA-46A6-60EB-7F8A-EA583E4DE2B7}"/>
          </ac:picMkLst>
        </pc:picChg>
      </pc:sldChg>
      <pc:sldChg chg="mod modShow">
        <pc:chgData name="Catherine D'Anjou" userId="f6d6f950-91bf-4495-b0fd-4eed5e34c9db" providerId="ADAL" clId="{D1D9E11A-64D3-4369-8ECA-17622B94F423}" dt="2023-03-15T13:25:53.766" v="72" actId="729"/>
        <pc:sldMkLst>
          <pc:docMk/>
          <pc:sldMk cId="2345789201" sldId="599"/>
        </pc:sldMkLst>
      </pc:sldChg>
      <pc:sldChg chg="mod modShow">
        <pc:chgData name="Catherine D'Anjou" userId="f6d6f950-91bf-4495-b0fd-4eed5e34c9db" providerId="ADAL" clId="{D1D9E11A-64D3-4369-8ECA-17622B94F423}" dt="2023-03-15T13:27:15.159" v="81" actId="729"/>
        <pc:sldMkLst>
          <pc:docMk/>
          <pc:sldMk cId="1893726946" sldId="600"/>
        </pc:sldMkLst>
      </pc:sldChg>
      <pc:sldChg chg="mod modShow">
        <pc:chgData name="Catherine D'Anjou" userId="f6d6f950-91bf-4495-b0fd-4eed5e34c9db" providerId="ADAL" clId="{D1D9E11A-64D3-4369-8ECA-17622B94F423}" dt="2023-03-15T13:27:19.975" v="82" actId="729"/>
        <pc:sldMkLst>
          <pc:docMk/>
          <pc:sldMk cId="1388315859" sldId="601"/>
        </pc:sldMkLst>
      </pc:sldChg>
      <pc:sldChg chg="mod modShow">
        <pc:chgData name="Catherine D'Anjou" userId="f6d6f950-91bf-4495-b0fd-4eed5e34c9db" providerId="ADAL" clId="{D1D9E11A-64D3-4369-8ECA-17622B94F423}" dt="2023-03-15T13:27:26.200" v="83" actId="729"/>
        <pc:sldMkLst>
          <pc:docMk/>
          <pc:sldMk cId="1923777215" sldId="602"/>
        </pc:sldMkLst>
      </pc:sldChg>
      <pc:sldChg chg="mod modShow">
        <pc:chgData name="Catherine D'Anjou" userId="f6d6f950-91bf-4495-b0fd-4eed5e34c9db" providerId="ADAL" clId="{D1D9E11A-64D3-4369-8ECA-17622B94F423}" dt="2023-03-15T13:29:10.018" v="93" actId="729"/>
        <pc:sldMkLst>
          <pc:docMk/>
          <pc:sldMk cId="3265384999" sldId="604"/>
        </pc:sldMkLst>
      </pc:sldChg>
      <pc:sldChg chg="mod modShow">
        <pc:chgData name="Catherine D'Anjou" userId="f6d6f950-91bf-4495-b0fd-4eed5e34c9db" providerId="ADAL" clId="{D1D9E11A-64D3-4369-8ECA-17622B94F423}" dt="2023-03-15T13:29:12.533" v="94" actId="729"/>
        <pc:sldMkLst>
          <pc:docMk/>
          <pc:sldMk cId="816592763" sldId="605"/>
        </pc:sldMkLst>
      </pc:sldChg>
      <pc:sldChg chg="mod modShow">
        <pc:chgData name="Catherine D'Anjou" userId="f6d6f950-91bf-4495-b0fd-4eed5e34c9db" providerId="ADAL" clId="{D1D9E11A-64D3-4369-8ECA-17622B94F423}" dt="2023-03-15T13:29:26.079" v="96" actId="729"/>
        <pc:sldMkLst>
          <pc:docMk/>
          <pc:sldMk cId="616408421" sldId="607"/>
        </pc:sldMkLst>
      </pc:sldChg>
      <pc:sldChg chg="mod modShow">
        <pc:chgData name="Catherine D'Anjou" userId="f6d6f950-91bf-4495-b0fd-4eed5e34c9db" providerId="ADAL" clId="{D1D9E11A-64D3-4369-8ECA-17622B94F423}" dt="2023-03-15T13:29:29.559" v="97" actId="729"/>
        <pc:sldMkLst>
          <pc:docMk/>
          <pc:sldMk cId="249544746" sldId="608"/>
        </pc:sldMkLst>
      </pc:sldChg>
      <pc:sldChg chg="mod modShow">
        <pc:chgData name="Catherine D'Anjou" userId="f6d6f950-91bf-4495-b0fd-4eed5e34c9db" providerId="ADAL" clId="{D1D9E11A-64D3-4369-8ECA-17622B94F423}" dt="2023-03-15T13:29:33.836" v="98" actId="729"/>
        <pc:sldMkLst>
          <pc:docMk/>
          <pc:sldMk cId="996628531" sldId="609"/>
        </pc:sldMkLst>
      </pc:sldChg>
      <pc:sldChg chg="mod modShow">
        <pc:chgData name="Catherine D'Anjou" userId="f6d6f950-91bf-4495-b0fd-4eed5e34c9db" providerId="ADAL" clId="{D1D9E11A-64D3-4369-8ECA-17622B94F423}" dt="2023-03-15T13:29:36.521" v="99" actId="729"/>
        <pc:sldMkLst>
          <pc:docMk/>
          <pc:sldMk cId="2591072139" sldId="610"/>
        </pc:sldMkLst>
      </pc:sldChg>
      <pc:sldChg chg="mod modShow">
        <pc:chgData name="Catherine D'Anjou" userId="f6d6f950-91bf-4495-b0fd-4eed5e34c9db" providerId="ADAL" clId="{D1D9E11A-64D3-4369-8ECA-17622B94F423}" dt="2023-03-15T13:30:26.820" v="114" actId="729"/>
        <pc:sldMkLst>
          <pc:docMk/>
          <pc:sldMk cId="686824115" sldId="611"/>
        </pc:sldMkLst>
      </pc:sldChg>
      <pc:sldChg chg="modSp mod modShow">
        <pc:chgData name="Catherine D'Anjou" userId="f6d6f950-91bf-4495-b0fd-4eed5e34c9db" providerId="ADAL" clId="{D1D9E11A-64D3-4369-8ECA-17622B94F423}" dt="2023-03-15T13:53:21.901" v="1387" actId="27636"/>
        <pc:sldMkLst>
          <pc:docMk/>
          <pc:sldMk cId="2030430847" sldId="612"/>
        </pc:sldMkLst>
        <pc:spChg chg="mod">
          <ac:chgData name="Catherine D'Anjou" userId="f6d6f950-91bf-4495-b0fd-4eed5e34c9db" providerId="ADAL" clId="{D1D9E11A-64D3-4369-8ECA-17622B94F423}" dt="2023-03-15T13:53:21.901" v="1387" actId="27636"/>
          <ac:spMkLst>
            <pc:docMk/>
            <pc:sldMk cId="2030430847" sldId="612"/>
            <ac:spMk id="2" creationId="{59F7C883-0A24-08F8-76C7-DAA9E0011E01}"/>
          </ac:spMkLst>
        </pc:spChg>
      </pc:sldChg>
      <pc:sldChg chg="modSp add mod">
        <pc:chgData name="Catherine D'Anjou" userId="f6d6f950-91bf-4495-b0fd-4eed5e34c9db" providerId="ADAL" clId="{D1D9E11A-64D3-4369-8ECA-17622B94F423}" dt="2023-03-15T13:32:01.163" v="173" actId="14100"/>
        <pc:sldMkLst>
          <pc:docMk/>
          <pc:sldMk cId="79562693" sldId="613"/>
        </pc:sldMkLst>
        <pc:spChg chg="mod">
          <ac:chgData name="Catherine D'Anjou" userId="f6d6f950-91bf-4495-b0fd-4eed5e34c9db" providerId="ADAL" clId="{D1D9E11A-64D3-4369-8ECA-17622B94F423}" dt="2023-03-15T13:32:01.163" v="173" actId="14100"/>
          <ac:spMkLst>
            <pc:docMk/>
            <pc:sldMk cId="79562693" sldId="613"/>
            <ac:spMk id="2" creationId="{E88FF8F6-A99A-4D1F-B61E-DB8D84790804}"/>
          </ac:spMkLst>
        </pc:spChg>
      </pc:sldChg>
      <pc:sldChg chg="modSp add mod">
        <pc:chgData name="Catherine D'Anjou" userId="f6d6f950-91bf-4495-b0fd-4eed5e34c9db" providerId="ADAL" clId="{D1D9E11A-64D3-4369-8ECA-17622B94F423}" dt="2023-03-15T13:35:05.845" v="569" actId="20577"/>
        <pc:sldMkLst>
          <pc:docMk/>
          <pc:sldMk cId="3113997751" sldId="614"/>
        </pc:sldMkLst>
        <pc:spChg chg="mod">
          <ac:chgData name="Catherine D'Anjou" userId="f6d6f950-91bf-4495-b0fd-4eed5e34c9db" providerId="ADAL" clId="{D1D9E11A-64D3-4369-8ECA-17622B94F423}" dt="2023-03-15T13:35:05.845" v="569" actId="20577"/>
          <ac:spMkLst>
            <pc:docMk/>
            <pc:sldMk cId="3113997751" sldId="614"/>
            <ac:spMk id="3" creationId="{26131A76-60F9-F987-391E-BA27A178587E}"/>
          </ac:spMkLst>
        </pc:spChg>
        <pc:spChg chg="mod">
          <ac:chgData name="Catherine D'Anjou" userId="f6d6f950-91bf-4495-b0fd-4eed5e34c9db" providerId="ADAL" clId="{D1D9E11A-64D3-4369-8ECA-17622B94F423}" dt="2023-03-15T13:32:37.469" v="211" actId="20577"/>
          <ac:spMkLst>
            <pc:docMk/>
            <pc:sldMk cId="3113997751" sldId="614"/>
            <ac:spMk id="12" creationId="{F06AC8D3-F59E-06FA-C7D8-0A7AEA7044A4}"/>
          </ac:spMkLst>
        </pc:spChg>
      </pc:sldChg>
      <pc:sldChg chg="modSp add mod">
        <pc:chgData name="Catherine D'Anjou" userId="f6d6f950-91bf-4495-b0fd-4eed5e34c9db" providerId="ADAL" clId="{D1D9E11A-64D3-4369-8ECA-17622B94F423}" dt="2023-03-15T13:37:25.035" v="879" actId="14"/>
        <pc:sldMkLst>
          <pc:docMk/>
          <pc:sldMk cId="1709425020" sldId="615"/>
        </pc:sldMkLst>
        <pc:spChg chg="mod">
          <ac:chgData name="Catherine D'Anjou" userId="f6d6f950-91bf-4495-b0fd-4eed5e34c9db" providerId="ADAL" clId="{D1D9E11A-64D3-4369-8ECA-17622B94F423}" dt="2023-03-15T13:37:25.035" v="879" actId="14"/>
          <ac:spMkLst>
            <pc:docMk/>
            <pc:sldMk cId="1709425020" sldId="615"/>
            <ac:spMk id="3" creationId="{26131A76-60F9-F987-391E-BA27A178587E}"/>
          </ac:spMkLst>
        </pc:spChg>
        <pc:spChg chg="mod">
          <ac:chgData name="Catherine D'Anjou" userId="f6d6f950-91bf-4495-b0fd-4eed5e34c9db" providerId="ADAL" clId="{D1D9E11A-64D3-4369-8ECA-17622B94F423}" dt="2023-03-15T13:32:57.679" v="262" actId="20577"/>
          <ac:spMkLst>
            <pc:docMk/>
            <pc:sldMk cId="1709425020" sldId="615"/>
            <ac:spMk id="12" creationId="{F06AC8D3-F59E-06FA-C7D8-0A7AEA7044A4}"/>
          </ac:spMkLst>
        </pc:spChg>
      </pc:sldChg>
    </pc:docChg>
  </pc:docChgLst>
  <pc:docChgLst>
    <pc:chgData name="Benoît Ringuette" userId="59b26fd9-470b-418f-bc0f-110c20d024b2" providerId="ADAL" clId="{3E0B6906-426B-40AF-80B4-3DD17D673F7D}"/>
    <pc:docChg chg="undo redo custSel addSld delSld modSld sldOrd replTag delTag">
      <pc:chgData name="Benoît Ringuette" userId="59b26fd9-470b-418f-bc0f-110c20d024b2" providerId="ADAL" clId="{3E0B6906-426B-40AF-80B4-3DD17D673F7D}" dt="2023-03-16T18:40:01.033" v="3089" actId="14100"/>
      <pc:docMkLst>
        <pc:docMk/>
      </pc:docMkLst>
      <pc:sldChg chg="replTag">
        <pc:chgData name="Benoît Ringuette" userId="59b26fd9-470b-418f-bc0f-110c20d024b2" providerId="ADAL" clId="{3E0B6906-426B-40AF-80B4-3DD17D673F7D}" dt="2023-03-15T13:18:18.867" v="136"/>
        <pc:sldMkLst>
          <pc:docMk/>
          <pc:sldMk cId="2403943710" sldId="326"/>
        </pc:sldMkLst>
      </pc:sldChg>
      <pc:sldChg chg="replTag delTag">
        <pc:chgData name="Benoît Ringuette" userId="59b26fd9-470b-418f-bc0f-110c20d024b2" providerId="ADAL" clId="{3E0B6906-426B-40AF-80B4-3DD17D673F7D}" dt="2023-03-16T17:09:05.870" v="514"/>
        <pc:sldMkLst>
          <pc:docMk/>
          <pc:sldMk cId="3505943464" sldId="356"/>
        </pc:sldMkLst>
      </pc:sldChg>
      <pc:sldChg chg="replTag delTag">
        <pc:chgData name="Benoît Ringuette" userId="59b26fd9-470b-418f-bc0f-110c20d024b2" providerId="ADAL" clId="{3E0B6906-426B-40AF-80B4-3DD17D673F7D}" dt="2023-03-15T13:18:18.863" v="123"/>
        <pc:sldMkLst>
          <pc:docMk/>
          <pc:sldMk cId="2891037212" sldId="501"/>
        </pc:sldMkLst>
      </pc:sldChg>
      <pc:sldChg chg="replTag delTag">
        <pc:chgData name="Benoît Ringuette" userId="59b26fd9-470b-418f-bc0f-110c20d024b2" providerId="ADAL" clId="{3E0B6906-426B-40AF-80B4-3DD17D673F7D}" dt="2023-03-15T13:18:18.863" v="125"/>
        <pc:sldMkLst>
          <pc:docMk/>
          <pc:sldMk cId="2779727681" sldId="502"/>
        </pc:sldMkLst>
      </pc:sldChg>
      <pc:sldChg chg="replTag delTag">
        <pc:chgData name="Benoît Ringuette" userId="59b26fd9-470b-418f-bc0f-110c20d024b2" providerId="ADAL" clId="{3E0B6906-426B-40AF-80B4-3DD17D673F7D}" dt="2023-03-15T13:18:18.864" v="127"/>
        <pc:sldMkLst>
          <pc:docMk/>
          <pc:sldMk cId="3039620859" sldId="503"/>
        </pc:sldMkLst>
      </pc:sldChg>
      <pc:sldChg chg="replTag delTag">
        <pc:chgData name="Benoît Ringuette" userId="59b26fd9-470b-418f-bc0f-110c20d024b2" providerId="ADAL" clId="{3E0B6906-426B-40AF-80B4-3DD17D673F7D}" dt="2023-03-15T13:18:18.864" v="129"/>
        <pc:sldMkLst>
          <pc:docMk/>
          <pc:sldMk cId="2760792211" sldId="505"/>
        </pc:sldMkLst>
      </pc:sldChg>
      <pc:sldChg chg="replTag delTag">
        <pc:chgData name="Benoît Ringuette" userId="59b26fd9-470b-418f-bc0f-110c20d024b2" providerId="ADAL" clId="{3E0B6906-426B-40AF-80B4-3DD17D673F7D}" dt="2023-03-15T13:18:18.865" v="131"/>
        <pc:sldMkLst>
          <pc:docMk/>
          <pc:sldMk cId="3166496161" sldId="506"/>
        </pc:sldMkLst>
      </pc:sldChg>
      <pc:sldChg chg="replTag delTag">
        <pc:chgData name="Benoît Ringuette" userId="59b26fd9-470b-418f-bc0f-110c20d024b2" providerId="ADAL" clId="{3E0B6906-426B-40AF-80B4-3DD17D673F7D}" dt="2023-03-15T13:18:18.854" v="96"/>
        <pc:sldMkLst>
          <pc:docMk/>
          <pc:sldMk cId="2848339174" sldId="508"/>
        </pc:sldMkLst>
      </pc:sldChg>
      <pc:sldChg chg="replTag delTag">
        <pc:chgData name="Benoît Ringuette" userId="59b26fd9-470b-418f-bc0f-110c20d024b2" providerId="ADAL" clId="{3E0B6906-426B-40AF-80B4-3DD17D673F7D}" dt="2023-03-15T13:18:18.855" v="100"/>
        <pc:sldMkLst>
          <pc:docMk/>
          <pc:sldMk cId="3915457622" sldId="509"/>
        </pc:sldMkLst>
      </pc:sldChg>
      <pc:sldChg chg="replTag delTag">
        <pc:chgData name="Benoît Ringuette" userId="59b26fd9-470b-418f-bc0f-110c20d024b2" providerId="ADAL" clId="{3E0B6906-426B-40AF-80B4-3DD17D673F7D}" dt="2023-03-15T13:18:18.855" v="102"/>
        <pc:sldMkLst>
          <pc:docMk/>
          <pc:sldMk cId="1917995805" sldId="510"/>
        </pc:sldMkLst>
      </pc:sldChg>
      <pc:sldChg chg="mod replTag delTag modShow modNotesTx">
        <pc:chgData name="Benoît Ringuette" userId="59b26fd9-470b-418f-bc0f-110c20d024b2" providerId="ADAL" clId="{3E0B6906-426B-40AF-80B4-3DD17D673F7D}" dt="2023-03-16T17:13:56.594" v="640"/>
        <pc:sldMkLst>
          <pc:docMk/>
          <pc:sldMk cId="3940464086" sldId="511"/>
        </pc:sldMkLst>
      </pc:sldChg>
      <pc:sldChg chg="replTag delTag">
        <pc:chgData name="Benoît Ringuette" userId="59b26fd9-470b-418f-bc0f-110c20d024b2" providerId="ADAL" clId="{3E0B6906-426B-40AF-80B4-3DD17D673F7D}" dt="2023-03-15T13:18:18.857" v="104"/>
        <pc:sldMkLst>
          <pc:docMk/>
          <pc:sldMk cId="948560880" sldId="512"/>
        </pc:sldMkLst>
      </pc:sldChg>
      <pc:sldChg chg="replTag delTag modNotesTx">
        <pc:chgData name="Benoît Ringuette" userId="59b26fd9-470b-418f-bc0f-110c20d024b2" providerId="ADAL" clId="{3E0B6906-426B-40AF-80B4-3DD17D673F7D}" dt="2023-03-16T17:13:36.230" v="632" actId="20577"/>
        <pc:sldMkLst>
          <pc:docMk/>
          <pc:sldMk cId="2097835741" sldId="513"/>
        </pc:sldMkLst>
      </pc:sldChg>
      <pc:sldChg chg="replTag delTag">
        <pc:chgData name="Benoît Ringuette" userId="59b26fd9-470b-418f-bc0f-110c20d024b2" providerId="ADAL" clId="{3E0B6906-426B-40AF-80B4-3DD17D673F7D}" dt="2023-03-15T13:18:18.857" v="106"/>
        <pc:sldMkLst>
          <pc:docMk/>
          <pc:sldMk cId="2062996957" sldId="514"/>
        </pc:sldMkLst>
      </pc:sldChg>
      <pc:sldChg chg="replTag delTag">
        <pc:chgData name="Benoît Ringuette" userId="59b26fd9-470b-418f-bc0f-110c20d024b2" providerId="ADAL" clId="{3E0B6906-426B-40AF-80B4-3DD17D673F7D}" dt="2023-03-15T13:18:18.858" v="108"/>
        <pc:sldMkLst>
          <pc:docMk/>
          <pc:sldMk cId="2941161880" sldId="515"/>
        </pc:sldMkLst>
      </pc:sldChg>
      <pc:sldChg chg="replTag delTag">
        <pc:chgData name="Benoît Ringuette" userId="59b26fd9-470b-418f-bc0f-110c20d024b2" providerId="ADAL" clId="{3E0B6906-426B-40AF-80B4-3DD17D673F7D}" dt="2023-03-15T13:18:18.859" v="112"/>
        <pc:sldMkLst>
          <pc:docMk/>
          <pc:sldMk cId="389151786" sldId="517"/>
        </pc:sldMkLst>
      </pc:sldChg>
      <pc:sldChg chg="replTag delTag">
        <pc:chgData name="Benoît Ringuette" userId="59b26fd9-470b-418f-bc0f-110c20d024b2" providerId="ADAL" clId="{3E0B6906-426B-40AF-80B4-3DD17D673F7D}" dt="2023-03-15T13:18:18.860" v="116"/>
        <pc:sldMkLst>
          <pc:docMk/>
          <pc:sldMk cId="3120286237" sldId="518"/>
        </pc:sldMkLst>
      </pc:sldChg>
      <pc:sldChg chg="modSp mod replTag delTag">
        <pc:chgData name="Benoît Ringuette" userId="59b26fd9-470b-418f-bc0f-110c20d024b2" providerId="ADAL" clId="{3E0B6906-426B-40AF-80B4-3DD17D673F7D}" dt="2023-03-16T17:27:59.503" v="893" actId="27636"/>
        <pc:sldMkLst>
          <pc:docMk/>
          <pc:sldMk cId="1688384998" sldId="519"/>
        </pc:sldMkLst>
        <pc:spChg chg="mod">
          <ac:chgData name="Benoît Ringuette" userId="59b26fd9-470b-418f-bc0f-110c20d024b2" providerId="ADAL" clId="{3E0B6906-426B-40AF-80B4-3DD17D673F7D}" dt="2023-03-16T17:27:59.503" v="893" actId="27636"/>
          <ac:spMkLst>
            <pc:docMk/>
            <pc:sldMk cId="1688384998" sldId="519"/>
            <ac:spMk id="3" creationId="{AFC1186E-D359-4F1B-AFCF-84A53B1A9CF9}"/>
          </ac:spMkLst>
        </pc:spChg>
      </pc:sldChg>
      <pc:sldChg chg="replTag delTag">
        <pc:chgData name="Benoît Ringuette" userId="59b26fd9-470b-418f-bc0f-110c20d024b2" providerId="ADAL" clId="{3E0B6906-426B-40AF-80B4-3DD17D673F7D}" dt="2023-03-15T13:18:18.859" v="114"/>
        <pc:sldMkLst>
          <pc:docMk/>
          <pc:sldMk cId="1350576625" sldId="520"/>
        </pc:sldMkLst>
      </pc:sldChg>
      <pc:sldChg chg="replTag delTag">
        <pc:chgData name="Benoît Ringuette" userId="59b26fd9-470b-418f-bc0f-110c20d024b2" providerId="ADAL" clId="{3E0B6906-426B-40AF-80B4-3DD17D673F7D}" dt="2023-03-15T13:18:18.861" v="118"/>
        <pc:sldMkLst>
          <pc:docMk/>
          <pc:sldMk cId="4183018387" sldId="521"/>
        </pc:sldMkLst>
      </pc:sldChg>
      <pc:sldChg chg="modSp mod replTag delTag">
        <pc:chgData name="Benoît Ringuette" userId="59b26fd9-470b-418f-bc0f-110c20d024b2" providerId="ADAL" clId="{3E0B6906-426B-40AF-80B4-3DD17D673F7D}" dt="2023-03-16T17:57:32.234" v="2053"/>
        <pc:sldMkLst>
          <pc:docMk/>
          <pc:sldMk cId="2036564167" sldId="523"/>
        </pc:sldMkLst>
        <pc:spChg chg="mod">
          <ac:chgData name="Benoît Ringuette" userId="59b26fd9-470b-418f-bc0f-110c20d024b2" providerId="ADAL" clId="{3E0B6906-426B-40AF-80B4-3DD17D673F7D}" dt="2023-03-16T17:57:26.527" v="2051" actId="20577"/>
          <ac:spMkLst>
            <pc:docMk/>
            <pc:sldMk cId="2036564167" sldId="523"/>
            <ac:spMk id="5" creationId="{854E0091-6B4E-B8D7-E412-32DB8D1E96CC}"/>
          </ac:spMkLst>
        </pc:spChg>
      </pc:sldChg>
      <pc:sldChg chg="mod replTag delTag modShow modNotesTx">
        <pc:chgData name="Benoît Ringuette" userId="59b26fd9-470b-418f-bc0f-110c20d024b2" providerId="ADAL" clId="{3E0B6906-426B-40AF-80B4-3DD17D673F7D}" dt="2023-03-16T17:13:55.143" v="638"/>
        <pc:sldMkLst>
          <pc:docMk/>
          <pc:sldMk cId="1799209448" sldId="524"/>
        </pc:sldMkLst>
      </pc:sldChg>
      <pc:sldChg chg="replTag delTag">
        <pc:chgData name="Benoît Ringuette" userId="59b26fd9-470b-418f-bc0f-110c20d024b2" providerId="ADAL" clId="{3E0B6906-426B-40AF-80B4-3DD17D673F7D}" dt="2023-03-15T13:18:18.855" v="98"/>
        <pc:sldMkLst>
          <pc:docMk/>
          <pc:sldMk cId="1880467769" sldId="525"/>
        </pc:sldMkLst>
      </pc:sldChg>
      <pc:sldChg chg="replTag delTag">
        <pc:chgData name="Benoît Ringuette" userId="59b26fd9-470b-418f-bc0f-110c20d024b2" providerId="ADAL" clId="{3E0B6906-426B-40AF-80B4-3DD17D673F7D}" dt="2023-03-16T18:23:23.083" v="2875"/>
        <pc:sldMkLst>
          <pc:docMk/>
          <pc:sldMk cId="99206601" sldId="526"/>
        </pc:sldMkLst>
      </pc:sldChg>
      <pc:sldChg chg="replTag delTag modNotesTx">
        <pc:chgData name="Benoît Ringuette" userId="59b26fd9-470b-418f-bc0f-110c20d024b2" providerId="ADAL" clId="{3E0B6906-426B-40AF-80B4-3DD17D673F7D}" dt="2023-03-16T17:41:23.061" v="1432"/>
        <pc:sldMkLst>
          <pc:docMk/>
          <pc:sldMk cId="3107600751" sldId="527"/>
        </pc:sldMkLst>
      </pc:sldChg>
      <pc:sldChg chg="mod ord replTag delTag modShow">
        <pc:chgData name="Benoît Ringuette" userId="59b26fd9-470b-418f-bc0f-110c20d024b2" providerId="ADAL" clId="{3E0B6906-426B-40AF-80B4-3DD17D673F7D}" dt="2023-03-16T17:19:46.331" v="731" actId="729"/>
        <pc:sldMkLst>
          <pc:docMk/>
          <pc:sldMk cId="1817799065" sldId="528"/>
        </pc:sldMkLst>
      </pc:sldChg>
      <pc:sldChg chg="mod replTag delTag modShow modNotesTx">
        <pc:chgData name="Benoît Ringuette" userId="59b26fd9-470b-418f-bc0f-110c20d024b2" providerId="ADAL" clId="{3E0B6906-426B-40AF-80B4-3DD17D673F7D}" dt="2023-03-16T17:41:24.953" v="1436"/>
        <pc:sldMkLst>
          <pc:docMk/>
          <pc:sldMk cId="656519435" sldId="529"/>
        </pc:sldMkLst>
      </pc:sldChg>
      <pc:sldChg chg="replTag delTag modNotesTx">
        <pc:chgData name="Benoît Ringuette" userId="59b26fd9-470b-418f-bc0f-110c20d024b2" providerId="ADAL" clId="{3E0B6906-426B-40AF-80B4-3DD17D673F7D}" dt="2023-03-16T18:01:08.653" v="2138"/>
        <pc:sldMkLst>
          <pc:docMk/>
          <pc:sldMk cId="2788396568" sldId="531"/>
        </pc:sldMkLst>
      </pc:sldChg>
      <pc:sldChg chg="replTag delTag modNotesTx">
        <pc:chgData name="Benoît Ringuette" userId="59b26fd9-470b-418f-bc0f-110c20d024b2" providerId="ADAL" clId="{3E0B6906-426B-40AF-80B4-3DD17D673F7D}" dt="2023-03-16T17:44:00.183" v="1598"/>
        <pc:sldMkLst>
          <pc:docMk/>
          <pc:sldMk cId="2629468858" sldId="532"/>
        </pc:sldMkLst>
      </pc:sldChg>
      <pc:sldChg chg="modSp mod replTag delTag modNotesTx">
        <pc:chgData name="Benoît Ringuette" userId="59b26fd9-470b-418f-bc0f-110c20d024b2" providerId="ADAL" clId="{3E0B6906-426B-40AF-80B4-3DD17D673F7D}" dt="2023-03-16T17:41:21.045" v="1430"/>
        <pc:sldMkLst>
          <pc:docMk/>
          <pc:sldMk cId="3679610590" sldId="533"/>
        </pc:sldMkLst>
        <pc:spChg chg="mod">
          <ac:chgData name="Benoît Ringuette" userId="59b26fd9-470b-418f-bc0f-110c20d024b2" providerId="ADAL" clId="{3E0B6906-426B-40AF-80B4-3DD17D673F7D}" dt="2023-03-16T17:25:45.373" v="845" actId="20577"/>
          <ac:spMkLst>
            <pc:docMk/>
            <pc:sldMk cId="3679610590" sldId="533"/>
            <ac:spMk id="3" creationId="{26131A76-60F9-F987-391E-BA27A178587E}"/>
          </ac:spMkLst>
        </pc:spChg>
      </pc:sldChg>
      <pc:sldChg chg="replTag delTag modNotesTx">
        <pc:chgData name="Benoît Ringuette" userId="59b26fd9-470b-418f-bc0f-110c20d024b2" providerId="ADAL" clId="{3E0B6906-426B-40AF-80B4-3DD17D673F7D}" dt="2023-03-16T18:01:04.485" v="2130"/>
        <pc:sldMkLst>
          <pc:docMk/>
          <pc:sldMk cId="3367431504" sldId="534"/>
        </pc:sldMkLst>
      </pc:sldChg>
      <pc:sldChg chg="replTag delTag modNotesTx">
        <pc:chgData name="Benoît Ringuette" userId="59b26fd9-470b-418f-bc0f-110c20d024b2" providerId="ADAL" clId="{3E0B6906-426B-40AF-80B4-3DD17D673F7D}" dt="2023-03-16T17:14:39.670" v="668"/>
        <pc:sldMkLst>
          <pc:docMk/>
          <pc:sldMk cId="3622534885" sldId="545"/>
        </pc:sldMkLst>
      </pc:sldChg>
      <pc:sldChg chg="replTag delTag modNotesTx">
        <pc:chgData name="Benoît Ringuette" userId="59b26fd9-470b-418f-bc0f-110c20d024b2" providerId="ADAL" clId="{3E0B6906-426B-40AF-80B4-3DD17D673F7D}" dt="2023-03-16T18:01:03.261" v="2128"/>
        <pc:sldMkLst>
          <pc:docMk/>
          <pc:sldMk cId="287094773" sldId="551"/>
        </pc:sldMkLst>
      </pc:sldChg>
      <pc:sldChg chg="replTag delTag modNotesTx">
        <pc:chgData name="Benoît Ringuette" userId="59b26fd9-470b-418f-bc0f-110c20d024b2" providerId="ADAL" clId="{3E0B6906-426B-40AF-80B4-3DD17D673F7D}" dt="2023-03-16T18:01:02.056" v="2126"/>
        <pc:sldMkLst>
          <pc:docMk/>
          <pc:sldMk cId="196891748" sldId="555"/>
        </pc:sldMkLst>
      </pc:sldChg>
      <pc:sldChg chg="replTag delTag">
        <pc:chgData name="Benoît Ringuette" userId="59b26fd9-470b-418f-bc0f-110c20d024b2" providerId="ADAL" clId="{3E0B6906-426B-40AF-80B4-3DD17D673F7D}" dt="2023-03-16T18:02:23.905" v="2158"/>
        <pc:sldMkLst>
          <pc:docMk/>
          <pc:sldMk cId="791264049" sldId="563"/>
        </pc:sldMkLst>
      </pc:sldChg>
      <pc:sldChg chg="replTag delTag">
        <pc:chgData name="Benoît Ringuette" userId="59b26fd9-470b-418f-bc0f-110c20d024b2" providerId="ADAL" clId="{3E0B6906-426B-40AF-80B4-3DD17D673F7D}" dt="2023-03-16T18:12:11.167" v="2426"/>
        <pc:sldMkLst>
          <pc:docMk/>
          <pc:sldMk cId="377689009" sldId="566"/>
        </pc:sldMkLst>
      </pc:sldChg>
      <pc:sldChg chg="mod replTag delTag modShow">
        <pc:chgData name="Benoît Ringuette" userId="59b26fd9-470b-418f-bc0f-110c20d024b2" providerId="ADAL" clId="{3E0B6906-426B-40AF-80B4-3DD17D673F7D}" dt="2023-03-16T18:12:10.135" v="2424"/>
        <pc:sldMkLst>
          <pc:docMk/>
          <pc:sldMk cId="1752658227" sldId="567"/>
        </pc:sldMkLst>
      </pc:sldChg>
      <pc:sldChg chg="replTag delTag">
        <pc:chgData name="Benoît Ringuette" userId="59b26fd9-470b-418f-bc0f-110c20d024b2" providerId="ADAL" clId="{3E0B6906-426B-40AF-80B4-3DD17D673F7D}" dt="2023-03-15T13:18:18.844" v="63"/>
        <pc:sldMkLst>
          <pc:docMk/>
          <pc:sldMk cId="2573686639" sldId="568"/>
        </pc:sldMkLst>
      </pc:sldChg>
      <pc:sldChg chg="replTag delTag">
        <pc:chgData name="Benoît Ringuette" userId="59b26fd9-470b-418f-bc0f-110c20d024b2" providerId="ADAL" clId="{3E0B6906-426B-40AF-80B4-3DD17D673F7D}" dt="2023-03-15T13:18:18.846" v="69"/>
        <pc:sldMkLst>
          <pc:docMk/>
          <pc:sldMk cId="4227398277" sldId="570"/>
        </pc:sldMkLst>
      </pc:sldChg>
      <pc:sldChg chg="replTag delTag">
        <pc:chgData name="Benoît Ringuette" userId="59b26fd9-470b-418f-bc0f-110c20d024b2" providerId="ADAL" clId="{3E0B6906-426B-40AF-80B4-3DD17D673F7D}" dt="2023-03-15T13:18:18.858" v="110"/>
        <pc:sldMkLst>
          <pc:docMk/>
          <pc:sldMk cId="2635485917" sldId="573"/>
        </pc:sldMkLst>
      </pc:sldChg>
      <pc:sldChg chg="replTag delTag">
        <pc:chgData name="Benoît Ringuette" userId="59b26fd9-470b-418f-bc0f-110c20d024b2" providerId="ADAL" clId="{3E0B6906-426B-40AF-80B4-3DD17D673F7D}" dt="2023-03-15T13:18:18.866" v="133"/>
        <pc:sldMkLst>
          <pc:docMk/>
          <pc:sldMk cId="4273737123" sldId="574"/>
        </pc:sldMkLst>
      </pc:sldChg>
      <pc:sldChg chg="replTag delTag">
        <pc:chgData name="Benoît Ringuette" userId="59b26fd9-470b-418f-bc0f-110c20d024b2" providerId="ADAL" clId="{3E0B6906-426B-40AF-80B4-3DD17D673F7D}" dt="2023-03-15T13:53:10.903" v="477"/>
        <pc:sldMkLst>
          <pc:docMk/>
          <pc:sldMk cId="3653326693" sldId="575"/>
        </pc:sldMkLst>
      </pc:sldChg>
      <pc:sldChg chg="replTag delTag">
        <pc:chgData name="Benoît Ringuette" userId="59b26fd9-470b-418f-bc0f-110c20d024b2" providerId="ADAL" clId="{3E0B6906-426B-40AF-80B4-3DD17D673F7D}" dt="2023-03-16T17:59:08.415" v="2085"/>
        <pc:sldMkLst>
          <pc:docMk/>
          <pc:sldMk cId="2849159485" sldId="576"/>
        </pc:sldMkLst>
      </pc:sldChg>
      <pc:sldChg chg="replTag delTag modNotesTx">
        <pc:chgData name="Benoît Ringuette" userId="59b26fd9-470b-418f-bc0f-110c20d024b2" providerId="ADAL" clId="{3E0B6906-426B-40AF-80B4-3DD17D673F7D}" dt="2023-03-16T18:01:07.785" v="2136" actId="20577"/>
        <pc:sldMkLst>
          <pc:docMk/>
          <pc:sldMk cId="1367394710" sldId="578"/>
        </pc:sldMkLst>
      </pc:sldChg>
      <pc:sldChg chg="replTag delTag">
        <pc:chgData name="Benoît Ringuette" userId="59b26fd9-470b-418f-bc0f-110c20d024b2" providerId="ADAL" clId="{3E0B6906-426B-40AF-80B4-3DD17D673F7D}" dt="2023-03-15T13:52:39.935" v="471"/>
        <pc:sldMkLst>
          <pc:docMk/>
          <pc:sldMk cId="3953931352" sldId="581"/>
        </pc:sldMkLst>
      </pc:sldChg>
      <pc:sldChg chg="replTag delTag modNotesTx">
        <pc:chgData name="Benoît Ringuette" userId="59b26fd9-470b-418f-bc0f-110c20d024b2" providerId="ADAL" clId="{3E0B6906-426B-40AF-80B4-3DD17D673F7D}" dt="2023-03-16T17:13:53.870" v="636"/>
        <pc:sldMkLst>
          <pc:docMk/>
          <pc:sldMk cId="702694786" sldId="582"/>
        </pc:sldMkLst>
      </pc:sldChg>
      <pc:sldChg chg="mod replTag delTag modShow modNotesTx">
        <pc:chgData name="Benoît Ringuette" userId="59b26fd9-470b-418f-bc0f-110c20d024b2" providerId="ADAL" clId="{3E0B6906-426B-40AF-80B4-3DD17D673F7D}" dt="2023-03-16T17:41:24.370" v="1434"/>
        <pc:sldMkLst>
          <pc:docMk/>
          <pc:sldMk cId="393519230" sldId="583"/>
        </pc:sldMkLst>
      </pc:sldChg>
      <pc:sldChg chg="replTag delTag">
        <pc:chgData name="Benoît Ringuette" userId="59b26fd9-470b-418f-bc0f-110c20d024b2" providerId="ADAL" clId="{3E0B6906-426B-40AF-80B4-3DD17D673F7D}" dt="2023-03-16T18:02:34.372" v="2162"/>
        <pc:sldMkLst>
          <pc:docMk/>
          <pc:sldMk cId="3364181565" sldId="587"/>
        </pc:sldMkLst>
      </pc:sldChg>
      <pc:sldChg chg="mod replTag delTag modShow modNotesTx">
        <pc:chgData name="Benoît Ringuette" userId="59b26fd9-470b-418f-bc0f-110c20d024b2" providerId="ADAL" clId="{3E0B6906-426B-40AF-80B4-3DD17D673F7D}" dt="2023-03-16T17:41:25.623" v="1438"/>
        <pc:sldMkLst>
          <pc:docMk/>
          <pc:sldMk cId="905812935" sldId="590"/>
        </pc:sldMkLst>
      </pc:sldChg>
      <pc:sldChg chg="replTag delTag">
        <pc:chgData name="Benoît Ringuette" userId="59b26fd9-470b-418f-bc0f-110c20d024b2" providerId="ADAL" clId="{3E0B6906-426B-40AF-80B4-3DD17D673F7D}" dt="2023-03-16T18:20:45.483" v="2778"/>
        <pc:sldMkLst>
          <pc:docMk/>
          <pc:sldMk cId="976153125" sldId="591"/>
        </pc:sldMkLst>
      </pc:sldChg>
      <pc:sldChg chg="modSp mod replTag delTag modNotesTx">
        <pc:chgData name="Benoît Ringuette" userId="59b26fd9-470b-418f-bc0f-110c20d024b2" providerId="ADAL" clId="{3E0B6906-426B-40AF-80B4-3DD17D673F7D}" dt="2023-03-16T17:18:40.167" v="712"/>
        <pc:sldMkLst>
          <pc:docMk/>
          <pc:sldMk cId="2620087017" sldId="592"/>
        </pc:sldMkLst>
        <pc:spChg chg="mod">
          <ac:chgData name="Benoît Ringuette" userId="59b26fd9-470b-418f-bc0f-110c20d024b2" providerId="ADAL" clId="{3E0B6906-426B-40AF-80B4-3DD17D673F7D}" dt="2023-03-16T17:18:07.542" v="702" actId="20577"/>
          <ac:spMkLst>
            <pc:docMk/>
            <pc:sldMk cId="2620087017" sldId="592"/>
            <ac:spMk id="2" creationId="{E88FF8F6-A99A-4D1F-B61E-DB8D84790804}"/>
          </ac:spMkLst>
        </pc:spChg>
      </pc:sldChg>
      <pc:sldChg chg="modSp mod replTag delTag modNotesTx">
        <pc:chgData name="Benoît Ringuette" userId="59b26fd9-470b-418f-bc0f-110c20d024b2" providerId="ADAL" clId="{3E0B6906-426B-40AF-80B4-3DD17D673F7D}" dt="2023-03-16T17:55:20.731" v="1986"/>
        <pc:sldMkLst>
          <pc:docMk/>
          <pc:sldMk cId="680542127" sldId="593"/>
        </pc:sldMkLst>
        <pc:spChg chg="mod">
          <ac:chgData name="Benoît Ringuette" userId="59b26fd9-470b-418f-bc0f-110c20d024b2" providerId="ADAL" clId="{3E0B6906-426B-40AF-80B4-3DD17D673F7D}" dt="2023-03-16T17:41:45.888" v="1481" actId="20577"/>
          <ac:spMkLst>
            <pc:docMk/>
            <pc:sldMk cId="680542127" sldId="593"/>
            <ac:spMk id="2" creationId="{E88FF8F6-A99A-4D1F-B61E-DB8D84790804}"/>
          </ac:spMkLst>
        </pc:spChg>
      </pc:sldChg>
      <pc:sldChg chg="modSp mod replTag delTag modNotesTx">
        <pc:chgData name="Benoît Ringuette" userId="59b26fd9-470b-418f-bc0f-110c20d024b2" providerId="ADAL" clId="{3E0B6906-426B-40AF-80B4-3DD17D673F7D}" dt="2023-03-16T18:12:37.532" v="2455"/>
        <pc:sldMkLst>
          <pc:docMk/>
          <pc:sldMk cId="2571106043" sldId="594"/>
        </pc:sldMkLst>
        <pc:spChg chg="mod">
          <ac:chgData name="Benoît Ringuette" userId="59b26fd9-470b-418f-bc0f-110c20d024b2" providerId="ADAL" clId="{3E0B6906-426B-40AF-80B4-3DD17D673F7D}" dt="2023-03-16T17:58:16.090" v="2077" actId="1076"/>
          <ac:spMkLst>
            <pc:docMk/>
            <pc:sldMk cId="2571106043" sldId="594"/>
            <ac:spMk id="2" creationId="{E88FF8F6-A99A-4D1F-B61E-DB8D84790804}"/>
          </ac:spMkLst>
        </pc:spChg>
        <pc:spChg chg="mod">
          <ac:chgData name="Benoît Ringuette" userId="59b26fd9-470b-418f-bc0f-110c20d024b2" providerId="ADAL" clId="{3E0B6906-426B-40AF-80B4-3DD17D673F7D}" dt="2023-03-16T17:58:05.894" v="2076" actId="14100"/>
          <ac:spMkLst>
            <pc:docMk/>
            <pc:sldMk cId="2571106043" sldId="594"/>
            <ac:spMk id="4" creationId="{673E9FB3-36E3-2D04-47C0-92BFDDE43D6B}"/>
          </ac:spMkLst>
        </pc:spChg>
      </pc:sldChg>
      <pc:sldChg chg="replTag delTag">
        <pc:chgData name="Benoît Ringuette" userId="59b26fd9-470b-418f-bc0f-110c20d024b2" providerId="ADAL" clId="{3E0B6906-426B-40AF-80B4-3DD17D673F7D}" dt="2023-03-16T18:02:25.026" v="2160"/>
        <pc:sldMkLst>
          <pc:docMk/>
          <pc:sldMk cId="3585789660" sldId="595"/>
        </pc:sldMkLst>
      </pc:sldChg>
      <pc:sldChg chg="replTag delTag">
        <pc:chgData name="Benoît Ringuette" userId="59b26fd9-470b-418f-bc0f-110c20d024b2" providerId="ADAL" clId="{3E0B6906-426B-40AF-80B4-3DD17D673F7D}" dt="2023-03-16T18:39:12.041" v="3047"/>
        <pc:sldMkLst>
          <pc:docMk/>
          <pc:sldMk cId="3450575104" sldId="596"/>
        </pc:sldMkLst>
      </pc:sldChg>
      <pc:sldChg chg="addSp modSp mod replTag delTag modNotesTx">
        <pc:chgData name="Benoît Ringuette" userId="59b26fd9-470b-418f-bc0f-110c20d024b2" providerId="ADAL" clId="{3E0B6906-426B-40AF-80B4-3DD17D673F7D}" dt="2023-03-16T18:24:33.637" v="2908"/>
        <pc:sldMkLst>
          <pc:docMk/>
          <pc:sldMk cId="2884036218" sldId="597"/>
        </pc:sldMkLst>
        <pc:spChg chg="add mod">
          <ac:chgData name="Benoît Ringuette" userId="59b26fd9-470b-418f-bc0f-110c20d024b2" providerId="ADAL" clId="{3E0B6906-426B-40AF-80B4-3DD17D673F7D}" dt="2023-03-16T18:22:21.429" v="2826" actId="1076"/>
          <ac:spMkLst>
            <pc:docMk/>
            <pc:sldMk cId="2884036218" sldId="597"/>
            <ac:spMk id="2" creationId="{A8DF5626-1087-B6AC-B213-25878C567612}"/>
          </ac:spMkLst>
        </pc:spChg>
        <pc:spChg chg="mod">
          <ac:chgData name="Benoît Ringuette" userId="59b26fd9-470b-418f-bc0f-110c20d024b2" providerId="ADAL" clId="{3E0B6906-426B-40AF-80B4-3DD17D673F7D}" dt="2023-03-16T18:22:16.376" v="2825" actId="1076"/>
          <ac:spMkLst>
            <pc:docMk/>
            <pc:sldMk cId="2884036218" sldId="597"/>
            <ac:spMk id="22" creationId="{40E72613-B7F0-1452-435B-8AA8D195B9AD}"/>
          </ac:spMkLst>
        </pc:spChg>
      </pc:sldChg>
      <pc:sldChg chg="mod replTag delTag modShow modNotesTx">
        <pc:chgData name="Benoît Ringuette" userId="59b26fd9-470b-418f-bc0f-110c20d024b2" providerId="ADAL" clId="{3E0B6906-426B-40AF-80B4-3DD17D673F7D}" dt="2023-03-15T13:53:20.200" v="508" actId="20577"/>
        <pc:sldMkLst>
          <pc:docMk/>
          <pc:sldMk cId="2415724793" sldId="598"/>
        </pc:sldMkLst>
      </pc:sldChg>
      <pc:sldChg chg="mod replTag delTag modShow modNotesTx">
        <pc:chgData name="Benoît Ringuette" userId="59b26fd9-470b-418f-bc0f-110c20d024b2" providerId="ADAL" clId="{3E0B6906-426B-40AF-80B4-3DD17D673F7D}" dt="2023-03-16T17:13:52.109" v="634"/>
        <pc:sldMkLst>
          <pc:docMk/>
          <pc:sldMk cId="2345789201" sldId="599"/>
        </pc:sldMkLst>
      </pc:sldChg>
      <pc:sldChg chg="modSp mod replTag delTag modNotesTx">
        <pc:chgData name="Benoît Ringuette" userId="59b26fd9-470b-418f-bc0f-110c20d024b2" providerId="ADAL" clId="{3E0B6906-426B-40AF-80B4-3DD17D673F7D}" dt="2023-03-16T18:01:09.809" v="2140"/>
        <pc:sldMkLst>
          <pc:docMk/>
          <pc:sldMk cId="1893726946" sldId="600"/>
        </pc:sldMkLst>
        <pc:spChg chg="mod">
          <ac:chgData name="Benoît Ringuette" userId="59b26fd9-470b-418f-bc0f-110c20d024b2" providerId="ADAL" clId="{3E0B6906-426B-40AF-80B4-3DD17D673F7D}" dt="2023-03-16T17:54:30.042" v="1964" actId="20577"/>
          <ac:spMkLst>
            <pc:docMk/>
            <pc:sldMk cId="1893726946" sldId="600"/>
            <ac:spMk id="2" creationId="{335232E9-3034-7048-1A8F-AFCB88E8925C}"/>
          </ac:spMkLst>
        </pc:spChg>
      </pc:sldChg>
      <pc:sldChg chg="replTag delTag modNotesTx">
        <pc:chgData name="Benoît Ringuette" userId="59b26fd9-470b-418f-bc0f-110c20d024b2" providerId="ADAL" clId="{3E0B6906-426B-40AF-80B4-3DD17D673F7D}" dt="2023-03-16T18:01:19.291" v="2148"/>
        <pc:sldMkLst>
          <pc:docMk/>
          <pc:sldMk cId="1388315859" sldId="601"/>
        </pc:sldMkLst>
      </pc:sldChg>
      <pc:sldChg chg="replTag delTag modNotesTx">
        <pc:chgData name="Benoît Ringuette" userId="59b26fd9-470b-418f-bc0f-110c20d024b2" providerId="ADAL" clId="{3E0B6906-426B-40AF-80B4-3DD17D673F7D}" dt="2023-03-16T18:12:29.720" v="2443"/>
        <pc:sldMkLst>
          <pc:docMk/>
          <pc:sldMk cId="1923777215" sldId="602"/>
        </pc:sldMkLst>
      </pc:sldChg>
      <pc:sldChg chg="addSp modSp mod replTag delTag modNotesTx">
        <pc:chgData name="Benoît Ringuette" userId="59b26fd9-470b-418f-bc0f-110c20d024b2" providerId="ADAL" clId="{3E0B6906-426B-40AF-80B4-3DD17D673F7D}" dt="2023-03-16T18:12:03.399" v="2422" actId="20577"/>
        <pc:sldMkLst>
          <pc:docMk/>
          <pc:sldMk cId="782320758" sldId="603"/>
        </pc:sldMkLst>
        <pc:spChg chg="mod">
          <ac:chgData name="Benoît Ringuette" userId="59b26fd9-470b-418f-bc0f-110c20d024b2" providerId="ADAL" clId="{3E0B6906-426B-40AF-80B4-3DD17D673F7D}" dt="2023-03-16T18:10:53.938" v="2403" actId="14100"/>
          <ac:spMkLst>
            <pc:docMk/>
            <pc:sldMk cId="782320758" sldId="603"/>
            <ac:spMk id="2" creationId="{335232E9-3034-7048-1A8F-AFCB88E8925C}"/>
          </ac:spMkLst>
        </pc:spChg>
        <pc:spChg chg="add mod">
          <ac:chgData name="Benoît Ringuette" userId="59b26fd9-470b-418f-bc0f-110c20d024b2" providerId="ADAL" clId="{3E0B6906-426B-40AF-80B4-3DD17D673F7D}" dt="2023-03-16T18:10:46.746" v="2402" actId="1076"/>
          <ac:spMkLst>
            <pc:docMk/>
            <pc:sldMk cId="782320758" sldId="603"/>
            <ac:spMk id="3" creationId="{598D1454-D35F-A634-93BE-2221BCA985B7}"/>
          </ac:spMkLst>
        </pc:spChg>
        <pc:spChg chg="mod">
          <ac:chgData name="Benoît Ringuette" userId="59b26fd9-470b-418f-bc0f-110c20d024b2" providerId="ADAL" clId="{3E0B6906-426B-40AF-80B4-3DD17D673F7D}" dt="2023-03-16T18:08:00.127" v="2244" actId="21"/>
          <ac:spMkLst>
            <pc:docMk/>
            <pc:sldMk cId="782320758" sldId="603"/>
            <ac:spMk id="4" creationId="{F0AD02D5-5C7E-40FB-9F59-4CFD4E08AEB8}"/>
          </ac:spMkLst>
        </pc:spChg>
      </pc:sldChg>
      <pc:sldChg chg="modSp mod replTag delTag modNotesTx">
        <pc:chgData name="Benoît Ringuette" userId="59b26fd9-470b-418f-bc0f-110c20d024b2" providerId="ADAL" clId="{3E0B6906-426B-40AF-80B4-3DD17D673F7D}" dt="2023-03-16T18:26:49.413" v="2912"/>
        <pc:sldMkLst>
          <pc:docMk/>
          <pc:sldMk cId="3265384999" sldId="604"/>
        </pc:sldMkLst>
        <pc:spChg chg="mod">
          <ac:chgData name="Benoît Ringuette" userId="59b26fd9-470b-418f-bc0f-110c20d024b2" providerId="ADAL" clId="{3E0B6906-426B-40AF-80B4-3DD17D673F7D}" dt="2023-03-16T18:20:40.704" v="2776" actId="1076"/>
          <ac:spMkLst>
            <pc:docMk/>
            <pc:sldMk cId="3265384999" sldId="604"/>
            <ac:spMk id="3" creationId="{52963714-6F17-4146-8742-7099263058D3}"/>
          </ac:spMkLst>
        </pc:spChg>
      </pc:sldChg>
      <pc:sldChg chg="modSp del mod replTag delTag">
        <pc:chgData name="Benoît Ringuette" userId="59b26fd9-470b-418f-bc0f-110c20d024b2" providerId="ADAL" clId="{3E0B6906-426B-40AF-80B4-3DD17D673F7D}" dt="2023-03-16T18:20:13.544" v="2761" actId="47"/>
        <pc:sldMkLst>
          <pc:docMk/>
          <pc:sldMk cId="816592763" sldId="605"/>
        </pc:sldMkLst>
        <pc:spChg chg="mod">
          <ac:chgData name="Benoît Ringuette" userId="59b26fd9-470b-418f-bc0f-110c20d024b2" providerId="ADAL" clId="{3E0B6906-426B-40AF-80B4-3DD17D673F7D}" dt="2023-03-16T18:16:29.339" v="2612" actId="21"/>
          <ac:spMkLst>
            <pc:docMk/>
            <pc:sldMk cId="816592763" sldId="605"/>
            <ac:spMk id="3" creationId="{52963714-6F17-4146-8742-7099263058D3}"/>
          </ac:spMkLst>
        </pc:spChg>
      </pc:sldChg>
      <pc:sldChg chg="modSp del mod replTag delTag">
        <pc:chgData name="Benoît Ringuette" userId="59b26fd9-470b-418f-bc0f-110c20d024b2" providerId="ADAL" clId="{3E0B6906-426B-40AF-80B4-3DD17D673F7D}" dt="2023-03-16T18:20:13.544" v="2761" actId="47"/>
        <pc:sldMkLst>
          <pc:docMk/>
          <pc:sldMk cId="998931558" sldId="606"/>
        </pc:sldMkLst>
        <pc:spChg chg="mod">
          <ac:chgData name="Benoît Ringuette" userId="59b26fd9-470b-418f-bc0f-110c20d024b2" providerId="ADAL" clId="{3E0B6906-426B-40AF-80B4-3DD17D673F7D}" dt="2023-03-16T18:19:15.568" v="2732" actId="21"/>
          <ac:spMkLst>
            <pc:docMk/>
            <pc:sldMk cId="998931558" sldId="606"/>
            <ac:spMk id="3" creationId="{52963714-6F17-4146-8742-7099263058D3}"/>
          </ac:spMkLst>
        </pc:spChg>
      </pc:sldChg>
      <pc:sldChg chg="del replTag delTag">
        <pc:chgData name="Benoît Ringuette" userId="59b26fd9-470b-418f-bc0f-110c20d024b2" providerId="ADAL" clId="{3E0B6906-426B-40AF-80B4-3DD17D673F7D}" dt="2023-03-16T18:22:31.969" v="2836" actId="47"/>
        <pc:sldMkLst>
          <pc:docMk/>
          <pc:sldMk cId="616408421" sldId="607"/>
        </pc:sldMkLst>
      </pc:sldChg>
      <pc:sldChg chg="del ord replTag delTag">
        <pc:chgData name="Benoît Ringuette" userId="59b26fd9-470b-418f-bc0f-110c20d024b2" providerId="ADAL" clId="{3E0B6906-426B-40AF-80B4-3DD17D673F7D}" dt="2023-03-16T18:23:23.081" v="2873" actId="47"/>
        <pc:sldMkLst>
          <pc:docMk/>
          <pc:sldMk cId="249544746" sldId="608"/>
        </pc:sldMkLst>
      </pc:sldChg>
      <pc:sldChg chg="delSp del mod ord replTag delTag">
        <pc:chgData name="Benoît Ringuette" userId="59b26fd9-470b-418f-bc0f-110c20d024b2" providerId="ADAL" clId="{3E0B6906-426B-40AF-80B4-3DD17D673F7D}" dt="2023-03-16T18:22:24.158" v="2829" actId="47"/>
        <pc:sldMkLst>
          <pc:docMk/>
          <pc:sldMk cId="996628531" sldId="609"/>
        </pc:sldMkLst>
        <pc:spChg chg="del">
          <ac:chgData name="Benoît Ringuette" userId="59b26fd9-470b-418f-bc0f-110c20d024b2" providerId="ADAL" clId="{3E0B6906-426B-40AF-80B4-3DD17D673F7D}" dt="2023-03-16T18:21:42.579" v="2812" actId="21"/>
          <ac:spMkLst>
            <pc:docMk/>
            <pc:sldMk cId="996628531" sldId="609"/>
            <ac:spMk id="2" creationId="{335232E9-3034-7048-1A8F-AFCB88E8925C}"/>
          </ac:spMkLst>
        </pc:spChg>
      </pc:sldChg>
      <pc:sldChg chg="modSp mod replTag delTag">
        <pc:chgData name="Benoît Ringuette" userId="59b26fd9-470b-418f-bc0f-110c20d024b2" providerId="ADAL" clId="{3E0B6906-426B-40AF-80B4-3DD17D673F7D}" dt="2023-03-16T18:23:29.872" v="2882" actId="14100"/>
        <pc:sldMkLst>
          <pc:docMk/>
          <pc:sldMk cId="2591072139" sldId="610"/>
        </pc:sldMkLst>
        <pc:spChg chg="mod">
          <ac:chgData name="Benoît Ringuette" userId="59b26fd9-470b-418f-bc0f-110c20d024b2" providerId="ADAL" clId="{3E0B6906-426B-40AF-80B4-3DD17D673F7D}" dt="2023-03-16T18:23:29.872" v="2882" actId="14100"/>
          <ac:spMkLst>
            <pc:docMk/>
            <pc:sldMk cId="2591072139" sldId="610"/>
            <ac:spMk id="4" creationId="{44309251-B43C-E69B-072E-5731A8A09600}"/>
          </ac:spMkLst>
        </pc:spChg>
      </pc:sldChg>
      <pc:sldChg chg="replTag">
        <pc:chgData name="Benoît Ringuette" userId="59b26fd9-470b-418f-bc0f-110c20d024b2" providerId="ADAL" clId="{3E0B6906-426B-40AF-80B4-3DD17D673F7D}" dt="2023-03-15T13:18:18.862" v="121"/>
        <pc:sldMkLst>
          <pc:docMk/>
          <pc:sldMk cId="686824115" sldId="611"/>
        </pc:sldMkLst>
      </pc:sldChg>
      <pc:sldChg chg="modSp mod replTag delTag">
        <pc:chgData name="Benoît Ringuette" userId="59b26fd9-470b-418f-bc0f-110c20d024b2" providerId="ADAL" clId="{3E0B6906-426B-40AF-80B4-3DD17D673F7D}" dt="2023-03-16T17:27:59.512" v="894" actId="27636"/>
        <pc:sldMkLst>
          <pc:docMk/>
          <pc:sldMk cId="2030430847" sldId="612"/>
        </pc:sldMkLst>
        <pc:spChg chg="mod">
          <ac:chgData name="Benoît Ringuette" userId="59b26fd9-470b-418f-bc0f-110c20d024b2" providerId="ADAL" clId="{3E0B6906-426B-40AF-80B4-3DD17D673F7D}" dt="2023-03-16T17:27:59.512" v="894" actId="27636"/>
          <ac:spMkLst>
            <pc:docMk/>
            <pc:sldMk cId="2030430847" sldId="612"/>
            <ac:spMk id="2" creationId="{59F7C883-0A24-08F8-76C7-DAA9E0011E01}"/>
          </ac:spMkLst>
        </pc:spChg>
      </pc:sldChg>
      <pc:sldChg chg="modSp mod replTag delTag modNotesTx">
        <pc:chgData name="Benoît Ringuette" userId="59b26fd9-470b-418f-bc0f-110c20d024b2" providerId="ADAL" clId="{3E0B6906-426B-40AF-80B4-3DD17D673F7D}" dt="2023-03-16T18:14:42.409" v="2533" actId="20577"/>
        <pc:sldMkLst>
          <pc:docMk/>
          <pc:sldMk cId="79562693" sldId="613"/>
        </pc:sldMkLst>
        <pc:spChg chg="mod">
          <ac:chgData name="Benoît Ringuette" userId="59b26fd9-470b-418f-bc0f-110c20d024b2" providerId="ADAL" clId="{3E0B6906-426B-40AF-80B4-3DD17D673F7D}" dt="2023-03-16T18:12:55.101" v="2497" actId="20577"/>
          <ac:spMkLst>
            <pc:docMk/>
            <pc:sldMk cId="79562693" sldId="613"/>
            <ac:spMk id="2" creationId="{E88FF8F6-A99A-4D1F-B61E-DB8D84790804}"/>
          </ac:spMkLst>
        </pc:spChg>
      </pc:sldChg>
      <pc:sldChg chg="modSp del mod replTag delTag">
        <pc:chgData name="Benoît Ringuette" userId="59b26fd9-470b-418f-bc0f-110c20d024b2" providerId="ADAL" clId="{3E0B6906-426B-40AF-80B4-3DD17D673F7D}" dt="2023-03-16T18:15:13.838" v="2560" actId="47"/>
        <pc:sldMkLst>
          <pc:docMk/>
          <pc:sldMk cId="3113997751" sldId="614"/>
        </pc:sldMkLst>
        <pc:spChg chg="mod">
          <ac:chgData name="Benoît Ringuette" userId="59b26fd9-470b-418f-bc0f-110c20d024b2" providerId="ADAL" clId="{3E0B6906-426B-40AF-80B4-3DD17D673F7D}" dt="2023-03-16T18:15:09.334" v="2552" actId="21"/>
          <ac:spMkLst>
            <pc:docMk/>
            <pc:sldMk cId="3113997751" sldId="614"/>
            <ac:spMk id="3" creationId="{26131A76-60F9-F987-391E-BA27A178587E}"/>
          </ac:spMkLst>
        </pc:spChg>
      </pc:sldChg>
      <pc:sldChg chg="modSp del mod replTag delTag">
        <pc:chgData name="Benoît Ringuette" userId="59b26fd9-470b-418f-bc0f-110c20d024b2" providerId="ADAL" clId="{3E0B6906-426B-40AF-80B4-3DD17D673F7D}" dt="2023-03-16T18:15:23.218" v="2577" actId="47"/>
        <pc:sldMkLst>
          <pc:docMk/>
          <pc:sldMk cId="1709425020" sldId="615"/>
        </pc:sldMkLst>
        <pc:spChg chg="mod">
          <ac:chgData name="Benoît Ringuette" userId="59b26fd9-470b-418f-bc0f-110c20d024b2" providerId="ADAL" clId="{3E0B6906-426B-40AF-80B4-3DD17D673F7D}" dt="2023-03-16T18:15:18.802" v="2569" actId="21"/>
          <ac:spMkLst>
            <pc:docMk/>
            <pc:sldMk cId="1709425020" sldId="615"/>
            <ac:spMk id="3" creationId="{26131A76-60F9-F987-391E-BA27A178587E}"/>
          </ac:spMkLst>
        </pc:spChg>
      </pc:sldChg>
      <pc:sldChg chg="addSp delSp modSp add mod setBg replTag delTag modNotesTx">
        <pc:chgData name="Benoît Ringuette" userId="59b26fd9-470b-418f-bc0f-110c20d024b2" providerId="ADAL" clId="{3E0B6906-426B-40AF-80B4-3DD17D673F7D}" dt="2023-03-16T17:59:49.822" v="2114"/>
        <pc:sldMkLst>
          <pc:docMk/>
          <pc:sldMk cId="1816852606" sldId="616"/>
        </pc:sldMkLst>
        <pc:spChg chg="del mod">
          <ac:chgData name="Benoît Ringuette" userId="59b26fd9-470b-418f-bc0f-110c20d024b2" providerId="ADAL" clId="{3E0B6906-426B-40AF-80B4-3DD17D673F7D}" dt="2023-03-16T17:29:56.875" v="980" actId="478"/>
          <ac:spMkLst>
            <pc:docMk/>
            <pc:sldMk cId="1816852606" sldId="616"/>
            <ac:spMk id="2" creationId="{335232E9-3034-7048-1A8F-AFCB88E8925C}"/>
          </ac:spMkLst>
        </pc:spChg>
        <pc:spChg chg="add mod">
          <ac:chgData name="Benoît Ringuette" userId="59b26fd9-470b-418f-bc0f-110c20d024b2" providerId="ADAL" clId="{3E0B6906-426B-40AF-80B4-3DD17D673F7D}" dt="2023-03-16T17:32:24.365" v="1138" actId="1076"/>
          <ac:spMkLst>
            <pc:docMk/>
            <pc:sldMk cId="1816852606" sldId="616"/>
            <ac:spMk id="4" creationId="{E1BC6994-55CF-54A0-0D94-8597C23310AF}"/>
          </ac:spMkLst>
        </pc:spChg>
      </pc:sldChg>
      <pc:sldChg chg="addSp delSp modSp add mod setBg replTag delTag modNotesTx">
        <pc:chgData name="Benoît Ringuette" userId="59b26fd9-470b-418f-bc0f-110c20d024b2" providerId="ADAL" clId="{3E0B6906-426B-40AF-80B4-3DD17D673F7D}" dt="2023-03-16T17:59:48.127" v="2112" actId="20577"/>
        <pc:sldMkLst>
          <pc:docMk/>
          <pc:sldMk cId="4181576464" sldId="617"/>
        </pc:sldMkLst>
        <pc:spChg chg="del">
          <ac:chgData name="Benoît Ringuette" userId="59b26fd9-470b-418f-bc0f-110c20d024b2" providerId="ADAL" clId="{3E0B6906-426B-40AF-80B4-3DD17D673F7D}" dt="2023-03-16T17:32:40.317" v="1154" actId="478"/>
          <ac:spMkLst>
            <pc:docMk/>
            <pc:sldMk cId="4181576464" sldId="617"/>
            <ac:spMk id="2" creationId="{335232E9-3034-7048-1A8F-AFCB88E8925C}"/>
          </ac:spMkLst>
        </pc:spChg>
        <pc:spChg chg="del">
          <ac:chgData name="Benoît Ringuette" userId="59b26fd9-470b-418f-bc0f-110c20d024b2" providerId="ADAL" clId="{3E0B6906-426B-40AF-80B4-3DD17D673F7D}" dt="2023-03-16T17:32:35.501" v="1152" actId="478"/>
          <ac:spMkLst>
            <pc:docMk/>
            <pc:sldMk cId="4181576464" sldId="617"/>
            <ac:spMk id="6" creationId="{D9C58E3D-99A7-0892-5A9B-18DC096D6C7C}"/>
          </ac:spMkLst>
        </pc:spChg>
        <pc:spChg chg="add mod">
          <ac:chgData name="Benoît Ringuette" userId="59b26fd9-470b-418f-bc0f-110c20d024b2" providerId="ADAL" clId="{3E0B6906-426B-40AF-80B4-3DD17D673F7D}" dt="2023-03-16T17:37:22.328" v="1319" actId="21"/>
          <ac:spMkLst>
            <pc:docMk/>
            <pc:sldMk cId="4181576464" sldId="617"/>
            <ac:spMk id="7" creationId="{2A16B11D-9C03-BD48-4638-CEB8886DAE0C}"/>
          </ac:spMkLst>
        </pc:spChg>
        <pc:picChg chg="del">
          <ac:chgData name="Benoît Ringuette" userId="59b26fd9-470b-418f-bc0f-110c20d024b2" providerId="ADAL" clId="{3E0B6906-426B-40AF-80B4-3DD17D673F7D}" dt="2023-03-16T17:32:37.310" v="1153" actId="478"/>
          <ac:picMkLst>
            <pc:docMk/>
            <pc:sldMk cId="4181576464" sldId="617"/>
            <ac:picMk id="4" creationId="{D6324EE4-431B-990F-57E0-A5C9D0FAE56A}"/>
          </ac:picMkLst>
        </pc:picChg>
      </pc:sldChg>
      <pc:sldChg chg="modSp add mod replTag delTag">
        <pc:chgData name="Benoît Ringuette" userId="59b26fd9-470b-418f-bc0f-110c20d024b2" providerId="ADAL" clId="{3E0B6906-426B-40AF-80B4-3DD17D673F7D}" dt="2023-03-16T17:56:13.263" v="2012"/>
        <pc:sldMkLst>
          <pc:docMk/>
          <pc:sldMk cId="3351361982" sldId="618"/>
        </pc:sldMkLst>
        <pc:spChg chg="mod">
          <ac:chgData name="Benoît Ringuette" userId="59b26fd9-470b-418f-bc0f-110c20d024b2" providerId="ADAL" clId="{3E0B6906-426B-40AF-80B4-3DD17D673F7D}" dt="2023-03-16T17:56:02.590" v="2010"/>
          <ac:spMkLst>
            <pc:docMk/>
            <pc:sldMk cId="3351361982" sldId="618"/>
            <ac:spMk id="2" creationId="{E88FF8F6-A99A-4D1F-B61E-DB8D84790804}"/>
          </ac:spMkLst>
        </pc:spChg>
      </pc:sldChg>
      <pc:sldChg chg="addSp delSp modSp add del mod ord replTag delTag modNotesTx">
        <pc:chgData name="Benoît Ringuette" userId="59b26fd9-470b-418f-bc0f-110c20d024b2" providerId="ADAL" clId="{3E0B6906-426B-40AF-80B4-3DD17D673F7D}" dt="2023-03-16T18:39:12.041" v="3045" actId="47"/>
        <pc:sldMkLst>
          <pc:docMk/>
          <pc:sldMk cId="2208876379" sldId="619"/>
        </pc:sldMkLst>
        <pc:spChg chg="del">
          <ac:chgData name="Benoît Ringuette" userId="59b26fd9-470b-418f-bc0f-110c20d024b2" providerId="ADAL" clId="{3E0B6906-426B-40AF-80B4-3DD17D673F7D}" dt="2023-03-16T18:14:37.920" v="2526" actId="478"/>
          <ac:spMkLst>
            <pc:docMk/>
            <pc:sldMk cId="2208876379" sldId="619"/>
            <ac:spMk id="3" creationId="{26131A76-60F9-F987-391E-BA27A178587E}"/>
          </ac:spMkLst>
        </pc:spChg>
        <pc:spChg chg="add del mod">
          <ac:chgData name="Benoît Ringuette" userId="59b26fd9-470b-418f-bc0f-110c20d024b2" providerId="ADAL" clId="{3E0B6906-426B-40AF-80B4-3DD17D673F7D}" dt="2023-03-16T18:33:57.898" v="2917" actId="931"/>
          <ac:spMkLst>
            <pc:docMk/>
            <pc:sldMk cId="2208876379" sldId="619"/>
            <ac:spMk id="13" creationId="{18656F97-3AD9-F00F-77E0-AC46527611B4}"/>
          </ac:spMkLst>
        </pc:spChg>
        <pc:picChg chg="add mod">
          <ac:chgData name="Benoît Ringuette" userId="59b26fd9-470b-418f-bc0f-110c20d024b2" providerId="ADAL" clId="{3E0B6906-426B-40AF-80B4-3DD17D673F7D}" dt="2023-03-16T18:34:58.423" v="2939" actId="1076"/>
          <ac:picMkLst>
            <pc:docMk/>
            <pc:sldMk cId="2208876379" sldId="619"/>
            <ac:picMk id="16" creationId="{63B4750E-1F90-B7FF-E5A8-0591A98BA165}"/>
          </ac:picMkLst>
        </pc:picChg>
        <pc:picChg chg="add del mod">
          <ac:chgData name="Benoît Ringuette" userId="59b26fd9-470b-418f-bc0f-110c20d024b2" providerId="ADAL" clId="{3E0B6906-426B-40AF-80B4-3DD17D673F7D}" dt="2023-03-16T18:34:41.896" v="2934" actId="21"/>
          <ac:picMkLst>
            <pc:docMk/>
            <pc:sldMk cId="2208876379" sldId="619"/>
            <ac:picMk id="18" creationId="{8723A51F-008B-BB2D-152D-2EC9AF89257D}"/>
          </ac:picMkLst>
        </pc:picChg>
      </pc:sldChg>
      <pc:sldChg chg="addSp delSp modSp add mod replTag delTag modNotesTx">
        <pc:chgData name="Benoît Ringuette" userId="59b26fd9-470b-418f-bc0f-110c20d024b2" providerId="ADAL" clId="{3E0B6906-426B-40AF-80B4-3DD17D673F7D}" dt="2023-03-16T18:39:13.994" v="3051"/>
        <pc:sldMkLst>
          <pc:docMk/>
          <pc:sldMk cId="1871196347" sldId="620"/>
        </pc:sldMkLst>
        <pc:spChg chg="del">
          <ac:chgData name="Benoît Ringuette" userId="59b26fd9-470b-418f-bc0f-110c20d024b2" providerId="ADAL" clId="{3E0B6906-426B-40AF-80B4-3DD17D673F7D}" dt="2023-03-16T18:14:51.983" v="2545" actId="478"/>
          <ac:spMkLst>
            <pc:docMk/>
            <pc:sldMk cId="1871196347" sldId="620"/>
            <ac:spMk id="3" creationId="{26131A76-60F9-F987-391E-BA27A178587E}"/>
          </ac:spMkLst>
        </pc:spChg>
        <pc:spChg chg="add mod">
          <ac:chgData name="Benoît Ringuette" userId="59b26fd9-470b-418f-bc0f-110c20d024b2" providerId="ADAL" clId="{3E0B6906-426B-40AF-80B4-3DD17D673F7D}" dt="2023-03-16T18:38:14.045" v="3022" actId="14100"/>
          <ac:spMkLst>
            <pc:docMk/>
            <pc:sldMk cId="1871196347" sldId="620"/>
            <ac:spMk id="13" creationId="{53FAED83-1A46-19C2-0AE6-39D455CC1D66}"/>
          </ac:spMkLst>
        </pc:spChg>
        <pc:picChg chg="add del mod">
          <ac:chgData name="Benoît Ringuette" userId="59b26fd9-470b-418f-bc0f-110c20d024b2" providerId="ADAL" clId="{3E0B6906-426B-40AF-80B4-3DD17D673F7D}" dt="2023-03-16T18:38:00.312" v="3013" actId="21"/>
          <ac:picMkLst>
            <pc:docMk/>
            <pc:sldMk cId="1871196347" sldId="620"/>
            <ac:picMk id="16" creationId="{A57FA95E-105E-9CBC-CCE1-0036FA934C2C}"/>
          </ac:picMkLst>
        </pc:picChg>
      </pc:sldChg>
      <pc:sldChg chg="addSp delSp modSp add del mod replTag delTag">
        <pc:chgData name="Benoît Ringuette" userId="59b26fd9-470b-418f-bc0f-110c20d024b2" providerId="ADAL" clId="{3E0B6906-426B-40AF-80B4-3DD17D673F7D}" dt="2023-03-16T18:36:09.387" v="2963" actId="47"/>
        <pc:sldMkLst>
          <pc:docMk/>
          <pc:sldMk cId="3144647273" sldId="621"/>
        </pc:sldMkLst>
        <pc:spChg chg="add del mod">
          <ac:chgData name="Benoît Ringuette" userId="59b26fd9-470b-418f-bc0f-110c20d024b2" providerId="ADAL" clId="{3E0B6906-426B-40AF-80B4-3DD17D673F7D}" dt="2023-03-16T18:35:08.389" v="2950" actId="931"/>
          <ac:spMkLst>
            <pc:docMk/>
            <pc:sldMk cId="3144647273" sldId="621"/>
            <ac:spMk id="3" creationId="{BF4A8DA0-B70B-1700-1F27-8049CB2510E6}"/>
          </ac:spMkLst>
        </pc:spChg>
        <pc:picChg chg="add mod">
          <ac:chgData name="Benoît Ringuette" userId="59b26fd9-470b-418f-bc0f-110c20d024b2" providerId="ADAL" clId="{3E0B6906-426B-40AF-80B4-3DD17D673F7D}" dt="2023-03-16T18:35:08.790" v="2952" actId="962"/>
          <ac:picMkLst>
            <pc:docMk/>
            <pc:sldMk cId="3144647273" sldId="621"/>
            <ac:picMk id="14" creationId="{69A2597B-3F9E-55F3-33A4-1BE63CADEAED}"/>
          </ac:picMkLst>
        </pc:picChg>
        <pc:picChg chg="del">
          <ac:chgData name="Benoît Ringuette" userId="59b26fd9-470b-418f-bc0f-110c20d024b2" providerId="ADAL" clId="{3E0B6906-426B-40AF-80B4-3DD17D673F7D}" dt="2023-03-16T18:35:04.779" v="2949" actId="478"/>
          <ac:picMkLst>
            <pc:docMk/>
            <pc:sldMk cId="3144647273" sldId="621"/>
            <ac:picMk id="16" creationId="{63B4750E-1F90-B7FF-E5A8-0591A98BA165}"/>
          </ac:picMkLst>
        </pc:picChg>
      </pc:sldChg>
      <pc:sldChg chg="addSp delSp modSp add mod replTag delTag">
        <pc:chgData name="Benoît Ringuette" userId="59b26fd9-470b-418f-bc0f-110c20d024b2" providerId="ADAL" clId="{3E0B6906-426B-40AF-80B4-3DD17D673F7D}" dt="2023-03-16T18:39:25.797" v="3053"/>
        <pc:sldMkLst>
          <pc:docMk/>
          <pc:sldMk cId="4035894698" sldId="621"/>
        </pc:sldMkLst>
        <pc:spChg chg="del mod">
          <ac:chgData name="Benoît Ringuette" userId="59b26fd9-470b-418f-bc0f-110c20d024b2" providerId="ADAL" clId="{3E0B6906-426B-40AF-80B4-3DD17D673F7D}" dt="2023-03-16T18:38:31.675" v="3033"/>
          <ac:spMkLst>
            <pc:docMk/>
            <pc:sldMk cId="4035894698" sldId="621"/>
            <ac:spMk id="13" creationId="{53FAED83-1A46-19C2-0AE6-39D455CC1D66}"/>
          </ac:spMkLst>
        </pc:spChg>
        <pc:picChg chg="add mod">
          <ac:chgData name="Benoît Ringuette" userId="59b26fd9-470b-418f-bc0f-110c20d024b2" providerId="ADAL" clId="{3E0B6906-426B-40AF-80B4-3DD17D673F7D}" dt="2023-03-16T18:38:53.835" v="3040" actId="1076"/>
          <ac:picMkLst>
            <pc:docMk/>
            <pc:sldMk cId="4035894698" sldId="621"/>
            <ac:picMk id="2" creationId="{58CE0AC5-6833-B428-585D-0C1FC6AAD026}"/>
          </ac:picMkLst>
        </pc:picChg>
      </pc:sldChg>
      <pc:sldChg chg="addSp delSp modSp add mod replTag delTag">
        <pc:chgData name="Benoît Ringuette" userId="59b26fd9-470b-418f-bc0f-110c20d024b2" providerId="ADAL" clId="{3E0B6906-426B-40AF-80B4-3DD17D673F7D}" dt="2023-03-16T18:40:01.033" v="3089" actId="14100"/>
        <pc:sldMkLst>
          <pc:docMk/>
          <pc:sldMk cId="3928645020" sldId="622"/>
        </pc:sldMkLst>
        <pc:spChg chg="mod">
          <ac:chgData name="Benoît Ringuette" userId="59b26fd9-470b-418f-bc0f-110c20d024b2" providerId="ADAL" clId="{3E0B6906-426B-40AF-80B4-3DD17D673F7D}" dt="2023-03-16T18:39:42.998" v="3081" actId="20577"/>
          <ac:spMkLst>
            <pc:docMk/>
            <pc:sldMk cId="3928645020" sldId="622"/>
            <ac:spMk id="12" creationId="{F06AC8D3-F59E-06FA-C7D8-0A7AEA7044A4}"/>
          </ac:spMkLst>
        </pc:spChg>
        <pc:spChg chg="add del mod">
          <ac:chgData name="Benoît Ringuette" userId="59b26fd9-470b-418f-bc0f-110c20d024b2" providerId="ADAL" clId="{3E0B6906-426B-40AF-80B4-3DD17D673F7D}" dt="2023-03-16T18:39:50.141" v="3083" actId="931"/>
          <ac:spMkLst>
            <pc:docMk/>
            <pc:sldMk cId="3928645020" sldId="622"/>
            <ac:spMk id="13" creationId="{2019EC1F-D194-523B-54E1-9A4E1E8D9F9C}"/>
          </ac:spMkLst>
        </pc:spChg>
        <pc:picChg chg="del">
          <ac:chgData name="Benoît Ringuette" userId="59b26fd9-470b-418f-bc0f-110c20d024b2" providerId="ADAL" clId="{3E0B6906-426B-40AF-80B4-3DD17D673F7D}" dt="2023-03-16T18:39:46.359" v="3082" actId="478"/>
          <ac:picMkLst>
            <pc:docMk/>
            <pc:sldMk cId="3928645020" sldId="622"/>
            <ac:picMk id="2" creationId="{58CE0AC5-6833-B428-585D-0C1FC6AAD026}"/>
          </ac:picMkLst>
        </pc:picChg>
        <pc:picChg chg="add mod">
          <ac:chgData name="Benoît Ringuette" userId="59b26fd9-470b-418f-bc0f-110c20d024b2" providerId="ADAL" clId="{3E0B6906-426B-40AF-80B4-3DD17D673F7D}" dt="2023-03-16T18:40:01.033" v="3089" actId="14100"/>
          <ac:picMkLst>
            <pc:docMk/>
            <pc:sldMk cId="3928645020" sldId="622"/>
            <ac:picMk id="16" creationId="{24CEBF04-A17A-D812-D818-C1A05E484CB3}"/>
          </ac:picMkLst>
        </pc:picChg>
      </pc:sldChg>
    </pc:docChg>
  </pc:docChgLst>
  <pc:docChgLst>
    <pc:chgData name="Catherine D'Anjou" userId="f6d6f950-91bf-4495-b0fd-4eed5e34c9db" providerId="ADAL" clId="{72DA5A93-4EE2-4971-A412-B9DD6D44560A}"/>
    <pc:docChg chg="undo custSel addSld delSld modSld sldOrd">
      <pc:chgData name="Catherine D'Anjou" userId="f6d6f950-91bf-4495-b0fd-4eed5e34c9db" providerId="ADAL" clId="{72DA5A93-4EE2-4971-A412-B9DD6D44560A}" dt="2023-01-27T21:11:26.322" v="3826" actId="27636"/>
      <pc:docMkLst>
        <pc:docMk/>
      </pc:docMkLst>
      <pc:sldChg chg="modSp mod ord">
        <pc:chgData name="Catherine D'Anjou" userId="f6d6f950-91bf-4495-b0fd-4eed5e34c9db" providerId="ADAL" clId="{72DA5A93-4EE2-4971-A412-B9DD6D44560A}" dt="2023-01-27T18:58:26.935" v="233"/>
        <pc:sldMkLst>
          <pc:docMk/>
          <pc:sldMk cId="3940464086" sldId="511"/>
        </pc:sldMkLst>
        <pc:spChg chg="mod">
          <ac:chgData name="Catherine D'Anjou" userId="f6d6f950-91bf-4495-b0fd-4eed5e34c9db" providerId="ADAL" clId="{72DA5A93-4EE2-4971-A412-B9DD6D44560A}" dt="2023-01-27T18:58:20.551" v="231" actId="255"/>
          <ac:spMkLst>
            <pc:docMk/>
            <pc:sldMk cId="3940464086" sldId="511"/>
            <ac:spMk id="2" creationId="{E88FF8F6-A99A-4D1F-B61E-DB8D84790804}"/>
          </ac:spMkLst>
        </pc:spChg>
        <pc:spChg chg="mod">
          <ac:chgData name="Catherine D'Anjou" userId="f6d6f950-91bf-4495-b0fd-4eed5e34c9db" providerId="ADAL" clId="{72DA5A93-4EE2-4971-A412-B9DD6D44560A}" dt="2023-01-27T18:57:55.866" v="215" actId="20577"/>
          <ac:spMkLst>
            <pc:docMk/>
            <pc:sldMk cId="3940464086" sldId="511"/>
            <ac:spMk id="3" creationId="{52963714-6F17-4146-8742-7099263058D3}"/>
          </ac:spMkLst>
        </pc:spChg>
      </pc:sldChg>
      <pc:sldChg chg="modSp mod">
        <pc:chgData name="Catherine D'Anjou" userId="f6d6f950-91bf-4495-b0fd-4eed5e34c9db" providerId="ADAL" clId="{72DA5A93-4EE2-4971-A412-B9DD6D44560A}" dt="2023-01-27T21:11:26.281" v="3824" actId="27636"/>
        <pc:sldMkLst>
          <pc:docMk/>
          <pc:sldMk cId="1688384998" sldId="519"/>
        </pc:sldMkLst>
        <pc:spChg chg="mod">
          <ac:chgData name="Catherine D'Anjou" userId="f6d6f950-91bf-4495-b0fd-4eed5e34c9db" providerId="ADAL" clId="{72DA5A93-4EE2-4971-A412-B9DD6D44560A}" dt="2023-01-27T21:11:26.281" v="3824" actId="27636"/>
          <ac:spMkLst>
            <pc:docMk/>
            <pc:sldMk cId="1688384998" sldId="519"/>
            <ac:spMk id="3" creationId="{AFC1186E-D359-4F1B-AFCF-84A53B1A9CF9}"/>
          </ac:spMkLst>
        </pc:spChg>
      </pc:sldChg>
      <pc:sldChg chg="addSp delSp modSp mod">
        <pc:chgData name="Catherine D'Anjou" userId="f6d6f950-91bf-4495-b0fd-4eed5e34c9db" providerId="ADAL" clId="{72DA5A93-4EE2-4971-A412-B9DD6D44560A}" dt="2023-01-27T19:54:55.025" v="2278" actId="20577"/>
        <pc:sldMkLst>
          <pc:docMk/>
          <pc:sldMk cId="2036564167" sldId="523"/>
        </pc:sldMkLst>
        <pc:spChg chg="mod">
          <ac:chgData name="Catherine D'Anjou" userId="f6d6f950-91bf-4495-b0fd-4eed5e34c9db" providerId="ADAL" clId="{72DA5A93-4EE2-4971-A412-B9DD6D44560A}" dt="2023-01-27T18:57:06.257" v="195" actId="20577"/>
          <ac:spMkLst>
            <pc:docMk/>
            <pc:sldMk cId="2036564167" sldId="523"/>
            <ac:spMk id="2" creationId="{335232E9-3034-7048-1A8F-AFCB88E8925C}"/>
          </ac:spMkLst>
        </pc:spChg>
        <pc:spChg chg="del mod">
          <ac:chgData name="Catherine D'Anjou" userId="f6d6f950-91bf-4495-b0fd-4eed5e34c9db" providerId="ADAL" clId="{72DA5A93-4EE2-4971-A412-B9DD6D44560A}" dt="2023-01-27T19:54:26.671" v="2254" actId="478"/>
          <ac:spMkLst>
            <pc:docMk/>
            <pc:sldMk cId="2036564167" sldId="523"/>
            <ac:spMk id="3" creationId="{3B82B9F4-7D1A-4AEC-914E-65CBE8A1E7E8}"/>
          </ac:spMkLst>
        </pc:spChg>
        <pc:spChg chg="add del mod">
          <ac:chgData name="Catherine D'Anjou" userId="f6d6f950-91bf-4495-b0fd-4eed5e34c9db" providerId="ADAL" clId="{72DA5A93-4EE2-4971-A412-B9DD6D44560A}" dt="2023-01-27T19:54:55.025" v="2278" actId="20577"/>
          <ac:spMkLst>
            <pc:docMk/>
            <pc:sldMk cId="2036564167" sldId="523"/>
            <ac:spMk id="4" creationId="{ABAB6833-D40D-F70C-A1CD-06E8B30335F3}"/>
          </ac:spMkLst>
        </pc:spChg>
      </pc:sldChg>
      <pc:sldChg chg="modSp mod">
        <pc:chgData name="Catherine D'Anjou" userId="f6d6f950-91bf-4495-b0fd-4eed5e34c9db" providerId="ADAL" clId="{72DA5A93-4EE2-4971-A412-B9DD6D44560A}" dt="2023-01-27T21:11:26.312" v="3825" actId="27636"/>
        <pc:sldMkLst>
          <pc:docMk/>
          <pc:sldMk cId="1799209448" sldId="524"/>
        </pc:sldMkLst>
        <pc:spChg chg="mod">
          <ac:chgData name="Catherine D'Anjou" userId="f6d6f950-91bf-4495-b0fd-4eed5e34c9db" providerId="ADAL" clId="{72DA5A93-4EE2-4971-A412-B9DD6D44560A}" dt="2023-01-27T19:55:20.838" v="2279" actId="113"/>
          <ac:spMkLst>
            <pc:docMk/>
            <pc:sldMk cId="1799209448" sldId="524"/>
            <ac:spMk id="2" creationId="{5B15F5C3-B286-3582-053F-B0809725A863}"/>
          </ac:spMkLst>
        </pc:spChg>
        <pc:spChg chg="mod">
          <ac:chgData name="Catherine D'Anjou" userId="f6d6f950-91bf-4495-b0fd-4eed5e34c9db" providerId="ADAL" clId="{72DA5A93-4EE2-4971-A412-B9DD6D44560A}" dt="2023-01-27T21:11:26.312" v="3825" actId="27636"/>
          <ac:spMkLst>
            <pc:docMk/>
            <pc:sldMk cId="1799209448" sldId="524"/>
            <ac:spMk id="3" creationId="{5DC8C551-8360-589B-EE91-C56533B45FBA}"/>
          </ac:spMkLst>
        </pc:spChg>
      </pc:sldChg>
      <pc:sldChg chg="delSp modSp mod">
        <pc:chgData name="Catherine D'Anjou" userId="f6d6f950-91bf-4495-b0fd-4eed5e34c9db" providerId="ADAL" clId="{72DA5A93-4EE2-4971-A412-B9DD6D44560A}" dt="2023-01-27T19:59:09.329" v="2387" actId="478"/>
        <pc:sldMkLst>
          <pc:docMk/>
          <pc:sldMk cId="3107600751" sldId="527"/>
        </pc:sldMkLst>
        <pc:spChg chg="del mod">
          <ac:chgData name="Catherine D'Anjou" userId="f6d6f950-91bf-4495-b0fd-4eed5e34c9db" providerId="ADAL" clId="{72DA5A93-4EE2-4971-A412-B9DD6D44560A}" dt="2023-01-27T19:59:09.329" v="2387" actId="478"/>
          <ac:spMkLst>
            <pc:docMk/>
            <pc:sldMk cId="3107600751" sldId="527"/>
            <ac:spMk id="4" creationId="{68AC4ED8-4188-3DA3-311D-88049D30C076}"/>
          </ac:spMkLst>
        </pc:spChg>
      </pc:sldChg>
      <pc:sldChg chg="modSp mod">
        <pc:chgData name="Catherine D'Anjou" userId="f6d6f950-91bf-4495-b0fd-4eed5e34c9db" providerId="ADAL" clId="{72DA5A93-4EE2-4971-A412-B9DD6D44560A}" dt="2023-01-27T19:58:24.166" v="2345" actId="20577"/>
        <pc:sldMkLst>
          <pc:docMk/>
          <pc:sldMk cId="1817799065" sldId="528"/>
        </pc:sldMkLst>
        <pc:spChg chg="mod">
          <ac:chgData name="Catherine D'Anjou" userId="f6d6f950-91bf-4495-b0fd-4eed5e34c9db" providerId="ADAL" clId="{72DA5A93-4EE2-4971-A412-B9DD6D44560A}" dt="2023-01-27T19:58:24.166" v="2345" actId="20577"/>
          <ac:spMkLst>
            <pc:docMk/>
            <pc:sldMk cId="1817799065" sldId="528"/>
            <ac:spMk id="2" creationId="{5EDE7C81-F29E-8482-A555-4C05C0DAED61}"/>
          </ac:spMkLst>
        </pc:spChg>
      </pc:sldChg>
      <pc:sldChg chg="modSp mod">
        <pc:chgData name="Catherine D'Anjou" userId="f6d6f950-91bf-4495-b0fd-4eed5e34c9db" providerId="ADAL" clId="{72DA5A93-4EE2-4971-A412-B9DD6D44560A}" dt="2023-01-27T19:58:27.384" v="2349" actId="20577"/>
        <pc:sldMkLst>
          <pc:docMk/>
          <pc:sldMk cId="656519435" sldId="529"/>
        </pc:sldMkLst>
        <pc:spChg chg="mod">
          <ac:chgData name="Catherine D'Anjou" userId="f6d6f950-91bf-4495-b0fd-4eed5e34c9db" providerId="ADAL" clId="{72DA5A93-4EE2-4971-A412-B9DD6D44560A}" dt="2023-01-27T19:58:27.384" v="2349" actId="20577"/>
          <ac:spMkLst>
            <pc:docMk/>
            <pc:sldMk cId="656519435" sldId="529"/>
            <ac:spMk id="3" creationId="{00000000-0000-0000-0000-000000000000}"/>
          </ac:spMkLst>
        </pc:spChg>
      </pc:sldChg>
      <pc:sldChg chg="addSp delSp modSp mod modNotesTx">
        <pc:chgData name="Catherine D'Anjou" userId="f6d6f950-91bf-4495-b0fd-4eed5e34c9db" providerId="ADAL" clId="{72DA5A93-4EE2-4971-A412-B9DD6D44560A}" dt="2023-01-27T20:09:31.959" v="2981" actId="20577"/>
        <pc:sldMkLst>
          <pc:docMk/>
          <pc:sldMk cId="2629468858" sldId="532"/>
        </pc:sldMkLst>
        <pc:spChg chg="del mod">
          <ac:chgData name="Catherine D'Anjou" userId="f6d6f950-91bf-4495-b0fd-4eed5e34c9db" providerId="ADAL" clId="{72DA5A93-4EE2-4971-A412-B9DD6D44560A}" dt="2023-01-27T20:02:09.474" v="2429" actId="478"/>
          <ac:spMkLst>
            <pc:docMk/>
            <pc:sldMk cId="2629468858" sldId="532"/>
            <ac:spMk id="2" creationId="{92417BB5-D3B5-9EC1-BC7B-0D7DE5E46A52}"/>
          </ac:spMkLst>
        </pc:spChg>
        <pc:spChg chg="del">
          <ac:chgData name="Catherine D'Anjou" userId="f6d6f950-91bf-4495-b0fd-4eed5e34c9db" providerId="ADAL" clId="{72DA5A93-4EE2-4971-A412-B9DD6D44560A}" dt="2023-01-27T20:01:56.556" v="2424" actId="478"/>
          <ac:spMkLst>
            <pc:docMk/>
            <pc:sldMk cId="2629468858" sldId="532"/>
            <ac:spMk id="3" creationId="{2E6D46FD-15F3-A912-6E24-3CE6BD27CECF}"/>
          </ac:spMkLst>
        </pc:spChg>
        <pc:spChg chg="add mod">
          <ac:chgData name="Catherine D'Anjou" userId="f6d6f950-91bf-4495-b0fd-4eed5e34c9db" providerId="ADAL" clId="{72DA5A93-4EE2-4971-A412-B9DD6D44560A}" dt="2023-01-27T20:09:23.867" v="2952" actId="20577"/>
          <ac:spMkLst>
            <pc:docMk/>
            <pc:sldMk cId="2629468858" sldId="532"/>
            <ac:spMk id="5" creationId="{E59C0A36-446A-A2BA-2794-B82F3C03627F}"/>
          </ac:spMkLst>
        </pc:spChg>
        <pc:spChg chg="add mod">
          <ac:chgData name="Catherine D'Anjou" userId="f6d6f950-91bf-4495-b0fd-4eed5e34c9db" providerId="ADAL" clId="{72DA5A93-4EE2-4971-A412-B9DD6D44560A}" dt="2023-01-27T20:03:43.830" v="2496" actId="20577"/>
          <ac:spMkLst>
            <pc:docMk/>
            <pc:sldMk cId="2629468858" sldId="532"/>
            <ac:spMk id="6" creationId="{8D9747A4-8CEA-3078-5082-58DD0540CCDF}"/>
          </ac:spMkLst>
        </pc:spChg>
      </pc:sldChg>
      <pc:sldChg chg="del">
        <pc:chgData name="Catherine D'Anjou" userId="f6d6f950-91bf-4495-b0fd-4eed5e34c9db" providerId="ADAL" clId="{72DA5A93-4EE2-4971-A412-B9DD6D44560A}" dt="2023-01-27T20:24:48.947" v="3527" actId="47"/>
        <pc:sldMkLst>
          <pc:docMk/>
          <pc:sldMk cId="2318696410" sldId="543"/>
        </pc:sldMkLst>
      </pc:sldChg>
      <pc:sldChg chg="modSp mod">
        <pc:chgData name="Catherine D'Anjou" userId="f6d6f950-91bf-4495-b0fd-4eed5e34c9db" providerId="ADAL" clId="{72DA5A93-4EE2-4971-A412-B9DD6D44560A}" dt="2023-01-27T19:58:05.883" v="2344" actId="20577"/>
        <pc:sldMkLst>
          <pc:docMk/>
          <pc:sldMk cId="615114290" sldId="547"/>
        </pc:sldMkLst>
        <pc:spChg chg="mod">
          <ac:chgData name="Catherine D'Anjou" userId="f6d6f950-91bf-4495-b0fd-4eed5e34c9db" providerId="ADAL" clId="{72DA5A93-4EE2-4971-A412-B9DD6D44560A}" dt="2023-01-27T19:58:05.883" v="2344" actId="20577"/>
          <ac:spMkLst>
            <pc:docMk/>
            <pc:sldMk cId="615114290" sldId="547"/>
            <ac:spMk id="4" creationId="{B0FD4B18-DCFE-AEE6-29C6-8163C283574B}"/>
          </ac:spMkLst>
        </pc:spChg>
      </pc:sldChg>
      <pc:sldChg chg="modSp mod">
        <pc:chgData name="Catherine D'Anjou" userId="f6d6f950-91bf-4495-b0fd-4eed5e34c9db" providerId="ADAL" clId="{72DA5A93-4EE2-4971-A412-B9DD6D44560A}" dt="2023-01-27T21:11:26.322" v="3826" actId="27636"/>
        <pc:sldMkLst>
          <pc:docMk/>
          <pc:sldMk cId="287094773" sldId="551"/>
        </pc:sldMkLst>
        <pc:spChg chg="mod">
          <ac:chgData name="Catherine D'Anjou" userId="f6d6f950-91bf-4495-b0fd-4eed5e34c9db" providerId="ADAL" clId="{72DA5A93-4EE2-4971-A412-B9DD6D44560A}" dt="2023-01-27T21:11:26.322" v="3826" actId="27636"/>
          <ac:spMkLst>
            <pc:docMk/>
            <pc:sldMk cId="287094773" sldId="551"/>
            <ac:spMk id="3" creationId="{D8EFDA89-C759-F9E0-E280-C0349827F0C1}"/>
          </ac:spMkLst>
        </pc:spChg>
      </pc:sldChg>
      <pc:sldChg chg="modSp mod">
        <pc:chgData name="Catherine D'Anjou" userId="f6d6f950-91bf-4495-b0fd-4eed5e34c9db" providerId="ADAL" clId="{72DA5A93-4EE2-4971-A412-B9DD6D44560A}" dt="2023-01-27T20:30:32.072" v="3781" actId="20577"/>
        <pc:sldMkLst>
          <pc:docMk/>
          <pc:sldMk cId="2087272564" sldId="562"/>
        </pc:sldMkLst>
        <pc:spChg chg="mod">
          <ac:chgData name="Catherine D'Anjou" userId="f6d6f950-91bf-4495-b0fd-4eed5e34c9db" providerId="ADAL" clId="{72DA5A93-4EE2-4971-A412-B9DD6D44560A}" dt="2023-01-27T20:30:32.072" v="3781" actId="20577"/>
          <ac:spMkLst>
            <pc:docMk/>
            <pc:sldMk cId="2087272564" sldId="562"/>
            <ac:spMk id="3" creationId="{D8EFDA89-C759-F9E0-E280-C0349827F0C1}"/>
          </ac:spMkLst>
        </pc:spChg>
      </pc:sldChg>
      <pc:sldChg chg="modSp mod">
        <pc:chgData name="Catherine D'Anjou" userId="f6d6f950-91bf-4495-b0fd-4eed5e34c9db" providerId="ADAL" clId="{72DA5A93-4EE2-4971-A412-B9DD6D44560A}" dt="2023-01-27T21:09:17.142" v="3782" actId="255"/>
        <pc:sldMkLst>
          <pc:docMk/>
          <pc:sldMk cId="791264049" sldId="563"/>
        </pc:sldMkLst>
        <pc:spChg chg="mod">
          <ac:chgData name="Catherine D'Anjou" userId="f6d6f950-91bf-4495-b0fd-4eed5e34c9db" providerId="ADAL" clId="{72DA5A93-4EE2-4971-A412-B9DD6D44560A}" dt="2023-01-27T21:09:17.142" v="3782" actId="255"/>
          <ac:spMkLst>
            <pc:docMk/>
            <pc:sldMk cId="791264049" sldId="563"/>
            <ac:spMk id="3" creationId="{26131A76-60F9-F987-391E-BA27A178587E}"/>
          </ac:spMkLst>
        </pc:spChg>
      </pc:sldChg>
      <pc:sldChg chg="del">
        <pc:chgData name="Catherine D'Anjou" userId="f6d6f950-91bf-4495-b0fd-4eed5e34c9db" providerId="ADAL" clId="{72DA5A93-4EE2-4971-A412-B9DD6D44560A}" dt="2023-01-27T20:13:09.473" v="3053" actId="47"/>
        <pc:sldMkLst>
          <pc:docMk/>
          <pc:sldMk cId="3188193943" sldId="564"/>
        </pc:sldMkLst>
      </pc:sldChg>
      <pc:sldChg chg="modSp mod">
        <pc:chgData name="Catherine D'Anjou" userId="f6d6f950-91bf-4495-b0fd-4eed5e34c9db" providerId="ADAL" clId="{72DA5A93-4EE2-4971-A412-B9DD6D44560A}" dt="2023-01-27T20:27:24.092" v="3542" actId="20577"/>
        <pc:sldMkLst>
          <pc:docMk/>
          <pc:sldMk cId="2229066207" sldId="565"/>
        </pc:sldMkLst>
        <pc:spChg chg="mod">
          <ac:chgData name="Catherine D'Anjou" userId="f6d6f950-91bf-4495-b0fd-4eed5e34c9db" providerId="ADAL" clId="{72DA5A93-4EE2-4971-A412-B9DD6D44560A}" dt="2023-01-27T20:27:24.092" v="3542" actId="20577"/>
          <ac:spMkLst>
            <pc:docMk/>
            <pc:sldMk cId="2229066207" sldId="565"/>
            <ac:spMk id="3" creationId="{26131A76-60F9-F987-391E-BA27A178587E}"/>
          </ac:spMkLst>
        </pc:spChg>
      </pc:sldChg>
      <pc:sldChg chg="modSp mod modNotesTx">
        <pc:chgData name="Catherine D'Anjou" userId="f6d6f950-91bf-4495-b0fd-4eed5e34c9db" providerId="ADAL" clId="{72DA5A93-4EE2-4971-A412-B9DD6D44560A}" dt="2023-01-27T21:11:26.252" v="3823" actId="27636"/>
        <pc:sldMkLst>
          <pc:docMk/>
          <pc:sldMk cId="377689009" sldId="566"/>
        </pc:sldMkLst>
        <pc:spChg chg="mod">
          <ac:chgData name="Catherine D'Anjou" userId="f6d6f950-91bf-4495-b0fd-4eed5e34c9db" providerId="ADAL" clId="{72DA5A93-4EE2-4971-A412-B9DD6D44560A}" dt="2023-01-27T21:11:26.252" v="3823" actId="27636"/>
          <ac:spMkLst>
            <pc:docMk/>
            <pc:sldMk cId="377689009" sldId="566"/>
            <ac:spMk id="2" creationId="{16A42267-18C3-AC48-CA6E-22B47FC0CD31}"/>
          </ac:spMkLst>
        </pc:spChg>
      </pc:sldChg>
      <pc:sldChg chg="modSp mod">
        <pc:chgData name="Catherine D'Anjou" userId="f6d6f950-91bf-4495-b0fd-4eed5e34c9db" providerId="ADAL" clId="{72DA5A93-4EE2-4971-A412-B9DD6D44560A}" dt="2023-01-27T20:28:21.320" v="3658" actId="15"/>
        <pc:sldMkLst>
          <pc:docMk/>
          <pc:sldMk cId="1752658227" sldId="567"/>
        </pc:sldMkLst>
        <pc:spChg chg="mod">
          <ac:chgData name="Catherine D'Anjou" userId="f6d6f950-91bf-4495-b0fd-4eed5e34c9db" providerId="ADAL" clId="{72DA5A93-4EE2-4971-A412-B9DD6D44560A}" dt="2023-01-27T20:28:21.320" v="3658" actId="15"/>
          <ac:spMkLst>
            <pc:docMk/>
            <pc:sldMk cId="1752658227" sldId="567"/>
            <ac:spMk id="3" creationId="{26131A76-60F9-F987-391E-BA27A178587E}"/>
          </ac:spMkLst>
        </pc:spChg>
      </pc:sldChg>
      <pc:sldChg chg="modSp mod">
        <pc:chgData name="Catherine D'Anjou" userId="f6d6f950-91bf-4495-b0fd-4eed5e34c9db" providerId="ADAL" clId="{72DA5A93-4EE2-4971-A412-B9DD6D44560A}" dt="2023-01-27T20:21:07.693" v="3497" actId="20577"/>
        <pc:sldMkLst>
          <pc:docMk/>
          <pc:sldMk cId="2573686639" sldId="568"/>
        </pc:sldMkLst>
        <pc:spChg chg="mod">
          <ac:chgData name="Catherine D'Anjou" userId="f6d6f950-91bf-4495-b0fd-4eed5e34c9db" providerId="ADAL" clId="{72DA5A93-4EE2-4971-A412-B9DD6D44560A}" dt="2023-01-27T20:13:20.224" v="3075" actId="20577"/>
          <ac:spMkLst>
            <pc:docMk/>
            <pc:sldMk cId="2573686639" sldId="568"/>
            <ac:spMk id="2" creationId="{16A42267-18C3-AC48-CA6E-22B47FC0CD31}"/>
          </ac:spMkLst>
        </pc:spChg>
        <pc:spChg chg="mod">
          <ac:chgData name="Catherine D'Anjou" userId="f6d6f950-91bf-4495-b0fd-4eed5e34c9db" providerId="ADAL" clId="{72DA5A93-4EE2-4971-A412-B9DD6D44560A}" dt="2023-01-27T20:21:07.693" v="3497" actId="20577"/>
          <ac:spMkLst>
            <pc:docMk/>
            <pc:sldMk cId="2573686639" sldId="568"/>
            <ac:spMk id="3" creationId="{26131A76-60F9-F987-391E-BA27A178587E}"/>
          </ac:spMkLst>
        </pc:spChg>
      </pc:sldChg>
      <pc:sldChg chg="ord">
        <pc:chgData name="Catherine D'Anjou" userId="f6d6f950-91bf-4495-b0fd-4eed5e34c9db" providerId="ADAL" clId="{72DA5A93-4EE2-4971-A412-B9DD6D44560A}" dt="2023-01-27T20:24:45.515" v="3526"/>
        <pc:sldMkLst>
          <pc:docMk/>
          <pc:sldMk cId="4227398277" sldId="570"/>
        </pc:sldMkLst>
      </pc:sldChg>
      <pc:sldChg chg="modNotesTx">
        <pc:chgData name="Catherine D'Anjou" userId="f6d6f950-91bf-4495-b0fd-4eed5e34c9db" providerId="ADAL" clId="{72DA5A93-4EE2-4971-A412-B9DD6D44560A}" dt="2023-01-27T20:30:00.752" v="3699" actId="20577"/>
        <pc:sldMkLst>
          <pc:docMk/>
          <pc:sldMk cId="9235941" sldId="572"/>
        </pc:sldMkLst>
      </pc:sldChg>
      <pc:sldChg chg="modSp mod">
        <pc:chgData name="Catherine D'Anjou" userId="f6d6f950-91bf-4495-b0fd-4eed5e34c9db" providerId="ADAL" clId="{72DA5A93-4EE2-4971-A412-B9DD6D44560A}" dt="2023-01-27T18:45:40.101" v="4" actId="255"/>
        <pc:sldMkLst>
          <pc:docMk/>
          <pc:sldMk cId="4273737123" sldId="574"/>
        </pc:sldMkLst>
        <pc:spChg chg="mod">
          <ac:chgData name="Catherine D'Anjou" userId="f6d6f950-91bf-4495-b0fd-4eed5e34c9db" providerId="ADAL" clId="{72DA5A93-4EE2-4971-A412-B9DD6D44560A}" dt="2023-01-27T18:45:40.101" v="4" actId="255"/>
          <ac:spMkLst>
            <pc:docMk/>
            <pc:sldMk cId="4273737123" sldId="574"/>
            <ac:spMk id="4" creationId="{79A05A48-CC3B-4332-9C38-EFECCB2B0959}"/>
          </ac:spMkLst>
        </pc:spChg>
      </pc:sldChg>
      <pc:sldChg chg="modSp add mod modNotesTx">
        <pc:chgData name="Catherine D'Anjou" userId="f6d6f950-91bf-4495-b0fd-4eed5e34c9db" providerId="ADAL" clId="{72DA5A93-4EE2-4971-A412-B9DD6D44560A}" dt="2023-01-27T19:36:41.280" v="1605" actId="20577"/>
        <pc:sldMkLst>
          <pc:docMk/>
          <pc:sldMk cId="3653326693" sldId="575"/>
        </pc:sldMkLst>
        <pc:spChg chg="mod">
          <ac:chgData name="Catherine D'Anjou" userId="f6d6f950-91bf-4495-b0fd-4eed5e34c9db" providerId="ADAL" clId="{72DA5A93-4EE2-4971-A412-B9DD6D44560A}" dt="2023-01-27T18:59:16.106" v="328" actId="113"/>
          <ac:spMkLst>
            <pc:docMk/>
            <pc:sldMk cId="3653326693" sldId="575"/>
            <ac:spMk id="2" creationId="{E88FF8F6-A99A-4D1F-B61E-DB8D84790804}"/>
          </ac:spMkLst>
        </pc:spChg>
        <pc:spChg chg="mod">
          <ac:chgData name="Catherine D'Anjou" userId="f6d6f950-91bf-4495-b0fd-4eed5e34c9db" providerId="ADAL" clId="{72DA5A93-4EE2-4971-A412-B9DD6D44560A}" dt="2023-01-27T19:36:41.280" v="1605" actId="20577"/>
          <ac:spMkLst>
            <pc:docMk/>
            <pc:sldMk cId="3653326693" sldId="575"/>
            <ac:spMk id="3" creationId="{52963714-6F17-4146-8742-7099263058D3}"/>
          </ac:spMkLst>
        </pc:spChg>
      </pc:sldChg>
      <pc:sldChg chg="modSp add mod ord">
        <pc:chgData name="Catherine D'Anjou" userId="f6d6f950-91bf-4495-b0fd-4eed5e34c9db" providerId="ADAL" clId="{72DA5A93-4EE2-4971-A412-B9DD6D44560A}" dt="2023-01-27T19:44:38.193" v="1632" actId="20577"/>
        <pc:sldMkLst>
          <pc:docMk/>
          <pc:sldMk cId="2849159485" sldId="576"/>
        </pc:sldMkLst>
        <pc:spChg chg="mod">
          <ac:chgData name="Catherine D'Anjou" userId="f6d6f950-91bf-4495-b0fd-4eed5e34c9db" providerId="ADAL" clId="{72DA5A93-4EE2-4971-A412-B9DD6D44560A}" dt="2023-01-27T19:44:38.193" v="1632" actId="20577"/>
          <ac:spMkLst>
            <pc:docMk/>
            <pc:sldMk cId="2849159485" sldId="576"/>
            <ac:spMk id="2" creationId="{335232E9-3034-7048-1A8F-AFCB88E8925C}"/>
          </ac:spMkLst>
        </pc:spChg>
        <pc:spChg chg="mod">
          <ac:chgData name="Catherine D'Anjou" userId="f6d6f950-91bf-4495-b0fd-4eed5e34c9db" providerId="ADAL" clId="{72DA5A93-4EE2-4971-A412-B9DD6D44560A}" dt="2023-01-27T19:21:50.551" v="459" actId="20577"/>
          <ac:spMkLst>
            <pc:docMk/>
            <pc:sldMk cId="2849159485" sldId="576"/>
            <ac:spMk id="3" creationId="{3B82B9F4-7D1A-4AEC-914E-65CBE8A1E7E8}"/>
          </ac:spMkLst>
        </pc:spChg>
      </pc:sldChg>
      <pc:sldChg chg="modSp mod">
        <pc:chgData name="Catherine D'Anjou" userId="f6d6f950-91bf-4495-b0fd-4eed5e34c9db" providerId="ADAL" clId="{72DA5A93-4EE2-4971-A412-B9DD6D44560A}" dt="2023-01-27T19:58:53.127" v="2379" actId="20577"/>
        <pc:sldMkLst>
          <pc:docMk/>
          <pc:sldMk cId="1562446690" sldId="577"/>
        </pc:sldMkLst>
        <pc:spChg chg="mod">
          <ac:chgData name="Catherine D'Anjou" userId="f6d6f950-91bf-4495-b0fd-4eed5e34c9db" providerId="ADAL" clId="{72DA5A93-4EE2-4971-A412-B9DD6D44560A}" dt="2023-01-27T19:58:53.127" v="2379" actId="20577"/>
          <ac:spMkLst>
            <pc:docMk/>
            <pc:sldMk cId="1562446690" sldId="577"/>
            <ac:spMk id="4" creationId="{79A05A48-CC3B-4332-9C38-EFECCB2B0959}"/>
          </ac:spMkLst>
        </pc:spChg>
      </pc:sldChg>
    </pc:docChg>
  </pc:docChgLst>
  <pc:docChgLst>
    <pc:chgData name="Brigitte Belzile" userId="2bc03fa1-fc6a-4379-b05b-5b49d2407fda" providerId="ADAL" clId="{40A1C83D-4F9E-41FE-B484-CADFCEB9663D}"/>
    <pc:docChg chg="undo custSel addSld delSld modSld sldOrd">
      <pc:chgData name="Brigitte Belzile" userId="2bc03fa1-fc6a-4379-b05b-5b49d2407fda" providerId="ADAL" clId="{40A1C83D-4F9E-41FE-B484-CADFCEB9663D}" dt="2023-01-24T20:18:40.311" v="4960" actId="403"/>
      <pc:docMkLst>
        <pc:docMk/>
      </pc:docMkLst>
      <pc:sldChg chg="modSp mod">
        <pc:chgData name="Brigitte Belzile" userId="2bc03fa1-fc6a-4379-b05b-5b49d2407fda" providerId="ADAL" clId="{40A1C83D-4F9E-41FE-B484-CADFCEB9663D}" dt="2023-01-24T14:27:43.499" v="8" actId="403"/>
        <pc:sldMkLst>
          <pc:docMk/>
          <pc:sldMk cId="1561654809" sldId="256"/>
        </pc:sldMkLst>
        <pc:spChg chg="mod">
          <ac:chgData name="Brigitte Belzile" userId="2bc03fa1-fc6a-4379-b05b-5b49d2407fda" providerId="ADAL" clId="{40A1C83D-4F9E-41FE-B484-CADFCEB9663D}" dt="2023-01-24T14:27:43.499" v="8" actId="403"/>
          <ac:spMkLst>
            <pc:docMk/>
            <pc:sldMk cId="1561654809" sldId="256"/>
            <ac:spMk id="2" creationId="{1275E29E-CE13-4641-8ED1-4BA870177447}"/>
          </ac:spMkLst>
        </pc:spChg>
        <pc:spChg chg="mod">
          <ac:chgData name="Brigitte Belzile" userId="2bc03fa1-fc6a-4379-b05b-5b49d2407fda" providerId="ADAL" clId="{40A1C83D-4F9E-41FE-B484-CADFCEB9663D}" dt="2023-01-24T14:27:36.276" v="2"/>
          <ac:spMkLst>
            <pc:docMk/>
            <pc:sldMk cId="1561654809" sldId="256"/>
            <ac:spMk id="3" creationId="{B42AD3CE-A4FC-4B73-8FFC-D826EE5D0927}"/>
          </ac:spMkLst>
        </pc:spChg>
      </pc:sldChg>
      <pc:sldChg chg="addSp modSp mod ord">
        <pc:chgData name="Brigitte Belzile" userId="2bc03fa1-fc6a-4379-b05b-5b49d2407fda" providerId="ADAL" clId="{40A1C83D-4F9E-41FE-B484-CADFCEB9663D}" dt="2023-01-24T16:56:46.824" v="4243" actId="6549"/>
        <pc:sldMkLst>
          <pc:docMk/>
          <pc:sldMk cId="1749226966" sldId="507"/>
        </pc:sldMkLst>
        <pc:spChg chg="mod">
          <ac:chgData name="Brigitte Belzile" userId="2bc03fa1-fc6a-4379-b05b-5b49d2407fda" providerId="ADAL" clId="{40A1C83D-4F9E-41FE-B484-CADFCEB9663D}" dt="2023-01-24T16:56:46.824" v="4243" actId="6549"/>
          <ac:spMkLst>
            <pc:docMk/>
            <pc:sldMk cId="1749226966" sldId="507"/>
            <ac:spMk id="4" creationId="{5783AB7B-D25D-494A-9A9D-A33F0765F2A0}"/>
          </ac:spMkLst>
        </pc:spChg>
        <pc:spChg chg="mod">
          <ac:chgData name="Brigitte Belzile" userId="2bc03fa1-fc6a-4379-b05b-5b49d2407fda" providerId="ADAL" clId="{40A1C83D-4F9E-41FE-B484-CADFCEB9663D}" dt="2023-01-24T14:57:42.276" v="819" actId="27636"/>
          <ac:spMkLst>
            <pc:docMk/>
            <pc:sldMk cId="1749226966" sldId="507"/>
            <ac:spMk id="5" creationId="{FEE8CB18-3E8D-438E-BD2F-65BD8DF9A5EE}"/>
          </ac:spMkLst>
        </pc:spChg>
        <pc:spChg chg="mod">
          <ac:chgData name="Brigitte Belzile" userId="2bc03fa1-fc6a-4379-b05b-5b49d2407fda" providerId="ADAL" clId="{40A1C83D-4F9E-41FE-B484-CADFCEB9663D}" dt="2023-01-24T15:10:50.138" v="1049" actId="1076"/>
          <ac:spMkLst>
            <pc:docMk/>
            <pc:sldMk cId="1749226966" sldId="507"/>
            <ac:spMk id="13" creationId="{1029E2EB-6581-41FB-9797-D3676F7D251F}"/>
          </ac:spMkLst>
        </pc:spChg>
        <pc:spChg chg="mod">
          <ac:chgData name="Brigitte Belzile" userId="2bc03fa1-fc6a-4379-b05b-5b49d2407fda" providerId="ADAL" clId="{40A1C83D-4F9E-41FE-B484-CADFCEB9663D}" dt="2023-01-24T15:41:17.116" v="1584" actId="1076"/>
          <ac:spMkLst>
            <pc:docMk/>
            <pc:sldMk cId="1749226966" sldId="507"/>
            <ac:spMk id="25" creationId="{C01DCF0B-5A4E-4C31-9136-DCEB10E01308}"/>
          </ac:spMkLst>
        </pc:spChg>
        <pc:spChg chg="mod">
          <ac:chgData name="Brigitte Belzile" userId="2bc03fa1-fc6a-4379-b05b-5b49d2407fda" providerId="ADAL" clId="{40A1C83D-4F9E-41FE-B484-CADFCEB9663D}" dt="2023-01-24T15:41:14.400" v="1583" actId="1076"/>
          <ac:spMkLst>
            <pc:docMk/>
            <pc:sldMk cId="1749226966" sldId="507"/>
            <ac:spMk id="36" creationId="{4E1438D4-AC78-40E0-95FA-7A5CB2383021}"/>
          </ac:spMkLst>
        </pc:spChg>
        <pc:spChg chg="mod">
          <ac:chgData name="Brigitte Belzile" userId="2bc03fa1-fc6a-4379-b05b-5b49d2407fda" providerId="ADAL" clId="{40A1C83D-4F9E-41FE-B484-CADFCEB9663D}" dt="2023-01-24T15:41:24.368" v="1586" actId="1076"/>
          <ac:spMkLst>
            <pc:docMk/>
            <pc:sldMk cId="1749226966" sldId="507"/>
            <ac:spMk id="46" creationId="{203A0666-5F86-42EC-A65C-E877E0893CA0}"/>
          </ac:spMkLst>
        </pc:spChg>
        <pc:spChg chg="mod">
          <ac:chgData name="Brigitte Belzile" userId="2bc03fa1-fc6a-4379-b05b-5b49d2407fda" providerId="ADAL" clId="{40A1C83D-4F9E-41FE-B484-CADFCEB9663D}" dt="2023-01-24T15:41:28.404" v="1587" actId="1076"/>
          <ac:spMkLst>
            <pc:docMk/>
            <pc:sldMk cId="1749226966" sldId="507"/>
            <ac:spMk id="64" creationId="{29304FF7-D107-44C7-89AD-AEBD326A4329}"/>
          </ac:spMkLst>
        </pc:spChg>
        <pc:spChg chg="mod">
          <ac:chgData name="Brigitte Belzile" userId="2bc03fa1-fc6a-4379-b05b-5b49d2407fda" providerId="ADAL" clId="{40A1C83D-4F9E-41FE-B484-CADFCEB9663D}" dt="2023-01-24T15:41:21.299" v="1585" actId="1076"/>
          <ac:spMkLst>
            <pc:docMk/>
            <pc:sldMk cId="1749226966" sldId="507"/>
            <ac:spMk id="71" creationId="{94EA07FD-D2C3-49BA-BBA9-E0CB8450EA62}"/>
          </ac:spMkLst>
        </pc:spChg>
        <pc:spChg chg="mod">
          <ac:chgData name="Brigitte Belzile" userId="2bc03fa1-fc6a-4379-b05b-5b49d2407fda" providerId="ADAL" clId="{40A1C83D-4F9E-41FE-B484-CADFCEB9663D}" dt="2023-01-24T15:40:02.894" v="1582"/>
          <ac:spMkLst>
            <pc:docMk/>
            <pc:sldMk cId="1749226966" sldId="507"/>
            <ac:spMk id="72" creationId="{989D5ACB-D2FD-4CAF-AC99-51716D8E9EEE}"/>
          </ac:spMkLst>
        </pc:spChg>
        <pc:graphicFrameChg chg="mod">
          <ac:chgData name="Brigitte Belzile" userId="2bc03fa1-fc6a-4379-b05b-5b49d2407fda" providerId="ADAL" clId="{40A1C83D-4F9E-41FE-B484-CADFCEB9663D}" dt="2023-01-24T14:57:02.351" v="773" actId="1076"/>
          <ac:graphicFrameMkLst>
            <pc:docMk/>
            <pc:sldMk cId="1749226966" sldId="507"/>
            <ac:graphicFrameMk id="18" creationId="{967CB899-0015-4C2E-B5D9-2CAB1D3B453E}"/>
          </ac:graphicFrameMkLst>
        </pc:graphicFrameChg>
        <pc:picChg chg="add mod modCrop">
          <ac:chgData name="Brigitte Belzile" userId="2bc03fa1-fc6a-4379-b05b-5b49d2407fda" providerId="ADAL" clId="{40A1C83D-4F9E-41FE-B484-CADFCEB9663D}" dt="2023-01-24T15:06:08.193" v="975" actId="732"/>
          <ac:picMkLst>
            <pc:docMk/>
            <pc:sldMk cId="1749226966" sldId="507"/>
            <ac:picMk id="3" creationId="{5E6664AA-F01E-574A-3A57-1082A0D18419}"/>
          </ac:picMkLst>
        </pc:picChg>
        <pc:picChg chg="add mod">
          <ac:chgData name="Brigitte Belzile" userId="2bc03fa1-fc6a-4379-b05b-5b49d2407fda" providerId="ADAL" clId="{40A1C83D-4F9E-41FE-B484-CADFCEB9663D}" dt="2023-01-24T15:10:58.331" v="1052" actId="1076"/>
          <ac:picMkLst>
            <pc:docMk/>
            <pc:sldMk cId="1749226966" sldId="507"/>
            <ac:picMk id="11" creationId="{9732AAC5-0501-034E-E010-F951ED37EB05}"/>
          </ac:picMkLst>
        </pc:picChg>
        <pc:picChg chg="mod modCrop">
          <ac:chgData name="Brigitte Belzile" userId="2bc03fa1-fc6a-4379-b05b-5b49d2407fda" providerId="ADAL" clId="{40A1C83D-4F9E-41FE-B484-CADFCEB9663D}" dt="2023-01-24T15:06:21.475" v="976" actId="1076"/>
          <ac:picMkLst>
            <pc:docMk/>
            <pc:sldMk cId="1749226966" sldId="507"/>
            <ac:picMk id="40" creationId="{3DFE1868-9B7E-434D-A410-138103040329}"/>
          </ac:picMkLst>
        </pc:picChg>
        <pc:picChg chg="mod modCrop">
          <ac:chgData name="Brigitte Belzile" userId="2bc03fa1-fc6a-4379-b05b-5b49d2407fda" providerId="ADAL" clId="{40A1C83D-4F9E-41FE-B484-CADFCEB9663D}" dt="2023-01-24T15:05:24.346" v="970" actId="732"/>
          <ac:picMkLst>
            <pc:docMk/>
            <pc:sldMk cId="1749226966" sldId="507"/>
            <ac:picMk id="49" creationId="{B8A89AAD-9F50-4639-9BBC-B183563D627A}"/>
          </ac:picMkLst>
        </pc:picChg>
        <pc:cxnChg chg="mod">
          <ac:chgData name="Brigitte Belzile" userId="2bc03fa1-fc6a-4379-b05b-5b49d2407fda" providerId="ADAL" clId="{40A1C83D-4F9E-41FE-B484-CADFCEB9663D}" dt="2023-01-24T15:10:47.291" v="1048" actId="14100"/>
          <ac:cxnSpMkLst>
            <pc:docMk/>
            <pc:sldMk cId="1749226966" sldId="507"/>
            <ac:cxnSpMk id="12" creationId="{D5EAB9F7-7C41-44F0-A95A-C3DDE2D57890}"/>
          </ac:cxnSpMkLst>
        </pc:cxnChg>
      </pc:sldChg>
      <pc:sldChg chg="addSp delSp modSp mod modClrScheme chgLayout">
        <pc:chgData name="Brigitte Belzile" userId="2bc03fa1-fc6a-4379-b05b-5b49d2407fda" providerId="ADAL" clId="{40A1C83D-4F9E-41FE-B484-CADFCEB9663D}" dt="2023-01-24T15:08:31.570" v="987"/>
        <pc:sldMkLst>
          <pc:docMk/>
          <pc:sldMk cId="2848339174" sldId="508"/>
        </pc:sldMkLst>
        <pc:spChg chg="add mod ord">
          <ac:chgData name="Brigitte Belzile" userId="2bc03fa1-fc6a-4379-b05b-5b49d2407fda" providerId="ADAL" clId="{40A1C83D-4F9E-41FE-B484-CADFCEB9663D}" dt="2023-01-24T15:08:29.505" v="984"/>
          <ac:spMkLst>
            <pc:docMk/>
            <pc:sldMk cId="2848339174" sldId="508"/>
            <ac:spMk id="2" creationId="{D0813AC3-30F8-B908-D488-3BAF93434B02}"/>
          </ac:spMkLst>
        </pc:spChg>
        <pc:spChg chg="add del mod ord">
          <ac:chgData name="Brigitte Belzile" userId="2bc03fa1-fc6a-4379-b05b-5b49d2407fda" providerId="ADAL" clId="{40A1C83D-4F9E-41FE-B484-CADFCEB9663D}" dt="2023-01-24T15:08:17.538" v="979" actId="478"/>
          <ac:spMkLst>
            <pc:docMk/>
            <pc:sldMk cId="2848339174" sldId="508"/>
            <ac:spMk id="3" creationId="{23A64837-0959-15AE-9CAD-41DC10439EF8}"/>
          </ac:spMkLst>
        </pc:spChg>
        <pc:spChg chg="add del mod">
          <ac:chgData name="Brigitte Belzile" userId="2bc03fa1-fc6a-4379-b05b-5b49d2407fda" providerId="ADAL" clId="{40A1C83D-4F9E-41FE-B484-CADFCEB9663D}" dt="2023-01-24T15:08:29.505" v="984"/>
          <ac:spMkLst>
            <pc:docMk/>
            <pc:sldMk cId="2848339174" sldId="508"/>
            <ac:spMk id="5" creationId="{63EA6565-9B85-D481-FBBA-33D9B7A9BB60}"/>
          </ac:spMkLst>
        </pc:spChg>
        <pc:spChg chg="del mod">
          <ac:chgData name="Brigitte Belzile" userId="2bc03fa1-fc6a-4379-b05b-5b49d2407fda" providerId="ADAL" clId="{40A1C83D-4F9E-41FE-B484-CADFCEB9663D}" dt="2023-01-24T15:08:31.570" v="987"/>
          <ac:spMkLst>
            <pc:docMk/>
            <pc:sldMk cId="2848339174" sldId="508"/>
            <ac:spMk id="6" creationId="{9FF1AFA5-895A-4293-8B75-F1D95247BC2B}"/>
          </ac:spMkLst>
        </pc:spChg>
        <pc:spChg chg="add del mod">
          <ac:chgData name="Brigitte Belzile" userId="2bc03fa1-fc6a-4379-b05b-5b49d2407fda" providerId="ADAL" clId="{40A1C83D-4F9E-41FE-B484-CADFCEB9663D}" dt="2023-01-24T15:08:31.569" v="985" actId="478"/>
          <ac:spMkLst>
            <pc:docMk/>
            <pc:sldMk cId="2848339174" sldId="508"/>
            <ac:spMk id="7" creationId="{188286FB-9633-FEC0-F680-1558FD0FBB21}"/>
          </ac:spMkLst>
        </pc:spChg>
      </pc:sldChg>
      <pc:sldChg chg="addSp delSp modSp mod modClrScheme chgLayout">
        <pc:chgData name="Brigitte Belzile" userId="2bc03fa1-fc6a-4379-b05b-5b49d2407fda" providerId="ADAL" clId="{40A1C83D-4F9E-41FE-B484-CADFCEB9663D}" dt="2023-01-24T15:12:52.314" v="1097" actId="20577"/>
        <pc:sldMkLst>
          <pc:docMk/>
          <pc:sldMk cId="3915457622" sldId="509"/>
        </pc:sldMkLst>
        <pc:spChg chg="add mod ord">
          <ac:chgData name="Brigitte Belzile" userId="2bc03fa1-fc6a-4379-b05b-5b49d2407fda" providerId="ADAL" clId="{40A1C83D-4F9E-41FE-B484-CADFCEB9663D}" dt="2023-01-24T15:12:52.314" v="1097" actId="20577"/>
          <ac:spMkLst>
            <pc:docMk/>
            <pc:sldMk cId="3915457622" sldId="509"/>
            <ac:spMk id="2" creationId="{BC65EC49-3077-B1BE-2E4D-E56C5E4F644C}"/>
          </ac:spMkLst>
        </pc:spChg>
        <pc:spChg chg="add del mod ord">
          <ac:chgData name="Brigitte Belzile" userId="2bc03fa1-fc6a-4379-b05b-5b49d2407fda" providerId="ADAL" clId="{40A1C83D-4F9E-41FE-B484-CADFCEB9663D}" dt="2023-01-24T15:12:32.538" v="1077" actId="478"/>
          <ac:spMkLst>
            <pc:docMk/>
            <pc:sldMk cId="3915457622" sldId="509"/>
            <ac:spMk id="3" creationId="{3590C049-7A7B-D2BE-C845-9A012442C18B}"/>
          </ac:spMkLst>
        </pc:spChg>
        <pc:spChg chg="del mod">
          <ac:chgData name="Brigitte Belzile" userId="2bc03fa1-fc6a-4379-b05b-5b49d2407fda" providerId="ADAL" clId="{40A1C83D-4F9E-41FE-B484-CADFCEB9663D}" dt="2023-01-24T15:12:16.445" v="1065" actId="478"/>
          <ac:spMkLst>
            <pc:docMk/>
            <pc:sldMk cId="3915457622" sldId="509"/>
            <ac:spMk id="6" creationId="{A9710E19-3E1B-4E16-9154-96992958456D}"/>
          </ac:spMkLst>
        </pc:spChg>
      </pc:sldChg>
      <pc:sldChg chg="addSp delSp modSp mod modClrScheme chgLayout">
        <pc:chgData name="Brigitte Belzile" userId="2bc03fa1-fc6a-4379-b05b-5b49d2407fda" providerId="ADAL" clId="{40A1C83D-4F9E-41FE-B484-CADFCEB9663D}" dt="2023-01-24T15:13:18.419" v="1107" actId="478"/>
        <pc:sldMkLst>
          <pc:docMk/>
          <pc:sldMk cId="1917995805" sldId="510"/>
        </pc:sldMkLst>
        <pc:spChg chg="add mod ord">
          <ac:chgData name="Brigitte Belzile" userId="2bc03fa1-fc6a-4379-b05b-5b49d2407fda" providerId="ADAL" clId="{40A1C83D-4F9E-41FE-B484-CADFCEB9663D}" dt="2023-01-24T15:13:16.332" v="1106" actId="404"/>
          <ac:spMkLst>
            <pc:docMk/>
            <pc:sldMk cId="1917995805" sldId="510"/>
            <ac:spMk id="2" creationId="{797EFCD9-736C-0290-019F-2E70D3DD0A99}"/>
          </ac:spMkLst>
        </pc:spChg>
        <pc:spChg chg="add del mod ord">
          <ac:chgData name="Brigitte Belzile" userId="2bc03fa1-fc6a-4379-b05b-5b49d2407fda" providerId="ADAL" clId="{40A1C83D-4F9E-41FE-B484-CADFCEB9663D}" dt="2023-01-24T15:13:18.419" v="1107" actId="478"/>
          <ac:spMkLst>
            <pc:docMk/>
            <pc:sldMk cId="1917995805" sldId="510"/>
            <ac:spMk id="5" creationId="{1D8FB089-294A-79FC-E94F-D39CE0ACDB3D}"/>
          </ac:spMkLst>
        </pc:spChg>
        <pc:spChg chg="del mod">
          <ac:chgData name="Brigitte Belzile" userId="2bc03fa1-fc6a-4379-b05b-5b49d2407fda" providerId="ADAL" clId="{40A1C83D-4F9E-41FE-B484-CADFCEB9663D}" dt="2023-01-24T15:13:07.789" v="1100"/>
          <ac:spMkLst>
            <pc:docMk/>
            <pc:sldMk cId="1917995805" sldId="510"/>
            <ac:spMk id="6" creationId="{EE98E682-681D-44CD-B41E-E9DA85AF372C}"/>
          </ac:spMkLst>
        </pc:spChg>
      </pc:sldChg>
      <pc:sldChg chg="modSp mod ord">
        <pc:chgData name="Brigitte Belzile" userId="2bc03fa1-fc6a-4379-b05b-5b49d2407fda" providerId="ADAL" clId="{40A1C83D-4F9E-41FE-B484-CADFCEB9663D}" dt="2023-01-24T16:55:55.094" v="4191"/>
        <pc:sldMkLst>
          <pc:docMk/>
          <pc:sldMk cId="3940464086" sldId="511"/>
        </pc:sldMkLst>
        <pc:spChg chg="mod">
          <ac:chgData name="Brigitte Belzile" userId="2bc03fa1-fc6a-4379-b05b-5b49d2407fda" providerId="ADAL" clId="{40A1C83D-4F9E-41FE-B484-CADFCEB9663D}" dt="2023-01-24T15:33:50.532" v="1562" actId="20577"/>
          <ac:spMkLst>
            <pc:docMk/>
            <pc:sldMk cId="3940464086" sldId="511"/>
            <ac:spMk id="2" creationId="{E88FF8F6-A99A-4D1F-B61E-DB8D84790804}"/>
          </ac:spMkLst>
        </pc:spChg>
        <pc:spChg chg="mod">
          <ac:chgData name="Brigitte Belzile" userId="2bc03fa1-fc6a-4379-b05b-5b49d2407fda" providerId="ADAL" clId="{40A1C83D-4F9E-41FE-B484-CADFCEB9663D}" dt="2023-01-24T15:27:59.780" v="1248" actId="27636"/>
          <ac:spMkLst>
            <pc:docMk/>
            <pc:sldMk cId="3940464086" sldId="511"/>
            <ac:spMk id="3" creationId="{52963714-6F17-4146-8742-7099263058D3}"/>
          </ac:spMkLst>
        </pc:spChg>
      </pc:sldChg>
      <pc:sldChg chg="addSp delSp modSp mod modClrScheme chgLayout">
        <pc:chgData name="Brigitte Belzile" userId="2bc03fa1-fc6a-4379-b05b-5b49d2407fda" providerId="ADAL" clId="{40A1C83D-4F9E-41FE-B484-CADFCEB9663D}" dt="2023-01-24T18:43:08.562" v="4514" actId="20577"/>
        <pc:sldMkLst>
          <pc:docMk/>
          <pc:sldMk cId="948560880" sldId="512"/>
        </pc:sldMkLst>
        <pc:spChg chg="add mod ord">
          <ac:chgData name="Brigitte Belzile" userId="2bc03fa1-fc6a-4379-b05b-5b49d2407fda" providerId="ADAL" clId="{40A1C83D-4F9E-41FE-B484-CADFCEB9663D}" dt="2023-01-24T15:14:06.444" v="1122" actId="404"/>
          <ac:spMkLst>
            <pc:docMk/>
            <pc:sldMk cId="948560880" sldId="512"/>
            <ac:spMk id="2" creationId="{6BBC799F-B9ED-18AA-7682-96FF252B8B2F}"/>
          </ac:spMkLst>
        </pc:spChg>
        <pc:spChg chg="add del mod ord">
          <ac:chgData name="Brigitte Belzile" userId="2bc03fa1-fc6a-4379-b05b-5b49d2407fda" providerId="ADAL" clId="{40A1C83D-4F9E-41FE-B484-CADFCEB9663D}" dt="2023-01-24T15:13:38.686" v="1116" actId="478"/>
          <ac:spMkLst>
            <pc:docMk/>
            <pc:sldMk cId="948560880" sldId="512"/>
            <ac:spMk id="3" creationId="{6055A210-87CF-E9C8-034B-5136DF5408D8}"/>
          </ac:spMkLst>
        </pc:spChg>
        <pc:spChg chg="mod">
          <ac:chgData name="Brigitte Belzile" userId="2bc03fa1-fc6a-4379-b05b-5b49d2407fda" providerId="ADAL" clId="{40A1C83D-4F9E-41FE-B484-CADFCEB9663D}" dt="2023-01-24T15:13:33.892" v="1111"/>
          <ac:spMkLst>
            <pc:docMk/>
            <pc:sldMk cId="948560880" sldId="512"/>
            <ac:spMk id="5" creationId="{F73008C4-9C42-4A2E-A418-1A8E2D2F4DCC}"/>
          </ac:spMkLst>
        </pc:spChg>
        <pc:spChg chg="mod">
          <ac:chgData name="Brigitte Belzile" userId="2bc03fa1-fc6a-4379-b05b-5b49d2407fda" providerId="ADAL" clId="{40A1C83D-4F9E-41FE-B484-CADFCEB9663D}" dt="2023-01-24T18:43:08.562" v="4514" actId="20577"/>
          <ac:spMkLst>
            <pc:docMk/>
            <pc:sldMk cId="948560880" sldId="512"/>
            <ac:spMk id="10" creationId="{6F15ED4A-3529-452E-BBE9-6E297955B13A}"/>
          </ac:spMkLst>
        </pc:spChg>
        <pc:picChg chg="mod modCrop">
          <ac:chgData name="Brigitte Belzile" userId="2bc03fa1-fc6a-4379-b05b-5b49d2407fda" providerId="ADAL" clId="{40A1C83D-4F9E-41FE-B484-CADFCEB9663D}" dt="2023-01-24T15:13:58.249" v="1121" actId="732"/>
          <ac:picMkLst>
            <pc:docMk/>
            <pc:sldMk cId="948560880" sldId="512"/>
            <ac:picMk id="7" creationId="{A981834A-7D84-423F-8419-FCCC21547A3E}"/>
          </ac:picMkLst>
        </pc:picChg>
      </pc:sldChg>
      <pc:sldChg chg="modSp mod ord modNotesTx">
        <pc:chgData name="Brigitte Belzile" userId="2bc03fa1-fc6a-4379-b05b-5b49d2407fda" providerId="ADAL" clId="{40A1C83D-4F9E-41FE-B484-CADFCEB9663D}" dt="2023-01-24T16:56:23.934" v="4193"/>
        <pc:sldMkLst>
          <pc:docMk/>
          <pc:sldMk cId="2097835741" sldId="513"/>
        </pc:sldMkLst>
        <pc:spChg chg="mod">
          <ac:chgData name="Brigitte Belzile" userId="2bc03fa1-fc6a-4379-b05b-5b49d2407fda" providerId="ADAL" clId="{40A1C83D-4F9E-41FE-B484-CADFCEB9663D}" dt="2023-01-24T15:30:43.041" v="1283" actId="404"/>
          <ac:spMkLst>
            <pc:docMk/>
            <pc:sldMk cId="2097835741" sldId="513"/>
            <ac:spMk id="3" creationId="{60ED0C92-5396-46DE-97A5-0C82103DC98C}"/>
          </ac:spMkLst>
        </pc:spChg>
      </pc:sldChg>
      <pc:sldChg chg="addSp delSp modSp mod modClrScheme chgLayout">
        <pc:chgData name="Brigitte Belzile" userId="2bc03fa1-fc6a-4379-b05b-5b49d2407fda" providerId="ADAL" clId="{40A1C83D-4F9E-41FE-B484-CADFCEB9663D}" dt="2023-01-24T18:43:13.427" v="4520" actId="20577"/>
        <pc:sldMkLst>
          <pc:docMk/>
          <pc:sldMk cId="2062996957" sldId="514"/>
        </pc:sldMkLst>
        <pc:spChg chg="add mod ord">
          <ac:chgData name="Brigitte Belzile" userId="2bc03fa1-fc6a-4379-b05b-5b49d2407fda" providerId="ADAL" clId="{40A1C83D-4F9E-41FE-B484-CADFCEB9663D}" dt="2023-01-24T15:14:29.079" v="1134" actId="1076"/>
          <ac:spMkLst>
            <pc:docMk/>
            <pc:sldMk cId="2062996957" sldId="514"/>
            <ac:spMk id="2" creationId="{A3E9C1A8-A166-F06B-F9BA-72B432A7C438}"/>
          </ac:spMkLst>
        </pc:spChg>
        <pc:spChg chg="add del mod ord">
          <ac:chgData name="Brigitte Belzile" userId="2bc03fa1-fc6a-4379-b05b-5b49d2407fda" providerId="ADAL" clId="{40A1C83D-4F9E-41FE-B484-CADFCEB9663D}" dt="2023-01-24T15:14:30.868" v="1135" actId="478"/>
          <ac:spMkLst>
            <pc:docMk/>
            <pc:sldMk cId="2062996957" sldId="514"/>
            <ac:spMk id="3" creationId="{C9C5D5B3-30A9-8163-DBB5-EB31776B4276}"/>
          </ac:spMkLst>
        </pc:spChg>
        <pc:spChg chg="del mod">
          <ac:chgData name="Brigitte Belzile" userId="2bc03fa1-fc6a-4379-b05b-5b49d2407fda" providerId="ADAL" clId="{40A1C83D-4F9E-41FE-B484-CADFCEB9663D}" dt="2023-01-24T15:14:16.366" v="1125"/>
          <ac:spMkLst>
            <pc:docMk/>
            <pc:sldMk cId="2062996957" sldId="514"/>
            <ac:spMk id="6" creationId="{CDA4FA8A-DFF4-495E-BEAB-080509F93D0F}"/>
          </ac:spMkLst>
        </pc:spChg>
        <pc:spChg chg="mod">
          <ac:chgData name="Brigitte Belzile" userId="2bc03fa1-fc6a-4379-b05b-5b49d2407fda" providerId="ADAL" clId="{40A1C83D-4F9E-41FE-B484-CADFCEB9663D}" dt="2023-01-24T18:43:13.427" v="4520" actId="20577"/>
          <ac:spMkLst>
            <pc:docMk/>
            <pc:sldMk cId="2062996957" sldId="514"/>
            <ac:spMk id="7" creationId="{5BF99198-63F0-4317-9C15-A17E8597AE7B}"/>
          </ac:spMkLst>
        </pc:spChg>
      </pc:sldChg>
      <pc:sldChg chg="addSp delSp modSp mod modClrScheme chgLayout">
        <pc:chgData name="Brigitte Belzile" userId="2bc03fa1-fc6a-4379-b05b-5b49d2407fda" providerId="ADAL" clId="{40A1C83D-4F9E-41FE-B484-CADFCEB9663D}" dt="2023-01-24T18:43:24.113" v="4537" actId="20577"/>
        <pc:sldMkLst>
          <pc:docMk/>
          <pc:sldMk cId="2941161880" sldId="515"/>
        </pc:sldMkLst>
        <pc:spChg chg="add mod ord">
          <ac:chgData name="Brigitte Belzile" userId="2bc03fa1-fc6a-4379-b05b-5b49d2407fda" providerId="ADAL" clId="{40A1C83D-4F9E-41FE-B484-CADFCEB9663D}" dt="2023-01-24T15:14:56.305" v="1143" actId="14100"/>
          <ac:spMkLst>
            <pc:docMk/>
            <pc:sldMk cId="2941161880" sldId="515"/>
            <ac:spMk id="2" creationId="{368BD073-EFE1-7829-6BAD-0A898A5E574A}"/>
          </ac:spMkLst>
        </pc:spChg>
        <pc:spChg chg="del mod">
          <ac:chgData name="Brigitte Belzile" userId="2bc03fa1-fc6a-4379-b05b-5b49d2407fda" providerId="ADAL" clId="{40A1C83D-4F9E-41FE-B484-CADFCEB9663D}" dt="2023-01-24T15:14:59.483" v="1146"/>
          <ac:spMkLst>
            <pc:docMk/>
            <pc:sldMk cId="2941161880" sldId="515"/>
            <ac:spMk id="4" creationId="{E4657400-3424-43A5-8553-B04A354A06F8}"/>
          </ac:spMkLst>
        </pc:spChg>
        <pc:spChg chg="mod">
          <ac:chgData name="Brigitte Belzile" userId="2bc03fa1-fc6a-4379-b05b-5b49d2407fda" providerId="ADAL" clId="{40A1C83D-4F9E-41FE-B484-CADFCEB9663D}" dt="2023-01-24T18:43:18.579" v="4526" actId="20577"/>
          <ac:spMkLst>
            <pc:docMk/>
            <pc:sldMk cId="2941161880" sldId="515"/>
            <ac:spMk id="5" creationId="{B8224A23-584D-4599-BA82-4ACCFB07FB5A}"/>
          </ac:spMkLst>
        </pc:spChg>
        <pc:spChg chg="add del mod ord">
          <ac:chgData name="Brigitte Belzile" userId="2bc03fa1-fc6a-4379-b05b-5b49d2407fda" providerId="ADAL" clId="{40A1C83D-4F9E-41FE-B484-CADFCEB9663D}" dt="2023-01-24T15:14:59.482" v="1144" actId="478"/>
          <ac:spMkLst>
            <pc:docMk/>
            <pc:sldMk cId="2941161880" sldId="515"/>
            <ac:spMk id="6" creationId="{B52D956B-F550-1904-AA42-A662D9F09CEF}"/>
          </ac:spMkLst>
        </pc:spChg>
        <pc:spChg chg="mod">
          <ac:chgData name="Brigitte Belzile" userId="2bc03fa1-fc6a-4379-b05b-5b49d2407fda" providerId="ADAL" clId="{40A1C83D-4F9E-41FE-B484-CADFCEB9663D}" dt="2023-01-24T18:43:24.113" v="4537" actId="20577"/>
          <ac:spMkLst>
            <pc:docMk/>
            <pc:sldMk cId="2941161880" sldId="515"/>
            <ac:spMk id="11" creationId="{72EFBAF6-E58F-4E38-BD19-CB1825443055}"/>
          </ac:spMkLst>
        </pc:spChg>
        <pc:spChg chg="mod">
          <ac:chgData name="Brigitte Belzile" userId="2bc03fa1-fc6a-4379-b05b-5b49d2407fda" providerId="ADAL" clId="{40A1C83D-4F9E-41FE-B484-CADFCEB9663D}" dt="2023-01-24T18:43:21.019" v="4532" actId="20577"/>
          <ac:spMkLst>
            <pc:docMk/>
            <pc:sldMk cId="2941161880" sldId="515"/>
            <ac:spMk id="16" creationId="{7E120BA3-E1A5-455A-90B6-39075954628C}"/>
          </ac:spMkLst>
        </pc:spChg>
        <pc:picChg chg="mod">
          <ac:chgData name="Brigitte Belzile" userId="2bc03fa1-fc6a-4379-b05b-5b49d2407fda" providerId="ADAL" clId="{40A1C83D-4F9E-41FE-B484-CADFCEB9663D}" dt="2023-01-24T15:15:11.695" v="1149" actId="1076"/>
          <ac:picMkLst>
            <pc:docMk/>
            <pc:sldMk cId="2941161880" sldId="515"/>
            <ac:picMk id="3" creationId="{D3AC8E3C-8305-4FC7-BCD3-3059B9CF332A}"/>
          </ac:picMkLst>
        </pc:picChg>
        <pc:picChg chg="mod ord">
          <ac:chgData name="Brigitte Belzile" userId="2bc03fa1-fc6a-4379-b05b-5b49d2407fda" providerId="ADAL" clId="{40A1C83D-4F9E-41FE-B484-CADFCEB9663D}" dt="2023-01-24T15:15:32.992" v="1155" actId="1076"/>
          <ac:picMkLst>
            <pc:docMk/>
            <pc:sldMk cId="2941161880" sldId="515"/>
            <ac:picMk id="9" creationId="{BCAA707F-329F-456D-AA34-FA67E94B69A8}"/>
          </ac:picMkLst>
        </pc:picChg>
      </pc:sldChg>
      <pc:sldChg chg="addSp delSp modSp mod modClrScheme chgLayout">
        <pc:chgData name="Brigitte Belzile" userId="2bc03fa1-fc6a-4379-b05b-5b49d2407fda" providerId="ADAL" clId="{40A1C83D-4F9E-41FE-B484-CADFCEB9663D}" dt="2023-01-24T18:44:13.971" v="4543" actId="20577"/>
        <pc:sldMkLst>
          <pc:docMk/>
          <pc:sldMk cId="389151786" sldId="517"/>
        </pc:sldMkLst>
        <pc:spChg chg="add mod ord">
          <ac:chgData name="Brigitte Belzile" userId="2bc03fa1-fc6a-4379-b05b-5b49d2407fda" providerId="ADAL" clId="{40A1C83D-4F9E-41FE-B484-CADFCEB9663D}" dt="2023-01-24T15:15:57.646" v="1165" actId="404"/>
          <ac:spMkLst>
            <pc:docMk/>
            <pc:sldMk cId="389151786" sldId="517"/>
            <ac:spMk id="2" creationId="{84534A5C-4A78-24E3-B98F-829B715747F3}"/>
          </ac:spMkLst>
        </pc:spChg>
        <pc:spChg chg="del mod">
          <ac:chgData name="Brigitte Belzile" userId="2bc03fa1-fc6a-4379-b05b-5b49d2407fda" providerId="ADAL" clId="{40A1C83D-4F9E-41FE-B484-CADFCEB9663D}" dt="2023-01-24T15:15:51.634" v="1164"/>
          <ac:spMkLst>
            <pc:docMk/>
            <pc:sldMk cId="389151786" sldId="517"/>
            <ac:spMk id="4" creationId="{FDE1AA67-B41B-43F6-8CFA-C1220B34A3F9}"/>
          </ac:spMkLst>
        </pc:spChg>
        <pc:spChg chg="add del mod ord">
          <ac:chgData name="Brigitte Belzile" userId="2bc03fa1-fc6a-4379-b05b-5b49d2407fda" providerId="ADAL" clId="{40A1C83D-4F9E-41FE-B484-CADFCEB9663D}" dt="2023-01-24T15:15:51.631" v="1162" actId="478"/>
          <ac:spMkLst>
            <pc:docMk/>
            <pc:sldMk cId="389151786" sldId="517"/>
            <ac:spMk id="5" creationId="{2FD5C1E5-7C69-9D23-593D-D46636DD5285}"/>
          </ac:spMkLst>
        </pc:spChg>
        <pc:spChg chg="add mod">
          <ac:chgData name="Brigitte Belzile" userId="2bc03fa1-fc6a-4379-b05b-5b49d2407fda" providerId="ADAL" clId="{40A1C83D-4F9E-41FE-B484-CADFCEB9663D}" dt="2023-01-24T18:44:13.971" v="4543" actId="20577"/>
          <ac:spMkLst>
            <pc:docMk/>
            <pc:sldMk cId="389151786" sldId="517"/>
            <ac:spMk id="6" creationId="{52C553BC-68C5-A3E0-A0F9-9BE859DCE951}"/>
          </ac:spMkLst>
        </pc:spChg>
        <pc:picChg chg="mod">
          <ac:chgData name="Brigitte Belzile" userId="2bc03fa1-fc6a-4379-b05b-5b49d2407fda" providerId="ADAL" clId="{40A1C83D-4F9E-41FE-B484-CADFCEB9663D}" dt="2023-01-24T18:43:29.986" v="4538" actId="1076"/>
          <ac:picMkLst>
            <pc:docMk/>
            <pc:sldMk cId="389151786" sldId="517"/>
            <ac:picMk id="3" creationId="{B0EF5206-A7F9-4828-9634-A3A2758B6DC9}"/>
          </ac:picMkLst>
        </pc:picChg>
      </pc:sldChg>
      <pc:sldChg chg="addSp delSp modSp mod modClrScheme chgLayout">
        <pc:chgData name="Brigitte Belzile" userId="2bc03fa1-fc6a-4379-b05b-5b49d2407fda" providerId="ADAL" clId="{40A1C83D-4F9E-41FE-B484-CADFCEB9663D}" dt="2023-01-24T15:26:22.763" v="1228"/>
        <pc:sldMkLst>
          <pc:docMk/>
          <pc:sldMk cId="3120286237" sldId="518"/>
        </pc:sldMkLst>
        <pc:spChg chg="add mod ord">
          <ac:chgData name="Brigitte Belzile" userId="2bc03fa1-fc6a-4379-b05b-5b49d2407fda" providerId="ADAL" clId="{40A1C83D-4F9E-41FE-B484-CADFCEB9663D}" dt="2023-01-24T15:17:20.201" v="1202" actId="1076"/>
          <ac:spMkLst>
            <pc:docMk/>
            <pc:sldMk cId="3120286237" sldId="518"/>
            <ac:spMk id="2" creationId="{8DBDB838-983B-2E38-C5AE-46BC7962E64A}"/>
          </ac:spMkLst>
        </pc:spChg>
        <pc:spChg chg="add mod ord">
          <ac:chgData name="Brigitte Belzile" userId="2bc03fa1-fc6a-4379-b05b-5b49d2407fda" providerId="ADAL" clId="{40A1C83D-4F9E-41FE-B484-CADFCEB9663D}" dt="2023-01-24T15:17:36.305" v="1213" actId="20577"/>
          <ac:spMkLst>
            <pc:docMk/>
            <pc:sldMk cId="3120286237" sldId="518"/>
            <ac:spMk id="4" creationId="{BD2E7A44-1A05-39A8-2818-8968393D4C16}"/>
          </ac:spMkLst>
        </pc:spChg>
        <pc:spChg chg="del mod">
          <ac:chgData name="Brigitte Belzile" userId="2bc03fa1-fc6a-4379-b05b-5b49d2407fda" providerId="ADAL" clId="{40A1C83D-4F9E-41FE-B484-CADFCEB9663D}" dt="2023-01-24T15:17:03.328" v="1195"/>
          <ac:spMkLst>
            <pc:docMk/>
            <pc:sldMk cId="3120286237" sldId="518"/>
            <ac:spMk id="5" creationId="{1194DFC6-F85B-46E4-A069-61C74D64DFA1}"/>
          </ac:spMkLst>
        </pc:spChg>
        <pc:spChg chg="add mod">
          <ac:chgData name="Brigitte Belzile" userId="2bc03fa1-fc6a-4379-b05b-5b49d2407fda" providerId="ADAL" clId="{40A1C83D-4F9E-41FE-B484-CADFCEB9663D}" dt="2023-01-24T15:26:22.763" v="1228"/>
          <ac:spMkLst>
            <pc:docMk/>
            <pc:sldMk cId="3120286237" sldId="518"/>
            <ac:spMk id="6" creationId="{C7CF3868-0AFE-E548-2EAC-2C9E375C6C45}"/>
          </ac:spMkLst>
        </pc:spChg>
        <pc:spChg chg="del mod">
          <ac:chgData name="Brigitte Belzile" userId="2bc03fa1-fc6a-4379-b05b-5b49d2407fda" providerId="ADAL" clId="{40A1C83D-4F9E-41FE-B484-CADFCEB9663D}" dt="2023-01-24T15:17:27.032" v="1205"/>
          <ac:spMkLst>
            <pc:docMk/>
            <pc:sldMk cId="3120286237" sldId="518"/>
            <ac:spMk id="7" creationId="{7288055E-61ED-43C0-BAAA-00E189C0DFE8}"/>
          </ac:spMkLst>
        </pc:spChg>
        <pc:picChg chg="mod">
          <ac:chgData name="Brigitte Belzile" userId="2bc03fa1-fc6a-4379-b05b-5b49d2407fda" providerId="ADAL" clId="{40A1C83D-4F9E-41FE-B484-CADFCEB9663D}" dt="2023-01-24T15:17:17.634" v="1201" actId="1076"/>
          <ac:picMkLst>
            <pc:docMk/>
            <pc:sldMk cId="3120286237" sldId="518"/>
            <ac:picMk id="3" creationId="{51D74AFC-3609-4E60-BB06-8CF241823D99}"/>
          </ac:picMkLst>
        </pc:picChg>
      </pc:sldChg>
      <pc:sldChg chg="modSp mod ord">
        <pc:chgData name="Brigitte Belzile" userId="2bc03fa1-fc6a-4379-b05b-5b49d2407fda" providerId="ADAL" clId="{40A1C83D-4F9E-41FE-B484-CADFCEB9663D}" dt="2023-01-24T18:42:39.504" v="4508" actId="27636"/>
        <pc:sldMkLst>
          <pc:docMk/>
          <pc:sldMk cId="1688384998" sldId="519"/>
        </pc:sldMkLst>
        <pc:spChg chg="mod">
          <ac:chgData name="Brigitte Belzile" userId="2bc03fa1-fc6a-4379-b05b-5b49d2407fda" providerId="ADAL" clId="{40A1C83D-4F9E-41FE-B484-CADFCEB9663D}" dt="2023-01-24T18:42:39.504" v="4508" actId="27636"/>
          <ac:spMkLst>
            <pc:docMk/>
            <pc:sldMk cId="1688384998" sldId="519"/>
            <ac:spMk id="3" creationId="{AFC1186E-D359-4F1B-AFCF-84A53B1A9CF9}"/>
          </ac:spMkLst>
        </pc:spChg>
      </pc:sldChg>
      <pc:sldChg chg="addSp delSp modSp mod modClrScheme chgLayout">
        <pc:chgData name="Brigitte Belzile" userId="2bc03fa1-fc6a-4379-b05b-5b49d2407fda" providerId="ADAL" clId="{40A1C83D-4F9E-41FE-B484-CADFCEB9663D}" dt="2023-01-24T18:44:18.722" v="4549" actId="20577"/>
        <pc:sldMkLst>
          <pc:docMk/>
          <pc:sldMk cId="1350576625" sldId="520"/>
        </pc:sldMkLst>
        <pc:spChg chg="add mod ord">
          <ac:chgData name="Brigitte Belzile" userId="2bc03fa1-fc6a-4379-b05b-5b49d2407fda" providerId="ADAL" clId="{40A1C83D-4F9E-41FE-B484-CADFCEB9663D}" dt="2023-01-24T15:16:32.913" v="1183" actId="404"/>
          <ac:spMkLst>
            <pc:docMk/>
            <pc:sldMk cId="1350576625" sldId="520"/>
            <ac:spMk id="2" creationId="{78F7BE69-909C-C1AA-92CE-50D58010D338}"/>
          </ac:spMkLst>
        </pc:spChg>
        <pc:spChg chg="del mod">
          <ac:chgData name="Brigitte Belzile" userId="2bc03fa1-fc6a-4379-b05b-5b49d2407fda" providerId="ADAL" clId="{40A1C83D-4F9E-41FE-B484-CADFCEB9663D}" dt="2023-01-24T15:16:27.876" v="1181"/>
          <ac:spMkLst>
            <pc:docMk/>
            <pc:sldMk cId="1350576625" sldId="520"/>
            <ac:spMk id="4" creationId="{0972025D-023E-4FA0-B98B-AF9A468386A8}"/>
          </ac:spMkLst>
        </pc:spChg>
        <pc:spChg chg="mod">
          <ac:chgData name="Brigitte Belzile" userId="2bc03fa1-fc6a-4379-b05b-5b49d2407fda" providerId="ADAL" clId="{40A1C83D-4F9E-41FE-B484-CADFCEB9663D}" dt="2023-01-24T18:44:18.722" v="4549" actId="20577"/>
          <ac:spMkLst>
            <pc:docMk/>
            <pc:sldMk cId="1350576625" sldId="520"/>
            <ac:spMk id="5" creationId="{A89AAF48-424B-49EA-921E-4113DBD63B32}"/>
          </ac:spMkLst>
        </pc:spChg>
        <pc:spChg chg="add del mod ord">
          <ac:chgData name="Brigitte Belzile" userId="2bc03fa1-fc6a-4379-b05b-5b49d2407fda" providerId="ADAL" clId="{40A1C83D-4F9E-41FE-B484-CADFCEB9663D}" dt="2023-01-24T15:16:27.875" v="1179" actId="478"/>
          <ac:spMkLst>
            <pc:docMk/>
            <pc:sldMk cId="1350576625" sldId="520"/>
            <ac:spMk id="6" creationId="{A6225FC3-B637-B638-7BE9-10E269E37387}"/>
          </ac:spMkLst>
        </pc:spChg>
        <pc:picChg chg="mod">
          <ac:chgData name="Brigitte Belzile" userId="2bc03fa1-fc6a-4379-b05b-5b49d2407fda" providerId="ADAL" clId="{40A1C83D-4F9E-41FE-B484-CADFCEB9663D}" dt="2023-01-24T15:16:34.842" v="1184" actId="1076"/>
          <ac:picMkLst>
            <pc:docMk/>
            <pc:sldMk cId="1350576625" sldId="520"/>
            <ac:picMk id="3" creationId="{666ED2A3-9E3E-4D78-9C48-A7DB416B991E}"/>
          </ac:picMkLst>
        </pc:picChg>
      </pc:sldChg>
      <pc:sldChg chg="modSp mod ord">
        <pc:chgData name="Brigitte Belzile" userId="2bc03fa1-fc6a-4379-b05b-5b49d2407fda" providerId="ADAL" clId="{40A1C83D-4F9E-41FE-B484-CADFCEB9663D}" dt="2023-01-24T16:53:03.584" v="4083"/>
        <pc:sldMkLst>
          <pc:docMk/>
          <pc:sldMk cId="545600742" sldId="522"/>
        </pc:sldMkLst>
        <pc:spChg chg="mod">
          <ac:chgData name="Brigitte Belzile" userId="2bc03fa1-fc6a-4379-b05b-5b49d2407fda" providerId="ADAL" clId="{40A1C83D-4F9E-41FE-B484-CADFCEB9663D}" dt="2023-01-24T16:07:57.957" v="2223" actId="20577"/>
          <ac:spMkLst>
            <pc:docMk/>
            <pc:sldMk cId="545600742" sldId="522"/>
            <ac:spMk id="3" creationId="{CD99C170-C947-489F-993B-63F909BA4637}"/>
          </ac:spMkLst>
        </pc:spChg>
      </pc:sldChg>
      <pc:sldChg chg="modSp new mod ord">
        <pc:chgData name="Brigitte Belzile" userId="2bc03fa1-fc6a-4379-b05b-5b49d2407fda" providerId="ADAL" clId="{40A1C83D-4F9E-41FE-B484-CADFCEB9663D}" dt="2023-01-24T14:28:23.254" v="17" actId="20577"/>
        <pc:sldMkLst>
          <pc:docMk/>
          <pc:sldMk cId="2036564167" sldId="523"/>
        </pc:sldMkLst>
        <pc:spChg chg="mod">
          <ac:chgData name="Brigitte Belzile" userId="2bc03fa1-fc6a-4379-b05b-5b49d2407fda" providerId="ADAL" clId="{40A1C83D-4F9E-41FE-B484-CADFCEB9663D}" dt="2023-01-24T14:28:23.254" v="17" actId="20577"/>
          <ac:spMkLst>
            <pc:docMk/>
            <pc:sldMk cId="2036564167" sldId="523"/>
            <ac:spMk id="2" creationId="{335232E9-3034-7048-1A8F-AFCB88E8925C}"/>
          </ac:spMkLst>
        </pc:spChg>
      </pc:sldChg>
      <pc:sldChg chg="addSp modSp new mod">
        <pc:chgData name="Brigitte Belzile" userId="2bc03fa1-fc6a-4379-b05b-5b49d2407fda" providerId="ADAL" clId="{40A1C83D-4F9E-41FE-B484-CADFCEB9663D}" dt="2023-01-24T19:50:28.473" v="4551" actId="1076"/>
        <pc:sldMkLst>
          <pc:docMk/>
          <pc:sldMk cId="1799209448" sldId="524"/>
        </pc:sldMkLst>
        <pc:spChg chg="mod">
          <ac:chgData name="Brigitte Belzile" userId="2bc03fa1-fc6a-4379-b05b-5b49d2407fda" providerId="ADAL" clId="{40A1C83D-4F9E-41FE-B484-CADFCEB9663D}" dt="2023-01-24T15:28:42.848" v="1282" actId="20577"/>
          <ac:spMkLst>
            <pc:docMk/>
            <pc:sldMk cId="1799209448" sldId="524"/>
            <ac:spMk id="2" creationId="{5B15F5C3-B286-3582-053F-B0809725A863}"/>
          </ac:spMkLst>
        </pc:spChg>
        <pc:spChg chg="mod">
          <ac:chgData name="Brigitte Belzile" userId="2bc03fa1-fc6a-4379-b05b-5b49d2407fda" providerId="ADAL" clId="{40A1C83D-4F9E-41FE-B484-CADFCEB9663D}" dt="2023-01-24T19:50:01.035" v="4550" actId="1076"/>
          <ac:spMkLst>
            <pc:docMk/>
            <pc:sldMk cId="1799209448" sldId="524"/>
            <ac:spMk id="3" creationId="{5DC8C551-8360-589B-EE91-C56533B45FBA}"/>
          </ac:spMkLst>
        </pc:spChg>
        <pc:spChg chg="add mod">
          <ac:chgData name="Brigitte Belzile" userId="2bc03fa1-fc6a-4379-b05b-5b49d2407fda" providerId="ADAL" clId="{40A1C83D-4F9E-41FE-B484-CADFCEB9663D}" dt="2023-01-24T19:50:28.473" v="4551" actId="1076"/>
          <ac:spMkLst>
            <pc:docMk/>
            <pc:sldMk cId="1799209448" sldId="524"/>
            <ac:spMk id="4" creationId="{B1881E92-A580-DD5C-BE57-D01225AC1968}"/>
          </ac:spMkLst>
        </pc:spChg>
      </pc:sldChg>
      <pc:sldChg chg="addSp delSp modSp new mod modClrScheme chgLayout">
        <pc:chgData name="Brigitte Belzile" userId="2bc03fa1-fc6a-4379-b05b-5b49d2407fda" providerId="ADAL" clId="{40A1C83D-4F9E-41FE-B484-CADFCEB9663D}" dt="2023-01-24T15:11:58.437" v="1063" actId="27636"/>
        <pc:sldMkLst>
          <pc:docMk/>
          <pc:sldMk cId="1880467769" sldId="525"/>
        </pc:sldMkLst>
        <pc:spChg chg="add del mod">
          <ac:chgData name="Brigitte Belzile" userId="2bc03fa1-fc6a-4379-b05b-5b49d2407fda" providerId="ADAL" clId="{40A1C83D-4F9E-41FE-B484-CADFCEB9663D}" dt="2023-01-24T15:11:44.702" v="1057"/>
          <ac:spMkLst>
            <pc:docMk/>
            <pc:sldMk cId="1880467769" sldId="525"/>
            <ac:spMk id="3" creationId="{BA4703E3-322E-78AA-0EF7-F78B681013D1}"/>
          </ac:spMkLst>
        </pc:spChg>
        <pc:spChg chg="add mod ord">
          <ac:chgData name="Brigitte Belzile" userId="2bc03fa1-fc6a-4379-b05b-5b49d2407fda" providerId="ADAL" clId="{40A1C83D-4F9E-41FE-B484-CADFCEB9663D}" dt="2023-01-24T15:11:58.437" v="1063" actId="27636"/>
          <ac:spMkLst>
            <pc:docMk/>
            <pc:sldMk cId="1880467769" sldId="525"/>
            <ac:spMk id="4" creationId="{D62DD779-80E5-A40E-2936-1AB32C8FD0BD}"/>
          </ac:spMkLst>
        </pc:spChg>
        <pc:spChg chg="add del mod ord">
          <ac:chgData name="Brigitte Belzile" userId="2bc03fa1-fc6a-4379-b05b-5b49d2407fda" providerId="ADAL" clId="{40A1C83D-4F9E-41FE-B484-CADFCEB9663D}" dt="2023-01-24T15:11:54.316" v="1061" actId="478"/>
          <ac:spMkLst>
            <pc:docMk/>
            <pc:sldMk cId="1880467769" sldId="525"/>
            <ac:spMk id="5" creationId="{68BA3D79-EDAF-5CD3-A531-A8A7061D3182}"/>
          </ac:spMkLst>
        </pc:spChg>
        <pc:picChg chg="add mod">
          <ac:chgData name="Brigitte Belzile" userId="2bc03fa1-fc6a-4379-b05b-5b49d2407fda" providerId="ADAL" clId="{40A1C83D-4F9E-41FE-B484-CADFCEB9663D}" dt="2023-01-24T14:58:41.001" v="823" actId="1076"/>
          <ac:picMkLst>
            <pc:docMk/>
            <pc:sldMk cId="1880467769" sldId="525"/>
            <ac:picMk id="2" creationId="{C6D33E7A-06A1-E311-45AC-8569F0990C2C}"/>
          </ac:picMkLst>
        </pc:picChg>
      </pc:sldChg>
      <pc:sldChg chg="addSp delSp modSp new mod">
        <pc:chgData name="Brigitte Belzile" userId="2bc03fa1-fc6a-4379-b05b-5b49d2407fda" providerId="ADAL" clId="{40A1C83D-4F9E-41FE-B484-CADFCEB9663D}" dt="2023-01-24T15:10:23.827" v="1043" actId="1076"/>
        <pc:sldMkLst>
          <pc:docMk/>
          <pc:sldMk cId="99206601" sldId="526"/>
        </pc:sldMkLst>
        <pc:spChg chg="mod">
          <ac:chgData name="Brigitte Belzile" userId="2bc03fa1-fc6a-4379-b05b-5b49d2407fda" providerId="ADAL" clId="{40A1C83D-4F9E-41FE-B484-CADFCEB9663D}" dt="2023-01-24T15:08:47.497" v="1020" actId="20577"/>
          <ac:spMkLst>
            <pc:docMk/>
            <pc:sldMk cId="99206601" sldId="526"/>
            <ac:spMk id="2" creationId="{05FE8B2D-04A8-A398-DB6C-79E3870C3CC6}"/>
          </ac:spMkLst>
        </pc:spChg>
        <pc:spChg chg="del">
          <ac:chgData name="Brigitte Belzile" userId="2bc03fa1-fc6a-4379-b05b-5b49d2407fda" providerId="ADAL" clId="{40A1C83D-4F9E-41FE-B484-CADFCEB9663D}" dt="2023-01-24T15:09:18.044" v="1021"/>
          <ac:spMkLst>
            <pc:docMk/>
            <pc:sldMk cId="99206601" sldId="526"/>
            <ac:spMk id="3" creationId="{2AE64B3E-A662-E99F-2511-4F5E4C068EE7}"/>
          </ac:spMkLst>
        </pc:spChg>
        <pc:spChg chg="add mod">
          <ac:chgData name="Brigitte Belzile" userId="2bc03fa1-fc6a-4379-b05b-5b49d2407fda" providerId="ADAL" clId="{40A1C83D-4F9E-41FE-B484-CADFCEB9663D}" dt="2023-01-24T15:09:51.417" v="1042" actId="1076"/>
          <ac:spMkLst>
            <pc:docMk/>
            <pc:sldMk cId="99206601" sldId="526"/>
            <ac:spMk id="4" creationId="{0EE351C4-A2A0-B9D7-9B34-6EBFA635E4BB}"/>
          </ac:spMkLst>
        </pc:spChg>
        <pc:picChg chg="add mod">
          <ac:chgData name="Brigitte Belzile" userId="2bc03fa1-fc6a-4379-b05b-5b49d2407fda" providerId="ADAL" clId="{40A1C83D-4F9E-41FE-B484-CADFCEB9663D}" dt="2023-01-24T15:10:23.827" v="1043" actId="1076"/>
          <ac:picMkLst>
            <pc:docMk/>
            <pc:sldMk cId="99206601" sldId="526"/>
            <ac:picMk id="1026" creationId="{28620492-D692-4DF2-D266-3CE631E18D0A}"/>
          </ac:picMkLst>
        </pc:picChg>
      </pc:sldChg>
      <pc:sldChg chg="modSp new mod">
        <pc:chgData name="Brigitte Belzile" userId="2bc03fa1-fc6a-4379-b05b-5b49d2407fda" providerId="ADAL" clId="{40A1C83D-4F9E-41FE-B484-CADFCEB9663D}" dt="2023-01-24T16:49:22.873" v="4013" actId="20577"/>
        <pc:sldMkLst>
          <pc:docMk/>
          <pc:sldMk cId="3107600751" sldId="527"/>
        </pc:sldMkLst>
        <pc:spChg chg="mod">
          <ac:chgData name="Brigitte Belzile" userId="2bc03fa1-fc6a-4379-b05b-5b49d2407fda" providerId="ADAL" clId="{40A1C83D-4F9E-41FE-B484-CADFCEB9663D}" dt="2023-01-24T16:46:19.520" v="3982"/>
          <ac:spMkLst>
            <pc:docMk/>
            <pc:sldMk cId="3107600751" sldId="527"/>
            <ac:spMk id="2" creationId="{93FD2283-AD98-8611-9054-DCDA1CC44C50}"/>
          </ac:spMkLst>
        </pc:spChg>
        <pc:spChg chg="mod">
          <ac:chgData name="Brigitte Belzile" userId="2bc03fa1-fc6a-4379-b05b-5b49d2407fda" providerId="ADAL" clId="{40A1C83D-4F9E-41FE-B484-CADFCEB9663D}" dt="2023-01-24T16:49:22.873" v="4013" actId="20577"/>
          <ac:spMkLst>
            <pc:docMk/>
            <pc:sldMk cId="3107600751" sldId="527"/>
            <ac:spMk id="3" creationId="{78E1E2C4-9647-755A-174D-170BCBCF3035}"/>
          </ac:spMkLst>
        </pc:spChg>
      </pc:sldChg>
      <pc:sldChg chg="addSp delSp modSp new mod ord modNotesTx">
        <pc:chgData name="Brigitte Belzile" userId="2bc03fa1-fc6a-4379-b05b-5b49d2407fda" providerId="ADAL" clId="{40A1C83D-4F9E-41FE-B484-CADFCEB9663D}" dt="2023-01-24T19:57:13.043" v="4649" actId="20577"/>
        <pc:sldMkLst>
          <pc:docMk/>
          <pc:sldMk cId="1817799065" sldId="528"/>
        </pc:sldMkLst>
        <pc:spChg chg="mod">
          <ac:chgData name="Brigitte Belzile" userId="2bc03fa1-fc6a-4379-b05b-5b49d2407fda" providerId="ADAL" clId="{40A1C83D-4F9E-41FE-B484-CADFCEB9663D}" dt="2023-01-24T16:45:54.514" v="3973" actId="6549"/>
          <ac:spMkLst>
            <pc:docMk/>
            <pc:sldMk cId="1817799065" sldId="528"/>
            <ac:spMk id="2" creationId="{5EDE7C81-F29E-8482-A555-4C05C0DAED61}"/>
          </ac:spMkLst>
        </pc:spChg>
        <pc:spChg chg="mod">
          <ac:chgData name="Brigitte Belzile" userId="2bc03fa1-fc6a-4379-b05b-5b49d2407fda" providerId="ADAL" clId="{40A1C83D-4F9E-41FE-B484-CADFCEB9663D}" dt="2023-01-24T19:55:35.011" v="4553" actId="20577"/>
          <ac:spMkLst>
            <pc:docMk/>
            <pc:sldMk cId="1817799065" sldId="528"/>
            <ac:spMk id="3" creationId="{217D2D99-E0FF-0FB3-294E-E02A2C34D5AA}"/>
          </ac:spMkLst>
        </pc:spChg>
        <pc:spChg chg="mod">
          <ac:chgData name="Brigitte Belzile" userId="2bc03fa1-fc6a-4379-b05b-5b49d2407fda" providerId="ADAL" clId="{40A1C83D-4F9E-41FE-B484-CADFCEB9663D}" dt="2023-01-24T15:46:34.118" v="1727"/>
          <ac:spMkLst>
            <pc:docMk/>
            <pc:sldMk cId="1817799065" sldId="528"/>
            <ac:spMk id="5" creationId="{BE0F59C6-02FA-FE8D-D7BA-45B2F3543562}"/>
          </ac:spMkLst>
        </pc:spChg>
        <pc:spChg chg="mod">
          <ac:chgData name="Brigitte Belzile" userId="2bc03fa1-fc6a-4379-b05b-5b49d2407fda" providerId="ADAL" clId="{40A1C83D-4F9E-41FE-B484-CADFCEB9663D}" dt="2023-01-24T15:46:34.118" v="1727"/>
          <ac:spMkLst>
            <pc:docMk/>
            <pc:sldMk cId="1817799065" sldId="528"/>
            <ac:spMk id="6" creationId="{5803E10A-BE9A-01A5-6E51-C288D61ACDEE}"/>
          </ac:spMkLst>
        </pc:spChg>
        <pc:spChg chg="mod">
          <ac:chgData name="Brigitte Belzile" userId="2bc03fa1-fc6a-4379-b05b-5b49d2407fda" providerId="ADAL" clId="{40A1C83D-4F9E-41FE-B484-CADFCEB9663D}" dt="2023-01-24T15:46:34.118" v="1727"/>
          <ac:spMkLst>
            <pc:docMk/>
            <pc:sldMk cId="1817799065" sldId="528"/>
            <ac:spMk id="7" creationId="{4E4D34E5-6928-E49B-6724-B4CE6176BC19}"/>
          </ac:spMkLst>
        </pc:spChg>
        <pc:spChg chg="mod">
          <ac:chgData name="Brigitte Belzile" userId="2bc03fa1-fc6a-4379-b05b-5b49d2407fda" providerId="ADAL" clId="{40A1C83D-4F9E-41FE-B484-CADFCEB9663D}" dt="2023-01-24T15:46:34.118" v="1727"/>
          <ac:spMkLst>
            <pc:docMk/>
            <pc:sldMk cId="1817799065" sldId="528"/>
            <ac:spMk id="8" creationId="{62C987EF-04D5-728E-9792-89D8A67875D5}"/>
          </ac:spMkLst>
        </pc:spChg>
        <pc:spChg chg="mod">
          <ac:chgData name="Brigitte Belzile" userId="2bc03fa1-fc6a-4379-b05b-5b49d2407fda" providerId="ADAL" clId="{40A1C83D-4F9E-41FE-B484-CADFCEB9663D}" dt="2023-01-24T15:46:34.118" v="1727"/>
          <ac:spMkLst>
            <pc:docMk/>
            <pc:sldMk cId="1817799065" sldId="528"/>
            <ac:spMk id="9" creationId="{689982A8-5509-B768-2112-01CC28B596EB}"/>
          </ac:spMkLst>
        </pc:spChg>
        <pc:spChg chg="mod">
          <ac:chgData name="Brigitte Belzile" userId="2bc03fa1-fc6a-4379-b05b-5b49d2407fda" providerId="ADAL" clId="{40A1C83D-4F9E-41FE-B484-CADFCEB9663D}" dt="2023-01-24T15:46:34.118" v="1727"/>
          <ac:spMkLst>
            <pc:docMk/>
            <pc:sldMk cId="1817799065" sldId="528"/>
            <ac:spMk id="10" creationId="{C8540804-40FA-26D0-195F-31EAF3B2103C}"/>
          </ac:spMkLst>
        </pc:spChg>
        <pc:spChg chg="mod">
          <ac:chgData name="Brigitte Belzile" userId="2bc03fa1-fc6a-4379-b05b-5b49d2407fda" providerId="ADAL" clId="{40A1C83D-4F9E-41FE-B484-CADFCEB9663D}" dt="2023-01-24T15:46:34.118" v="1727"/>
          <ac:spMkLst>
            <pc:docMk/>
            <pc:sldMk cId="1817799065" sldId="528"/>
            <ac:spMk id="16" creationId="{147AD626-FAA5-6843-6E42-AAE6D360DB49}"/>
          </ac:spMkLst>
        </pc:spChg>
        <pc:grpChg chg="add del mod">
          <ac:chgData name="Brigitte Belzile" userId="2bc03fa1-fc6a-4379-b05b-5b49d2407fda" providerId="ADAL" clId="{40A1C83D-4F9E-41FE-B484-CADFCEB9663D}" dt="2023-01-24T15:56:54.818" v="2055" actId="478"/>
          <ac:grpSpMkLst>
            <pc:docMk/>
            <pc:sldMk cId="1817799065" sldId="528"/>
            <ac:grpSpMk id="4" creationId="{9FF8709F-9FD4-DBF2-7BBC-EF9A72294557}"/>
          </ac:grpSpMkLst>
        </pc:grpChg>
        <pc:picChg chg="add mod">
          <ac:chgData name="Brigitte Belzile" userId="2bc03fa1-fc6a-4379-b05b-5b49d2407fda" providerId="ADAL" clId="{40A1C83D-4F9E-41FE-B484-CADFCEB9663D}" dt="2023-01-24T15:57:08.571" v="2060" actId="1076"/>
          <ac:picMkLst>
            <pc:docMk/>
            <pc:sldMk cId="1817799065" sldId="528"/>
            <ac:picMk id="23" creationId="{AC01D166-4238-D07E-304F-A42609D4AD8A}"/>
          </ac:picMkLst>
        </pc:picChg>
        <pc:picChg chg="add mod">
          <ac:chgData name="Brigitte Belzile" userId="2bc03fa1-fc6a-4379-b05b-5b49d2407fda" providerId="ADAL" clId="{40A1C83D-4F9E-41FE-B484-CADFCEB9663D}" dt="2023-01-24T16:01:12.608" v="2063" actId="1076"/>
          <ac:picMkLst>
            <pc:docMk/>
            <pc:sldMk cId="1817799065" sldId="528"/>
            <ac:picMk id="25" creationId="{374D9A3A-0256-6347-6F09-3A9CBB0B6212}"/>
          </ac:picMkLst>
        </pc:picChg>
        <pc:cxnChg chg="mod">
          <ac:chgData name="Brigitte Belzile" userId="2bc03fa1-fc6a-4379-b05b-5b49d2407fda" providerId="ADAL" clId="{40A1C83D-4F9E-41FE-B484-CADFCEB9663D}" dt="2023-01-24T15:56:54.818" v="2055" actId="478"/>
          <ac:cxnSpMkLst>
            <pc:docMk/>
            <pc:sldMk cId="1817799065" sldId="528"/>
            <ac:cxnSpMk id="11" creationId="{4D1D26A4-9A52-3D4D-DD91-079FF7820C76}"/>
          </ac:cxnSpMkLst>
        </pc:cxnChg>
        <pc:cxnChg chg="mod">
          <ac:chgData name="Brigitte Belzile" userId="2bc03fa1-fc6a-4379-b05b-5b49d2407fda" providerId="ADAL" clId="{40A1C83D-4F9E-41FE-B484-CADFCEB9663D}" dt="2023-01-24T15:56:54.818" v="2055" actId="478"/>
          <ac:cxnSpMkLst>
            <pc:docMk/>
            <pc:sldMk cId="1817799065" sldId="528"/>
            <ac:cxnSpMk id="12" creationId="{3F0AB2DB-DEB3-0BA2-B1B5-A76D33CD95CF}"/>
          </ac:cxnSpMkLst>
        </pc:cxnChg>
        <pc:cxnChg chg="mod">
          <ac:chgData name="Brigitte Belzile" userId="2bc03fa1-fc6a-4379-b05b-5b49d2407fda" providerId="ADAL" clId="{40A1C83D-4F9E-41FE-B484-CADFCEB9663D}" dt="2023-01-24T15:56:54.818" v="2055" actId="478"/>
          <ac:cxnSpMkLst>
            <pc:docMk/>
            <pc:sldMk cId="1817799065" sldId="528"/>
            <ac:cxnSpMk id="13" creationId="{4F264107-C7E5-866E-8887-743784E522E6}"/>
          </ac:cxnSpMkLst>
        </pc:cxnChg>
        <pc:cxnChg chg="mod">
          <ac:chgData name="Brigitte Belzile" userId="2bc03fa1-fc6a-4379-b05b-5b49d2407fda" providerId="ADAL" clId="{40A1C83D-4F9E-41FE-B484-CADFCEB9663D}" dt="2023-01-24T15:56:54.818" v="2055" actId="478"/>
          <ac:cxnSpMkLst>
            <pc:docMk/>
            <pc:sldMk cId="1817799065" sldId="528"/>
            <ac:cxnSpMk id="14" creationId="{E8D9051F-17B1-5803-1047-45750655C953}"/>
          </ac:cxnSpMkLst>
        </pc:cxnChg>
        <pc:cxnChg chg="mod">
          <ac:chgData name="Brigitte Belzile" userId="2bc03fa1-fc6a-4379-b05b-5b49d2407fda" providerId="ADAL" clId="{40A1C83D-4F9E-41FE-B484-CADFCEB9663D}" dt="2023-01-24T15:56:54.818" v="2055" actId="478"/>
          <ac:cxnSpMkLst>
            <pc:docMk/>
            <pc:sldMk cId="1817799065" sldId="528"/>
            <ac:cxnSpMk id="15" creationId="{BA7D467E-C457-3E26-F5DA-AF0B095375EC}"/>
          </ac:cxnSpMkLst>
        </pc:cxnChg>
        <pc:cxnChg chg="mod">
          <ac:chgData name="Brigitte Belzile" userId="2bc03fa1-fc6a-4379-b05b-5b49d2407fda" providerId="ADAL" clId="{40A1C83D-4F9E-41FE-B484-CADFCEB9663D}" dt="2023-01-24T15:46:34.118" v="1727"/>
          <ac:cxnSpMkLst>
            <pc:docMk/>
            <pc:sldMk cId="1817799065" sldId="528"/>
            <ac:cxnSpMk id="17" creationId="{5B2342C0-E6FD-E04E-779C-DE72980F8C79}"/>
          </ac:cxnSpMkLst>
        </pc:cxnChg>
        <pc:cxnChg chg="mod">
          <ac:chgData name="Brigitte Belzile" userId="2bc03fa1-fc6a-4379-b05b-5b49d2407fda" providerId="ADAL" clId="{40A1C83D-4F9E-41FE-B484-CADFCEB9663D}" dt="2023-01-24T15:56:54.818" v="2055" actId="478"/>
          <ac:cxnSpMkLst>
            <pc:docMk/>
            <pc:sldMk cId="1817799065" sldId="528"/>
            <ac:cxnSpMk id="18" creationId="{3F402FF7-303E-8AA3-742A-3DBAFD0C05CE}"/>
          </ac:cxnSpMkLst>
        </pc:cxnChg>
        <pc:cxnChg chg="mod">
          <ac:chgData name="Brigitte Belzile" userId="2bc03fa1-fc6a-4379-b05b-5b49d2407fda" providerId="ADAL" clId="{40A1C83D-4F9E-41FE-B484-CADFCEB9663D}" dt="2023-01-24T15:46:34.118" v="1727"/>
          <ac:cxnSpMkLst>
            <pc:docMk/>
            <pc:sldMk cId="1817799065" sldId="528"/>
            <ac:cxnSpMk id="19" creationId="{EAC9DF9A-7916-3348-BCA2-8216ED09BF52}"/>
          </ac:cxnSpMkLst>
        </pc:cxnChg>
        <pc:cxnChg chg="mod">
          <ac:chgData name="Brigitte Belzile" userId="2bc03fa1-fc6a-4379-b05b-5b49d2407fda" providerId="ADAL" clId="{40A1C83D-4F9E-41FE-B484-CADFCEB9663D}" dt="2023-01-24T15:56:54.818" v="2055" actId="478"/>
          <ac:cxnSpMkLst>
            <pc:docMk/>
            <pc:sldMk cId="1817799065" sldId="528"/>
            <ac:cxnSpMk id="20" creationId="{AA786A35-09E3-D781-7797-8CB7543A7501}"/>
          </ac:cxnSpMkLst>
        </pc:cxnChg>
        <pc:cxnChg chg="mod">
          <ac:chgData name="Brigitte Belzile" userId="2bc03fa1-fc6a-4379-b05b-5b49d2407fda" providerId="ADAL" clId="{40A1C83D-4F9E-41FE-B484-CADFCEB9663D}" dt="2023-01-24T15:56:54.818" v="2055" actId="478"/>
          <ac:cxnSpMkLst>
            <pc:docMk/>
            <pc:sldMk cId="1817799065" sldId="528"/>
            <ac:cxnSpMk id="21" creationId="{F960D448-986C-B6C4-8947-508982AD00D5}"/>
          </ac:cxnSpMkLst>
        </pc:cxnChg>
      </pc:sldChg>
      <pc:sldChg chg="addSp delSp modSp add mod">
        <pc:chgData name="Brigitte Belzile" userId="2bc03fa1-fc6a-4379-b05b-5b49d2407fda" providerId="ADAL" clId="{40A1C83D-4F9E-41FE-B484-CADFCEB9663D}" dt="2023-01-24T16:48:15.134" v="4002" actId="6549"/>
        <pc:sldMkLst>
          <pc:docMk/>
          <pc:sldMk cId="656519435" sldId="529"/>
        </pc:sldMkLst>
        <pc:spChg chg="mod">
          <ac:chgData name="Brigitte Belzile" userId="2bc03fa1-fc6a-4379-b05b-5b49d2407fda" providerId="ADAL" clId="{40A1C83D-4F9E-41FE-B484-CADFCEB9663D}" dt="2023-01-24T16:46:11.437" v="3981" actId="20577"/>
          <ac:spMkLst>
            <pc:docMk/>
            <pc:sldMk cId="656519435" sldId="529"/>
            <ac:spMk id="3" creationId="{00000000-0000-0000-0000-000000000000}"/>
          </ac:spMkLst>
        </pc:spChg>
        <pc:spChg chg="add mod">
          <ac:chgData name="Brigitte Belzile" userId="2bc03fa1-fc6a-4379-b05b-5b49d2407fda" providerId="ADAL" clId="{40A1C83D-4F9E-41FE-B484-CADFCEB9663D}" dt="2023-01-24T16:48:15.134" v="4002" actId="6549"/>
          <ac:spMkLst>
            <pc:docMk/>
            <pc:sldMk cId="656519435" sldId="529"/>
            <ac:spMk id="5" creationId="{7E88736F-66B2-07D1-47F2-1456476CE22E}"/>
          </ac:spMkLst>
        </pc:spChg>
        <pc:spChg chg="del">
          <ac:chgData name="Brigitte Belzile" userId="2bc03fa1-fc6a-4379-b05b-5b49d2407fda" providerId="ADAL" clId="{40A1C83D-4F9E-41FE-B484-CADFCEB9663D}" dt="2023-01-24T15:49:20.445" v="1789" actId="478"/>
          <ac:spMkLst>
            <pc:docMk/>
            <pc:sldMk cId="656519435" sldId="529"/>
            <ac:spMk id="7"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9"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10"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11"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13"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14"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29"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30"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36"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37"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42"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43"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50"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52"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55"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57"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58"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59"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60" creationId="{00000000-0000-0000-0000-000000000000}"/>
          </ac:spMkLst>
        </pc:spChg>
        <pc:spChg chg="del">
          <ac:chgData name="Brigitte Belzile" userId="2bc03fa1-fc6a-4379-b05b-5b49d2407fda" providerId="ADAL" clId="{40A1C83D-4F9E-41FE-B484-CADFCEB9663D}" dt="2023-01-24T15:49:20.445" v="1789" actId="478"/>
          <ac:spMkLst>
            <pc:docMk/>
            <pc:sldMk cId="656519435" sldId="529"/>
            <ac:spMk id="81" creationId="{00000000-0000-0000-0000-000000000000}"/>
          </ac:spMkLst>
        </pc:spChg>
        <pc:picChg chg="add mod">
          <ac:chgData name="Brigitte Belzile" userId="2bc03fa1-fc6a-4379-b05b-5b49d2407fda" providerId="ADAL" clId="{40A1C83D-4F9E-41FE-B484-CADFCEB9663D}" dt="2023-01-24T16:48:07.751" v="4001" actId="1076"/>
          <ac:picMkLst>
            <pc:docMk/>
            <pc:sldMk cId="656519435" sldId="529"/>
            <ac:picMk id="4" creationId="{CBCA840A-ABC7-890E-910A-E7F9FB6184D6}"/>
          </ac:picMkLst>
        </pc:picChg>
        <pc:picChg chg="add del mod">
          <ac:chgData name="Brigitte Belzile" userId="2bc03fa1-fc6a-4379-b05b-5b49d2407fda" providerId="ADAL" clId="{40A1C83D-4F9E-41FE-B484-CADFCEB9663D}" dt="2023-01-24T16:04:47.821" v="2115"/>
          <ac:picMkLst>
            <pc:docMk/>
            <pc:sldMk cId="656519435" sldId="529"/>
            <ac:picMk id="6" creationId="{E559B0B5-9E72-ADDC-4A88-76386681250A}"/>
          </ac:picMkLst>
        </pc:picChg>
        <pc:cxnChg chg="del mod">
          <ac:chgData name="Brigitte Belzile" userId="2bc03fa1-fc6a-4379-b05b-5b49d2407fda" providerId="ADAL" clId="{40A1C83D-4F9E-41FE-B484-CADFCEB9663D}" dt="2023-01-24T15:49:20.445" v="1789" actId="478"/>
          <ac:cxnSpMkLst>
            <pc:docMk/>
            <pc:sldMk cId="656519435" sldId="529"/>
            <ac:cxnSpMk id="18" creationId="{00000000-0000-0000-0000-000000000000}"/>
          </ac:cxnSpMkLst>
        </pc:cxnChg>
        <pc:cxnChg chg="del mod">
          <ac:chgData name="Brigitte Belzile" userId="2bc03fa1-fc6a-4379-b05b-5b49d2407fda" providerId="ADAL" clId="{40A1C83D-4F9E-41FE-B484-CADFCEB9663D}" dt="2023-01-24T15:49:20.445" v="1789" actId="478"/>
          <ac:cxnSpMkLst>
            <pc:docMk/>
            <pc:sldMk cId="656519435" sldId="529"/>
            <ac:cxnSpMk id="25" creationId="{00000000-0000-0000-0000-000000000000}"/>
          </ac:cxnSpMkLst>
        </pc:cxnChg>
        <pc:cxnChg chg="del mod">
          <ac:chgData name="Brigitte Belzile" userId="2bc03fa1-fc6a-4379-b05b-5b49d2407fda" providerId="ADAL" clId="{40A1C83D-4F9E-41FE-B484-CADFCEB9663D}" dt="2023-01-24T15:49:20.445" v="1789" actId="478"/>
          <ac:cxnSpMkLst>
            <pc:docMk/>
            <pc:sldMk cId="656519435" sldId="529"/>
            <ac:cxnSpMk id="28" creationId="{00000000-0000-0000-0000-000000000000}"/>
          </ac:cxnSpMkLst>
        </pc:cxnChg>
        <pc:cxnChg chg="del mod">
          <ac:chgData name="Brigitte Belzile" userId="2bc03fa1-fc6a-4379-b05b-5b49d2407fda" providerId="ADAL" clId="{40A1C83D-4F9E-41FE-B484-CADFCEB9663D}" dt="2023-01-24T15:49:20.445" v="1789" actId="478"/>
          <ac:cxnSpMkLst>
            <pc:docMk/>
            <pc:sldMk cId="656519435" sldId="529"/>
            <ac:cxnSpMk id="34" creationId="{00000000-0000-0000-0000-000000000000}"/>
          </ac:cxnSpMkLst>
        </pc:cxnChg>
        <pc:cxnChg chg="del">
          <ac:chgData name="Brigitte Belzile" userId="2bc03fa1-fc6a-4379-b05b-5b49d2407fda" providerId="ADAL" clId="{40A1C83D-4F9E-41FE-B484-CADFCEB9663D}" dt="2023-01-24T15:49:20.445" v="1789" actId="478"/>
          <ac:cxnSpMkLst>
            <pc:docMk/>
            <pc:sldMk cId="656519435" sldId="529"/>
            <ac:cxnSpMk id="35" creationId="{00000000-0000-0000-0000-000000000000}"/>
          </ac:cxnSpMkLst>
        </pc:cxnChg>
        <pc:cxnChg chg="del">
          <ac:chgData name="Brigitte Belzile" userId="2bc03fa1-fc6a-4379-b05b-5b49d2407fda" providerId="ADAL" clId="{40A1C83D-4F9E-41FE-B484-CADFCEB9663D}" dt="2023-01-24T15:49:20.445" v="1789" actId="478"/>
          <ac:cxnSpMkLst>
            <pc:docMk/>
            <pc:sldMk cId="656519435" sldId="529"/>
            <ac:cxnSpMk id="40" creationId="{00000000-0000-0000-0000-000000000000}"/>
          </ac:cxnSpMkLst>
        </pc:cxnChg>
        <pc:cxnChg chg="del">
          <ac:chgData name="Brigitte Belzile" userId="2bc03fa1-fc6a-4379-b05b-5b49d2407fda" providerId="ADAL" clId="{40A1C83D-4F9E-41FE-B484-CADFCEB9663D}" dt="2023-01-24T15:49:20.445" v="1789" actId="478"/>
          <ac:cxnSpMkLst>
            <pc:docMk/>
            <pc:sldMk cId="656519435" sldId="529"/>
            <ac:cxnSpMk id="45" creationId="{00000000-0000-0000-0000-000000000000}"/>
          </ac:cxnSpMkLst>
        </pc:cxnChg>
        <pc:cxnChg chg="del">
          <ac:chgData name="Brigitte Belzile" userId="2bc03fa1-fc6a-4379-b05b-5b49d2407fda" providerId="ADAL" clId="{40A1C83D-4F9E-41FE-B484-CADFCEB9663D}" dt="2023-01-24T15:49:20.445" v="1789" actId="478"/>
          <ac:cxnSpMkLst>
            <pc:docMk/>
            <pc:sldMk cId="656519435" sldId="529"/>
            <ac:cxnSpMk id="47" creationId="{00000000-0000-0000-0000-000000000000}"/>
          </ac:cxnSpMkLst>
        </pc:cxnChg>
        <pc:cxnChg chg="del">
          <ac:chgData name="Brigitte Belzile" userId="2bc03fa1-fc6a-4379-b05b-5b49d2407fda" providerId="ADAL" clId="{40A1C83D-4F9E-41FE-B484-CADFCEB9663D}" dt="2023-01-24T15:49:20.445" v="1789" actId="478"/>
          <ac:cxnSpMkLst>
            <pc:docMk/>
            <pc:sldMk cId="656519435" sldId="529"/>
            <ac:cxnSpMk id="48" creationId="{00000000-0000-0000-0000-000000000000}"/>
          </ac:cxnSpMkLst>
        </pc:cxnChg>
        <pc:cxnChg chg="del">
          <ac:chgData name="Brigitte Belzile" userId="2bc03fa1-fc6a-4379-b05b-5b49d2407fda" providerId="ADAL" clId="{40A1C83D-4F9E-41FE-B484-CADFCEB9663D}" dt="2023-01-24T15:49:20.445" v="1789" actId="478"/>
          <ac:cxnSpMkLst>
            <pc:docMk/>
            <pc:sldMk cId="656519435" sldId="529"/>
            <ac:cxnSpMk id="49" creationId="{00000000-0000-0000-0000-000000000000}"/>
          </ac:cxnSpMkLst>
        </pc:cxnChg>
        <pc:cxnChg chg="del">
          <ac:chgData name="Brigitte Belzile" userId="2bc03fa1-fc6a-4379-b05b-5b49d2407fda" providerId="ADAL" clId="{40A1C83D-4F9E-41FE-B484-CADFCEB9663D}" dt="2023-01-24T15:49:20.445" v="1789" actId="478"/>
          <ac:cxnSpMkLst>
            <pc:docMk/>
            <pc:sldMk cId="656519435" sldId="529"/>
            <ac:cxnSpMk id="78" creationId="{00000000-0000-0000-0000-000000000000}"/>
          </ac:cxnSpMkLst>
        </pc:cxnChg>
        <pc:cxnChg chg="del">
          <ac:chgData name="Brigitte Belzile" userId="2bc03fa1-fc6a-4379-b05b-5b49d2407fda" providerId="ADAL" clId="{40A1C83D-4F9E-41FE-B484-CADFCEB9663D}" dt="2023-01-24T15:49:20.445" v="1789" actId="478"/>
          <ac:cxnSpMkLst>
            <pc:docMk/>
            <pc:sldMk cId="656519435" sldId="529"/>
            <ac:cxnSpMk id="87" creationId="{00000000-0000-0000-0000-000000000000}"/>
          </ac:cxnSpMkLst>
        </pc:cxnChg>
      </pc:sldChg>
      <pc:sldChg chg="addSp delSp modSp add mod">
        <pc:chgData name="Brigitte Belzile" userId="2bc03fa1-fc6a-4379-b05b-5b49d2407fda" providerId="ADAL" clId="{40A1C83D-4F9E-41FE-B484-CADFCEB9663D}" dt="2023-01-24T16:47:51.016" v="4000" actId="403"/>
        <pc:sldMkLst>
          <pc:docMk/>
          <pc:sldMk cId="557046965" sldId="530"/>
        </pc:sldMkLst>
        <pc:spChg chg="mod">
          <ac:chgData name="Brigitte Belzile" userId="2bc03fa1-fc6a-4379-b05b-5b49d2407fda" providerId="ADAL" clId="{40A1C83D-4F9E-41FE-B484-CADFCEB9663D}" dt="2023-01-24T16:47:28.717" v="3991"/>
          <ac:spMkLst>
            <pc:docMk/>
            <pc:sldMk cId="557046965" sldId="530"/>
            <ac:spMk id="3" creationId="{00000000-0000-0000-0000-000000000000}"/>
          </ac:spMkLst>
        </pc:spChg>
        <pc:spChg chg="add del mod">
          <ac:chgData name="Brigitte Belzile" userId="2bc03fa1-fc6a-4379-b05b-5b49d2407fda" providerId="ADAL" clId="{40A1C83D-4F9E-41FE-B484-CADFCEB9663D}" dt="2023-01-24T16:47:27.798" v="3990" actId="478"/>
          <ac:spMkLst>
            <pc:docMk/>
            <pc:sldMk cId="557046965" sldId="530"/>
            <ac:spMk id="5" creationId="{A99537A3-750B-B83D-E688-D1825B036863}"/>
          </ac:spMkLst>
        </pc:spChg>
        <pc:spChg chg="add del mod">
          <ac:chgData name="Brigitte Belzile" userId="2bc03fa1-fc6a-4379-b05b-5b49d2407fda" providerId="ADAL" clId="{40A1C83D-4F9E-41FE-B484-CADFCEB9663D}" dt="2023-01-24T16:47:11.282" v="3987"/>
          <ac:spMkLst>
            <pc:docMk/>
            <pc:sldMk cId="557046965" sldId="530"/>
            <ac:spMk id="6" creationId="{333A7DCC-011A-2CDE-7407-6A136CB71171}"/>
          </ac:spMkLst>
        </pc:spChg>
        <pc:spChg chg="add del mod">
          <ac:chgData name="Brigitte Belzile" userId="2bc03fa1-fc6a-4379-b05b-5b49d2407fda" providerId="ADAL" clId="{40A1C83D-4F9E-41FE-B484-CADFCEB9663D}" dt="2023-01-24T16:47:17.597" v="3988"/>
          <ac:spMkLst>
            <pc:docMk/>
            <pc:sldMk cId="557046965" sldId="530"/>
            <ac:spMk id="7" creationId="{983A83A7-0B49-93A3-BC3E-CB35CE5D38E8}"/>
          </ac:spMkLst>
        </pc:spChg>
        <pc:spChg chg="add del mod">
          <ac:chgData name="Brigitte Belzile" userId="2bc03fa1-fc6a-4379-b05b-5b49d2407fda" providerId="ADAL" clId="{40A1C83D-4F9E-41FE-B484-CADFCEB9663D}" dt="2023-01-24T16:47:28.717" v="3991"/>
          <ac:spMkLst>
            <pc:docMk/>
            <pc:sldMk cId="557046965" sldId="530"/>
            <ac:spMk id="8" creationId="{63DCA564-19D6-0AE4-9AE1-051EAE333719}"/>
          </ac:spMkLst>
        </pc:spChg>
        <pc:spChg chg="add mod">
          <ac:chgData name="Brigitte Belzile" userId="2bc03fa1-fc6a-4379-b05b-5b49d2407fda" providerId="ADAL" clId="{40A1C83D-4F9E-41FE-B484-CADFCEB9663D}" dt="2023-01-24T16:47:51.016" v="4000" actId="403"/>
          <ac:spMkLst>
            <pc:docMk/>
            <pc:sldMk cId="557046965" sldId="530"/>
            <ac:spMk id="10" creationId="{C4957170-63C5-C838-39A4-3F753C648030}"/>
          </ac:spMkLst>
        </pc:spChg>
        <pc:picChg chg="add mod">
          <ac:chgData name="Brigitte Belzile" userId="2bc03fa1-fc6a-4379-b05b-5b49d2407fda" providerId="ADAL" clId="{40A1C83D-4F9E-41FE-B484-CADFCEB9663D}" dt="2023-01-24T16:03:11.405" v="2073"/>
          <ac:picMkLst>
            <pc:docMk/>
            <pc:sldMk cId="557046965" sldId="530"/>
            <ac:picMk id="2" creationId="{959D78A1-6DD2-8EC5-E45D-5A353B905887}"/>
          </ac:picMkLst>
        </pc:picChg>
        <pc:picChg chg="mod">
          <ac:chgData name="Brigitte Belzile" userId="2bc03fa1-fc6a-4379-b05b-5b49d2407fda" providerId="ADAL" clId="{40A1C83D-4F9E-41FE-B484-CADFCEB9663D}" dt="2023-01-24T16:47:32.157" v="3992" actId="1076"/>
          <ac:picMkLst>
            <pc:docMk/>
            <pc:sldMk cId="557046965" sldId="530"/>
            <ac:picMk id="4" creationId="{00000000-0000-0000-0000-000000000000}"/>
          </ac:picMkLst>
        </pc:picChg>
      </pc:sldChg>
      <pc:sldChg chg="addSp delSp modSp new mod">
        <pc:chgData name="Brigitte Belzile" userId="2bc03fa1-fc6a-4379-b05b-5b49d2407fda" providerId="ADAL" clId="{40A1C83D-4F9E-41FE-B484-CADFCEB9663D}" dt="2023-01-24T20:12:20.229" v="4891" actId="2165"/>
        <pc:sldMkLst>
          <pc:docMk/>
          <pc:sldMk cId="2788396568" sldId="531"/>
        </pc:sldMkLst>
        <pc:spChg chg="mod">
          <ac:chgData name="Brigitte Belzile" userId="2bc03fa1-fc6a-4379-b05b-5b49d2407fda" providerId="ADAL" clId="{40A1C83D-4F9E-41FE-B484-CADFCEB9663D}" dt="2023-01-24T16:58:14.605" v="4303" actId="20577"/>
          <ac:spMkLst>
            <pc:docMk/>
            <pc:sldMk cId="2788396568" sldId="531"/>
            <ac:spMk id="2" creationId="{9A1669A4-5A4C-8B86-4CB3-395547288994}"/>
          </ac:spMkLst>
        </pc:spChg>
        <pc:spChg chg="del mod">
          <ac:chgData name="Brigitte Belzile" userId="2bc03fa1-fc6a-4379-b05b-5b49d2407fda" providerId="ADAL" clId="{40A1C83D-4F9E-41FE-B484-CADFCEB9663D}" dt="2023-01-24T16:09:17.306" v="2266" actId="478"/>
          <ac:spMkLst>
            <pc:docMk/>
            <pc:sldMk cId="2788396568" sldId="531"/>
            <ac:spMk id="3" creationId="{94231047-2D91-F8FF-7598-D291C72D6276}"/>
          </ac:spMkLst>
        </pc:spChg>
        <pc:spChg chg="add del mod">
          <ac:chgData name="Brigitte Belzile" userId="2bc03fa1-fc6a-4379-b05b-5b49d2407fda" providerId="ADAL" clId="{40A1C83D-4F9E-41FE-B484-CADFCEB9663D}" dt="2023-01-24T16:09:24.193" v="2267" actId="3680"/>
          <ac:spMkLst>
            <pc:docMk/>
            <pc:sldMk cId="2788396568" sldId="531"/>
            <ac:spMk id="5" creationId="{23F421AD-311F-3302-2A23-4E6E07731958}"/>
          </ac:spMkLst>
        </pc:spChg>
        <pc:graphicFrameChg chg="add mod ord modGraphic">
          <ac:chgData name="Brigitte Belzile" userId="2bc03fa1-fc6a-4379-b05b-5b49d2407fda" providerId="ADAL" clId="{40A1C83D-4F9E-41FE-B484-CADFCEB9663D}" dt="2023-01-24T20:12:20.229" v="4891" actId="2165"/>
          <ac:graphicFrameMkLst>
            <pc:docMk/>
            <pc:sldMk cId="2788396568" sldId="531"/>
            <ac:graphicFrameMk id="6" creationId="{0F6C3BF9-F8A5-15E1-2749-0FEBBC5141EB}"/>
          </ac:graphicFrameMkLst>
        </pc:graphicFrameChg>
      </pc:sldChg>
      <pc:sldChg chg="modSp new mod">
        <pc:chgData name="Brigitte Belzile" userId="2bc03fa1-fc6a-4379-b05b-5b49d2407fda" providerId="ADAL" clId="{40A1C83D-4F9E-41FE-B484-CADFCEB9663D}" dt="2023-01-24T16:50:48.988" v="4056" actId="20577"/>
        <pc:sldMkLst>
          <pc:docMk/>
          <pc:sldMk cId="2629468858" sldId="532"/>
        </pc:sldMkLst>
        <pc:spChg chg="mod">
          <ac:chgData name="Brigitte Belzile" userId="2bc03fa1-fc6a-4379-b05b-5b49d2407fda" providerId="ADAL" clId="{40A1C83D-4F9E-41FE-B484-CADFCEB9663D}" dt="2023-01-24T16:50:48.988" v="4056" actId="20577"/>
          <ac:spMkLst>
            <pc:docMk/>
            <pc:sldMk cId="2629468858" sldId="532"/>
            <ac:spMk id="2" creationId="{92417BB5-D3B5-9EC1-BC7B-0D7DE5E46A52}"/>
          </ac:spMkLst>
        </pc:spChg>
      </pc:sldChg>
      <pc:sldChg chg="modSp new mod">
        <pc:chgData name="Brigitte Belzile" userId="2bc03fa1-fc6a-4379-b05b-5b49d2407fda" providerId="ADAL" clId="{40A1C83D-4F9E-41FE-B484-CADFCEB9663D}" dt="2023-01-24T16:50:33.187" v="4043" actId="20577"/>
        <pc:sldMkLst>
          <pc:docMk/>
          <pc:sldMk cId="3679610590" sldId="533"/>
        </pc:sldMkLst>
        <pc:spChg chg="mod">
          <ac:chgData name="Brigitte Belzile" userId="2bc03fa1-fc6a-4379-b05b-5b49d2407fda" providerId="ADAL" clId="{40A1C83D-4F9E-41FE-B484-CADFCEB9663D}" dt="2023-01-24T16:50:33.187" v="4043" actId="20577"/>
          <ac:spMkLst>
            <pc:docMk/>
            <pc:sldMk cId="3679610590" sldId="533"/>
            <ac:spMk id="2" creationId="{16A42267-18C3-AC48-CA6E-22B47FC0CD31}"/>
          </ac:spMkLst>
        </pc:spChg>
      </pc:sldChg>
      <pc:sldChg chg="modSp new mod">
        <pc:chgData name="Brigitte Belzile" userId="2bc03fa1-fc6a-4379-b05b-5b49d2407fda" providerId="ADAL" clId="{40A1C83D-4F9E-41FE-B484-CADFCEB9663D}" dt="2023-01-24T16:51:10.618" v="4076" actId="20577"/>
        <pc:sldMkLst>
          <pc:docMk/>
          <pc:sldMk cId="3367431504" sldId="534"/>
        </pc:sldMkLst>
        <pc:spChg chg="mod">
          <ac:chgData name="Brigitte Belzile" userId="2bc03fa1-fc6a-4379-b05b-5b49d2407fda" providerId="ADAL" clId="{40A1C83D-4F9E-41FE-B484-CADFCEB9663D}" dt="2023-01-24T16:51:10.618" v="4076" actId="20577"/>
          <ac:spMkLst>
            <pc:docMk/>
            <pc:sldMk cId="3367431504" sldId="534"/>
            <ac:spMk id="2" creationId="{AE46E969-D6F3-E03E-DD61-11F72813DCB3}"/>
          </ac:spMkLst>
        </pc:spChg>
      </pc:sldChg>
      <pc:sldChg chg="new">
        <pc:chgData name="Brigitte Belzile" userId="2bc03fa1-fc6a-4379-b05b-5b49d2407fda" providerId="ADAL" clId="{40A1C83D-4F9E-41FE-B484-CADFCEB9663D}" dt="2023-01-24T16:53:10.007" v="4084" actId="680"/>
        <pc:sldMkLst>
          <pc:docMk/>
          <pc:sldMk cId="1912219895" sldId="535"/>
        </pc:sldMkLst>
      </pc:sldChg>
      <pc:sldChg chg="new">
        <pc:chgData name="Brigitte Belzile" userId="2bc03fa1-fc6a-4379-b05b-5b49d2407fda" providerId="ADAL" clId="{40A1C83D-4F9E-41FE-B484-CADFCEB9663D}" dt="2023-01-24T16:53:10.434" v="4085" actId="680"/>
        <pc:sldMkLst>
          <pc:docMk/>
          <pc:sldMk cId="3420880244" sldId="536"/>
        </pc:sldMkLst>
      </pc:sldChg>
      <pc:sldChg chg="new">
        <pc:chgData name="Brigitte Belzile" userId="2bc03fa1-fc6a-4379-b05b-5b49d2407fda" providerId="ADAL" clId="{40A1C83D-4F9E-41FE-B484-CADFCEB9663D}" dt="2023-01-24T16:53:10.583" v="4086" actId="680"/>
        <pc:sldMkLst>
          <pc:docMk/>
          <pc:sldMk cId="39879371" sldId="537"/>
        </pc:sldMkLst>
      </pc:sldChg>
      <pc:sldChg chg="new">
        <pc:chgData name="Brigitte Belzile" userId="2bc03fa1-fc6a-4379-b05b-5b49d2407fda" providerId="ADAL" clId="{40A1C83D-4F9E-41FE-B484-CADFCEB9663D}" dt="2023-01-24T16:53:10.750" v="4087" actId="680"/>
        <pc:sldMkLst>
          <pc:docMk/>
          <pc:sldMk cId="3164430446" sldId="538"/>
        </pc:sldMkLst>
      </pc:sldChg>
      <pc:sldChg chg="new">
        <pc:chgData name="Brigitte Belzile" userId="2bc03fa1-fc6a-4379-b05b-5b49d2407fda" providerId="ADAL" clId="{40A1C83D-4F9E-41FE-B484-CADFCEB9663D}" dt="2023-01-24T16:53:10.917" v="4088" actId="680"/>
        <pc:sldMkLst>
          <pc:docMk/>
          <pc:sldMk cId="1433483662" sldId="539"/>
        </pc:sldMkLst>
      </pc:sldChg>
      <pc:sldChg chg="new">
        <pc:chgData name="Brigitte Belzile" userId="2bc03fa1-fc6a-4379-b05b-5b49d2407fda" providerId="ADAL" clId="{40A1C83D-4F9E-41FE-B484-CADFCEB9663D}" dt="2023-01-24T16:53:11.099" v="4089" actId="680"/>
        <pc:sldMkLst>
          <pc:docMk/>
          <pc:sldMk cId="3810484776" sldId="540"/>
        </pc:sldMkLst>
      </pc:sldChg>
      <pc:sldChg chg="addSp modSp new mod modClrScheme chgLayout">
        <pc:chgData name="Brigitte Belzile" userId="2bc03fa1-fc6a-4379-b05b-5b49d2407fda" providerId="ADAL" clId="{40A1C83D-4F9E-41FE-B484-CADFCEB9663D}" dt="2023-01-24T16:53:24.228" v="4105" actId="20577"/>
        <pc:sldMkLst>
          <pc:docMk/>
          <pc:sldMk cId="2106234830" sldId="541"/>
        </pc:sldMkLst>
        <pc:spChg chg="add mod">
          <ac:chgData name="Brigitte Belzile" userId="2bc03fa1-fc6a-4379-b05b-5b49d2407fda" providerId="ADAL" clId="{40A1C83D-4F9E-41FE-B484-CADFCEB9663D}" dt="2023-01-24T16:53:24.228" v="4105" actId="20577"/>
          <ac:spMkLst>
            <pc:docMk/>
            <pc:sldMk cId="2106234830" sldId="541"/>
            <ac:spMk id="2" creationId="{CD57A812-1D40-E0E5-B93E-BF986F647824}"/>
          </ac:spMkLst>
        </pc:spChg>
        <pc:spChg chg="add mod">
          <ac:chgData name="Brigitte Belzile" userId="2bc03fa1-fc6a-4379-b05b-5b49d2407fda" providerId="ADAL" clId="{40A1C83D-4F9E-41FE-B484-CADFCEB9663D}" dt="2023-01-24T16:53:17.221" v="4091" actId="700"/>
          <ac:spMkLst>
            <pc:docMk/>
            <pc:sldMk cId="2106234830" sldId="541"/>
            <ac:spMk id="3" creationId="{F99B682D-3BFE-FF1B-16B1-ED1E06237946}"/>
          </ac:spMkLst>
        </pc:spChg>
      </pc:sldChg>
      <pc:sldChg chg="modSp new del mod">
        <pc:chgData name="Brigitte Belzile" userId="2bc03fa1-fc6a-4379-b05b-5b49d2407fda" providerId="ADAL" clId="{40A1C83D-4F9E-41FE-B484-CADFCEB9663D}" dt="2023-01-24T20:13:35.367" v="4892" actId="47"/>
        <pc:sldMkLst>
          <pc:docMk/>
          <pc:sldMk cId="899363025" sldId="542"/>
        </pc:sldMkLst>
        <pc:spChg chg="mod">
          <ac:chgData name="Brigitte Belzile" userId="2bc03fa1-fc6a-4379-b05b-5b49d2407fda" providerId="ADAL" clId="{40A1C83D-4F9E-41FE-B484-CADFCEB9663D}" dt="2023-01-24T16:58:36.026" v="4329" actId="20577"/>
          <ac:spMkLst>
            <pc:docMk/>
            <pc:sldMk cId="899363025" sldId="542"/>
            <ac:spMk id="2" creationId="{CD7A2990-4A66-EEFC-C1F8-E1FC20F4ADDC}"/>
          </ac:spMkLst>
        </pc:spChg>
      </pc:sldChg>
      <pc:sldChg chg="new">
        <pc:chgData name="Brigitte Belzile" userId="2bc03fa1-fc6a-4379-b05b-5b49d2407fda" providerId="ADAL" clId="{40A1C83D-4F9E-41FE-B484-CADFCEB9663D}" dt="2023-01-24T16:53:48.047" v="4109" actId="680"/>
        <pc:sldMkLst>
          <pc:docMk/>
          <pc:sldMk cId="2318696410" sldId="543"/>
        </pc:sldMkLst>
      </pc:sldChg>
      <pc:sldChg chg="addSp delSp modSp new mod modClrScheme chgLayout">
        <pc:chgData name="Brigitte Belzile" userId="2bc03fa1-fc6a-4379-b05b-5b49d2407fda" providerId="ADAL" clId="{40A1C83D-4F9E-41FE-B484-CADFCEB9663D}" dt="2023-01-24T18:36:00.138" v="4467" actId="20577"/>
        <pc:sldMkLst>
          <pc:docMk/>
          <pc:sldMk cId="3817337220" sldId="544"/>
        </pc:sldMkLst>
        <pc:spChg chg="del mod ord">
          <ac:chgData name="Brigitte Belzile" userId="2bc03fa1-fc6a-4379-b05b-5b49d2407fda" providerId="ADAL" clId="{40A1C83D-4F9E-41FE-B484-CADFCEB9663D}" dt="2023-01-24T16:53:53.602" v="4111" actId="700"/>
          <ac:spMkLst>
            <pc:docMk/>
            <pc:sldMk cId="3817337220" sldId="544"/>
            <ac:spMk id="2" creationId="{01ACE28D-1631-0CCC-66A8-CC256E7FE37E}"/>
          </ac:spMkLst>
        </pc:spChg>
        <pc:spChg chg="del mod ord">
          <ac:chgData name="Brigitte Belzile" userId="2bc03fa1-fc6a-4379-b05b-5b49d2407fda" providerId="ADAL" clId="{40A1C83D-4F9E-41FE-B484-CADFCEB9663D}" dt="2023-01-24T16:53:53.602" v="4111" actId="700"/>
          <ac:spMkLst>
            <pc:docMk/>
            <pc:sldMk cId="3817337220" sldId="544"/>
            <ac:spMk id="3" creationId="{E9467CB0-C0CB-9539-BBF6-951ABDAB5199}"/>
          </ac:spMkLst>
        </pc:spChg>
        <pc:spChg chg="add mod ord">
          <ac:chgData name="Brigitte Belzile" userId="2bc03fa1-fc6a-4379-b05b-5b49d2407fda" providerId="ADAL" clId="{40A1C83D-4F9E-41FE-B484-CADFCEB9663D}" dt="2023-01-24T18:36:00.138" v="4467" actId="20577"/>
          <ac:spMkLst>
            <pc:docMk/>
            <pc:sldMk cId="3817337220" sldId="544"/>
            <ac:spMk id="4" creationId="{7DCA6362-3C2E-3A28-324F-ABA07A851933}"/>
          </ac:spMkLst>
        </pc:spChg>
        <pc:spChg chg="add mod ord">
          <ac:chgData name="Brigitte Belzile" userId="2bc03fa1-fc6a-4379-b05b-5b49d2407fda" providerId="ADAL" clId="{40A1C83D-4F9E-41FE-B484-CADFCEB9663D}" dt="2023-01-24T16:53:53.602" v="4111" actId="700"/>
          <ac:spMkLst>
            <pc:docMk/>
            <pc:sldMk cId="3817337220" sldId="544"/>
            <ac:spMk id="5" creationId="{7A4F12B9-434B-5801-1654-E541D4F520DA}"/>
          </ac:spMkLst>
        </pc:spChg>
      </pc:sldChg>
      <pc:sldChg chg="addSp delSp modSp new mod modClrScheme chgLayout">
        <pc:chgData name="Brigitte Belzile" userId="2bc03fa1-fc6a-4379-b05b-5b49d2407fda" providerId="ADAL" clId="{40A1C83D-4F9E-41FE-B484-CADFCEB9663D}" dt="2023-01-24T16:54:40.809" v="4172" actId="20577"/>
        <pc:sldMkLst>
          <pc:docMk/>
          <pc:sldMk cId="3622534885" sldId="545"/>
        </pc:sldMkLst>
        <pc:spChg chg="del mod ord">
          <ac:chgData name="Brigitte Belzile" userId="2bc03fa1-fc6a-4379-b05b-5b49d2407fda" providerId="ADAL" clId="{40A1C83D-4F9E-41FE-B484-CADFCEB9663D}" dt="2023-01-24T16:54:37.500" v="4160" actId="700"/>
          <ac:spMkLst>
            <pc:docMk/>
            <pc:sldMk cId="3622534885" sldId="545"/>
            <ac:spMk id="2" creationId="{A75A8E3B-0F06-B713-766D-1364BEE9BAB3}"/>
          </ac:spMkLst>
        </pc:spChg>
        <pc:spChg chg="del mod ord">
          <ac:chgData name="Brigitte Belzile" userId="2bc03fa1-fc6a-4379-b05b-5b49d2407fda" providerId="ADAL" clId="{40A1C83D-4F9E-41FE-B484-CADFCEB9663D}" dt="2023-01-24T16:54:37.500" v="4160" actId="700"/>
          <ac:spMkLst>
            <pc:docMk/>
            <pc:sldMk cId="3622534885" sldId="545"/>
            <ac:spMk id="3" creationId="{429E7373-F2DE-BAF8-D2B5-7C009CE7C1FF}"/>
          </ac:spMkLst>
        </pc:spChg>
        <pc:spChg chg="add mod ord">
          <ac:chgData name="Brigitte Belzile" userId="2bc03fa1-fc6a-4379-b05b-5b49d2407fda" providerId="ADAL" clId="{40A1C83D-4F9E-41FE-B484-CADFCEB9663D}" dt="2023-01-24T16:54:40.809" v="4172" actId="20577"/>
          <ac:spMkLst>
            <pc:docMk/>
            <pc:sldMk cId="3622534885" sldId="545"/>
            <ac:spMk id="4" creationId="{B0FD4B18-DCFE-AEE6-29C6-8163C283574B}"/>
          </ac:spMkLst>
        </pc:spChg>
        <pc:spChg chg="add mod ord">
          <ac:chgData name="Brigitte Belzile" userId="2bc03fa1-fc6a-4379-b05b-5b49d2407fda" providerId="ADAL" clId="{40A1C83D-4F9E-41FE-B484-CADFCEB9663D}" dt="2023-01-24T16:54:37.500" v="4160" actId="700"/>
          <ac:spMkLst>
            <pc:docMk/>
            <pc:sldMk cId="3622534885" sldId="545"/>
            <ac:spMk id="5" creationId="{956F2CAD-EA4A-6E7E-2E9A-C8F3C1627DA8}"/>
          </ac:spMkLst>
        </pc:spChg>
      </pc:sldChg>
      <pc:sldChg chg="modSp add mod">
        <pc:chgData name="Brigitte Belzile" userId="2bc03fa1-fc6a-4379-b05b-5b49d2407fda" providerId="ADAL" clId="{40A1C83D-4F9E-41FE-B484-CADFCEB9663D}" dt="2023-01-24T16:55:09.599" v="4189" actId="20577"/>
        <pc:sldMkLst>
          <pc:docMk/>
          <pc:sldMk cId="967655883" sldId="546"/>
        </pc:sldMkLst>
        <pc:spChg chg="mod">
          <ac:chgData name="Brigitte Belzile" userId="2bc03fa1-fc6a-4379-b05b-5b49d2407fda" providerId="ADAL" clId="{40A1C83D-4F9E-41FE-B484-CADFCEB9663D}" dt="2023-01-24T16:55:09.599" v="4189" actId="20577"/>
          <ac:spMkLst>
            <pc:docMk/>
            <pc:sldMk cId="967655883" sldId="546"/>
            <ac:spMk id="4" creationId="{B0FD4B18-DCFE-AEE6-29C6-8163C283574B}"/>
          </ac:spMkLst>
        </pc:spChg>
      </pc:sldChg>
      <pc:sldChg chg="modSp add mod">
        <pc:chgData name="Brigitte Belzile" userId="2bc03fa1-fc6a-4379-b05b-5b49d2407fda" providerId="ADAL" clId="{40A1C83D-4F9E-41FE-B484-CADFCEB9663D}" dt="2023-01-24T16:57:15.741" v="4267" actId="20577"/>
        <pc:sldMkLst>
          <pc:docMk/>
          <pc:sldMk cId="615114290" sldId="547"/>
        </pc:sldMkLst>
        <pc:spChg chg="mod">
          <ac:chgData name="Brigitte Belzile" userId="2bc03fa1-fc6a-4379-b05b-5b49d2407fda" providerId="ADAL" clId="{40A1C83D-4F9E-41FE-B484-CADFCEB9663D}" dt="2023-01-24T16:57:15.741" v="4267" actId="20577"/>
          <ac:spMkLst>
            <pc:docMk/>
            <pc:sldMk cId="615114290" sldId="547"/>
            <ac:spMk id="4" creationId="{B0FD4B18-DCFE-AEE6-29C6-8163C283574B}"/>
          </ac:spMkLst>
        </pc:spChg>
      </pc:sldChg>
      <pc:sldChg chg="modSp add mod">
        <pc:chgData name="Brigitte Belzile" userId="2bc03fa1-fc6a-4379-b05b-5b49d2407fda" providerId="ADAL" clId="{40A1C83D-4F9E-41FE-B484-CADFCEB9663D}" dt="2023-01-24T16:59:37.526" v="4436" actId="20577"/>
        <pc:sldMkLst>
          <pc:docMk/>
          <pc:sldMk cId="2152438666" sldId="548"/>
        </pc:sldMkLst>
        <pc:spChg chg="mod">
          <ac:chgData name="Brigitte Belzile" userId="2bc03fa1-fc6a-4379-b05b-5b49d2407fda" providerId="ADAL" clId="{40A1C83D-4F9E-41FE-B484-CADFCEB9663D}" dt="2023-01-24T16:59:37.526" v="4436" actId="20577"/>
          <ac:spMkLst>
            <pc:docMk/>
            <pc:sldMk cId="2152438666" sldId="548"/>
            <ac:spMk id="4" creationId="{B0FD4B18-DCFE-AEE6-29C6-8163C283574B}"/>
          </ac:spMkLst>
        </pc:spChg>
        <pc:spChg chg="mod">
          <ac:chgData name="Brigitte Belzile" userId="2bc03fa1-fc6a-4379-b05b-5b49d2407fda" providerId="ADAL" clId="{40A1C83D-4F9E-41FE-B484-CADFCEB9663D}" dt="2023-01-24T16:59:25.160" v="4406" actId="20577"/>
          <ac:spMkLst>
            <pc:docMk/>
            <pc:sldMk cId="2152438666" sldId="548"/>
            <ac:spMk id="5" creationId="{956F2CAD-EA4A-6E7E-2E9A-C8F3C1627DA8}"/>
          </ac:spMkLst>
        </pc:spChg>
      </pc:sldChg>
      <pc:sldChg chg="addSp delSp modSp new mod modClrScheme chgLayout">
        <pc:chgData name="Brigitte Belzile" userId="2bc03fa1-fc6a-4379-b05b-5b49d2407fda" providerId="ADAL" clId="{40A1C83D-4F9E-41FE-B484-CADFCEB9663D}" dt="2023-01-24T20:15:18.646" v="4904" actId="403"/>
        <pc:sldMkLst>
          <pc:docMk/>
          <pc:sldMk cId="3366702293" sldId="549"/>
        </pc:sldMkLst>
        <pc:spChg chg="del mod ord">
          <ac:chgData name="Brigitte Belzile" userId="2bc03fa1-fc6a-4379-b05b-5b49d2407fda" providerId="ADAL" clId="{40A1C83D-4F9E-41FE-B484-CADFCEB9663D}" dt="2023-01-24T20:15:07.671" v="4895" actId="700"/>
          <ac:spMkLst>
            <pc:docMk/>
            <pc:sldMk cId="3366702293" sldId="549"/>
            <ac:spMk id="2" creationId="{61B0E466-4C7B-5179-4C37-BF6F4F2AE4F8}"/>
          </ac:spMkLst>
        </pc:spChg>
        <pc:spChg chg="del mod ord">
          <ac:chgData name="Brigitte Belzile" userId="2bc03fa1-fc6a-4379-b05b-5b49d2407fda" providerId="ADAL" clId="{40A1C83D-4F9E-41FE-B484-CADFCEB9663D}" dt="2023-01-24T20:15:07.671" v="4895" actId="700"/>
          <ac:spMkLst>
            <pc:docMk/>
            <pc:sldMk cId="3366702293" sldId="549"/>
            <ac:spMk id="3" creationId="{5884555F-BEEC-B7A1-D7C6-63C9358498DE}"/>
          </ac:spMkLst>
        </pc:spChg>
        <pc:spChg chg="add mod ord">
          <ac:chgData name="Brigitte Belzile" userId="2bc03fa1-fc6a-4379-b05b-5b49d2407fda" providerId="ADAL" clId="{40A1C83D-4F9E-41FE-B484-CADFCEB9663D}" dt="2023-01-24T20:15:18.646" v="4904" actId="403"/>
          <ac:spMkLst>
            <pc:docMk/>
            <pc:sldMk cId="3366702293" sldId="549"/>
            <ac:spMk id="4" creationId="{4946C5CC-EC07-D710-44DA-6E7321C27317}"/>
          </ac:spMkLst>
        </pc:spChg>
        <pc:spChg chg="add mod ord">
          <ac:chgData name="Brigitte Belzile" userId="2bc03fa1-fc6a-4379-b05b-5b49d2407fda" providerId="ADAL" clId="{40A1C83D-4F9E-41FE-B484-CADFCEB9663D}" dt="2023-01-24T20:15:07.671" v="4895" actId="700"/>
          <ac:spMkLst>
            <pc:docMk/>
            <pc:sldMk cId="3366702293" sldId="549"/>
            <ac:spMk id="5" creationId="{DAE320B0-CC69-EE9F-AD9D-F8582B1F7C05}"/>
          </ac:spMkLst>
        </pc:spChg>
      </pc:sldChg>
      <pc:sldChg chg="addSp delSp modSp new mod modClrScheme chgLayout">
        <pc:chgData name="Brigitte Belzile" userId="2bc03fa1-fc6a-4379-b05b-5b49d2407fda" providerId="ADAL" clId="{40A1C83D-4F9E-41FE-B484-CADFCEB9663D}" dt="2023-01-24T20:16:00.555" v="4915" actId="20577"/>
        <pc:sldMkLst>
          <pc:docMk/>
          <pc:sldMk cId="64591999" sldId="550"/>
        </pc:sldMkLst>
        <pc:spChg chg="del mod ord">
          <ac:chgData name="Brigitte Belzile" userId="2bc03fa1-fc6a-4379-b05b-5b49d2407fda" providerId="ADAL" clId="{40A1C83D-4F9E-41FE-B484-CADFCEB9663D}" dt="2023-01-24T20:15:56.998" v="4905" actId="700"/>
          <ac:spMkLst>
            <pc:docMk/>
            <pc:sldMk cId="64591999" sldId="550"/>
            <ac:spMk id="2" creationId="{03F3B49F-6F28-456E-DBDF-0CBBE79C8F4F}"/>
          </ac:spMkLst>
        </pc:spChg>
        <pc:spChg chg="del">
          <ac:chgData name="Brigitte Belzile" userId="2bc03fa1-fc6a-4379-b05b-5b49d2407fda" providerId="ADAL" clId="{40A1C83D-4F9E-41FE-B484-CADFCEB9663D}" dt="2023-01-24T20:15:56.998" v="4905" actId="700"/>
          <ac:spMkLst>
            <pc:docMk/>
            <pc:sldMk cId="64591999" sldId="550"/>
            <ac:spMk id="3" creationId="{40F37C1D-EFB6-92FD-AC57-7708B0107010}"/>
          </ac:spMkLst>
        </pc:spChg>
        <pc:spChg chg="add mod ord">
          <ac:chgData name="Brigitte Belzile" userId="2bc03fa1-fc6a-4379-b05b-5b49d2407fda" providerId="ADAL" clId="{40A1C83D-4F9E-41FE-B484-CADFCEB9663D}" dt="2023-01-24T20:16:00.555" v="4915" actId="20577"/>
          <ac:spMkLst>
            <pc:docMk/>
            <pc:sldMk cId="64591999" sldId="550"/>
            <ac:spMk id="4" creationId="{5DA373EA-6A4B-E2CE-BB7F-C1B6C7517139}"/>
          </ac:spMkLst>
        </pc:spChg>
      </pc:sldChg>
      <pc:sldChg chg="modSp new mod">
        <pc:chgData name="Brigitte Belzile" userId="2bc03fa1-fc6a-4379-b05b-5b49d2407fda" providerId="ADAL" clId="{40A1C83D-4F9E-41FE-B484-CADFCEB9663D}" dt="2023-01-24T20:17:07" v="4922" actId="403"/>
        <pc:sldMkLst>
          <pc:docMk/>
          <pc:sldMk cId="287094773" sldId="551"/>
        </pc:sldMkLst>
        <pc:spChg chg="mod">
          <ac:chgData name="Brigitte Belzile" userId="2bc03fa1-fc6a-4379-b05b-5b49d2407fda" providerId="ADAL" clId="{40A1C83D-4F9E-41FE-B484-CADFCEB9663D}" dt="2023-01-24T20:17:07" v="4922" actId="403"/>
          <ac:spMkLst>
            <pc:docMk/>
            <pc:sldMk cId="287094773" sldId="551"/>
            <ac:spMk id="2" creationId="{B9CD54E4-7A4F-7CAC-0571-18638F9A1629}"/>
          </ac:spMkLst>
        </pc:spChg>
      </pc:sldChg>
      <pc:sldChg chg="modSp new mod">
        <pc:chgData name="Brigitte Belzile" userId="2bc03fa1-fc6a-4379-b05b-5b49d2407fda" providerId="ADAL" clId="{40A1C83D-4F9E-41FE-B484-CADFCEB9663D}" dt="2023-01-24T20:17:33.283" v="4928" actId="20577"/>
        <pc:sldMkLst>
          <pc:docMk/>
          <pc:sldMk cId="2736565972" sldId="552"/>
        </pc:sldMkLst>
        <pc:spChg chg="mod">
          <ac:chgData name="Brigitte Belzile" userId="2bc03fa1-fc6a-4379-b05b-5b49d2407fda" providerId="ADAL" clId="{40A1C83D-4F9E-41FE-B484-CADFCEB9663D}" dt="2023-01-24T20:17:33.283" v="4928" actId="20577"/>
          <ac:spMkLst>
            <pc:docMk/>
            <pc:sldMk cId="2736565972" sldId="552"/>
            <ac:spMk id="2" creationId="{258F1816-DD8D-8E4A-427C-098002AB0438}"/>
          </ac:spMkLst>
        </pc:spChg>
      </pc:sldChg>
      <pc:sldChg chg="modSp new mod">
        <pc:chgData name="Brigitte Belzile" userId="2bc03fa1-fc6a-4379-b05b-5b49d2407fda" providerId="ADAL" clId="{40A1C83D-4F9E-41FE-B484-CADFCEB9663D}" dt="2023-01-24T20:17:58.507" v="4949" actId="403"/>
        <pc:sldMkLst>
          <pc:docMk/>
          <pc:sldMk cId="2384609301" sldId="553"/>
        </pc:sldMkLst>
        <pc:spChg chg="mod">
          <ac:chgData name="Brigitte Belzile" userId="2bc03fa1-fc6a-4379-b05b-5b49d2407fda" providerId="ADAL" clId="{40A1C83D-4F9E-41FE-B484-CADFCEB9663D}" dt="2023-01-24T20:17:58.507" v="4949" actId="403"/>
          <ac:spMkLst>
            <pc:docMk/>
            <pc:sldMk cId="2384609301" sldId="553"/>
            <ac:spMk id="2" creationId="{16FE0CD2-BAAC-C6D8-3ADB-CC73F1B81DD9}"/>
          </ac:spMkLst>
        </pc:spChg>
      </pc:sldChg>
      <pc:sldChg chg="modSp new mod">
        <pc:chgData name="Brigitte Belzile" userId="2bc03fa1-fc6a-4379-b05b-5b49d2407fda" providerId="ADAL" clId="{40A1C83D-4F9E-41FE-B484-CADFCEB9663D}" dt="2023-01-24T20:18:40.311" v="4960" actId="403"/>
        <pc:sldMkLst>
          <pc:docMk/>
          <pc:sldMk cId="1478994002" sldId="554"/>
        </pc:sldMkLst>
        <pc:spChg chg="mod">
          <ac:chgData name="Brigitte Belzile" userId="2bc03fa1-fc6a-4379-b05b-5b49d2407fda" providerId="ADAL" clId="{40A1C83D-4F9E-41FE-B484-CADFCEB9663D}" dt="2023-01-24T20:18:40.311" v="4960" actId="403"/>
          <ac:spMkLst>
            <pc:docMk/>
            <pc:sldMk cId="1478994002" sldId="554"/>
            <ac:spMk id="2" creationId="{E2C9ADD1-A544-F065-2D41-2C598901DF7C}"/>
          </ac:spMkLst>
        </pc:spChg>
      </pc:sldChg>
    </pc:docChg>
  </pc:docChgLst>
  <pc:docChgLst>
    <pc:chgData name="Catherine D'Anjou" userId="f6d6f950-91bf-4495-b0fd-4eed5e34c9db" providerId="ADAL" clId="{410E09A5-D6F8-463B-802B-DF391653385C}"/>
    <pc:docChg chg="undo custSel addSld delSld modSld sldOrd">
      <pc:chgData name="Catherine D'Anjou" userId="f6d6f950-91bf-4495-b0fd-4eed5e34c9db" providerId="ADAL" clId="{410E09A5-D6F8-463B-802B-DF391653385C}" dt="2023-01-25T14:51:34.789" v="3789" actId="478"/>
      <pc:docMkLst>
        <pc:docMk/>
      </pc:docMkLst>
      <pc:sldChg chg="modSp mod">
        <pc:chgData name="Catherine D'Anjou" userId="f6d6f950-91bf-4495-b0fd-4eed5e34c9db" providerId="ADAL" clId="{410E09A5-D6F8-463B-802B-DF391653385C}" dt="2023-01-24T21:15:35.930" v="1161" actId="14100"/>
        <pc:sldMkLst>
          <pc:docMk/>
          <pc:sldMk cId="1561654809" sldId="256"/>
        </pc:sldMkLst>
        <pc:spChg chg="mod">
          <ac:chgData name="Catherine D'Anjou" userId="f6d6f950-91bf-4495-b0fd-4eed5e34c9db" providerId="ADAL" clId="{410E09A5-D6F8-463B-802B-DF391653385C}" dt="2023-01-24T21:15:35.930" v="1161" actId="14100"/>
          <ac:spMkLst>
            <pc:docMk/>
            <pc:sldMk cId="1561654809" sldId="256"/>
            <ac:spMk id="2" creationId="{1275E29E-CE13-4641-8ED1-4BA870177447}"/>
          </ac:spMkLst>
        </pc:spChg>
        <pc:spChg chg="mod">
          <ac:chgData name="Catherine D'Anjou" userId="f6d6f950-91bf-4495-b0fd-4eed5e34c9db" providerId="ADAL" clId="{410E09A5-D6F8-463B-802B-DF391653385C}" dt="2023-01-24T20:31:11.457" v="0" actId="2711"/>
          <ac:spMkLst>
            <pc:docMk/>
            <pc:sldMk cId="1561654809" sldId="256"/>
            <ac:spMk id="3" creationId="{B42AD3CE-A4FC-4B73-8FFC-D826EE5D0927}"/>
          </ac:spMkLst>
        </pc:spChg>
      </pc:sldChg>
      <pc:sldChg chg="modSp mod">
        <pc:chgData name="Catherine D'Anjou" userId="f6d6f950-91bf-4495-b0fd-4eed5e34c9db" providerId="ADAL" clId="{410E09A5-D6F8-463B-802B-DF391653385C}" dt="2023-01-25T14:49:57.237" v="3766" actId="2711"/>
        <pc:sldMkLst>
          <pc:docMk/>
          <pc:sldMk cId="2891037212" sldId="501"/>
        </pc:sldMkLst>
        <pc:spChg chg="mod">
          <ac:chgData name="Catherine D'Anjou" userId="f6d6f950-91bf-4495-b0fd-4eed5e34c9db" providerId="ADAL" clId="{410E09A5-D6F8-463B-802B-DF391653385C}" dt="2023-01-25T14:49:57.237" v="3766" actId="2711"/>
          <ac:spMkLst>
            <pc:docMk/>
            <pc:sldMk cId="2891037212" sldId="501"/>
            <ac:spMk id="2" creationId="{00000000-0000-0000-0000-000000000000}"/>
          </ac:spMkLst>
        </pc:spChg>
      </pc:sldChg>
      <pc:sldChg chg="modSp mod">
        <pc:chgData name="Catherine D'Anjou" userId="f6d6f950-91bf-4495-b0fd-4eed5e34c9db" providerId="ADAL" clId="{410E09A5-D6F8-463B-802B-DF391653385C}" dt="2023-01-25T14:49:52.503" v="3765" actId="2711"/>
        <pc:sldMkLst>
          <pc:docMk/>
          <pc:sldMk cId="2779727681" sldId="502"/>
        </pc:sldMkLst>
        <pc:spChg chg="mod">
          <ac:chgData name="Catherine D'Anjou" userId="f6d6f950-91bf-4495-b0fd-4eed5e34c9db" providerId="ADAL" clId="{410E09A5-D6F8-463B-802B-DF391653385C}" dt="2023-01-25T14:49:52.503" v="3765" actId="2711"/>
          <ac:spMkLst>
            <pc:docMk/>
            <pc:sldMk cId="2779727681" sldId="502"/>
            <ac:spMk id="2" creationId="{00000000-0000-0000-0000-000000000000}"/>
          </ac:spMkLst>
        </pc:spChg>
      </pc:sldChg>
      <pc:sldChg chg="modSp mod">
        <pc:chgData name="Catherine D'Anjou" userId="f6d6f950-91bf-4495-b0fd-4eed5e34c9db" providerId="ADAL" clId="{410E09A5-D6F8-463B-802B-DF391653385C}" dt="2023-01-25T14:49:47.264" v="3764" actId="2711"/>
        <pc:sldMkLst>
          <pc:docMk/>
          <pc:sldMk cId="3039620859" sldId="503"/>
        </pc:sldMkLst>
        <pc:spChg chg="mod">
          <ac:chgData name="Catherine D'Anjou" userId="f6d6f950-91bf-4495-b0fd-4eed5e34c9db" providerId="ADAL" clId="{410E09A5-D6F8-463B-802B-DF391653385C}" dt="2023-01-25T14:49:47.264" v="3764" actId="2711"/>
          <ac:spMkLst>
            <pc:docMk/>
            <pc:sldMk cId="3039620859" sldId="503"/>
            <ac:spMk id="3" creationId="{00000000-0000-0000-0000-000000000000}"/>
          </ac:spMkLst>
        </pc:spChg>
      </pc:sldChg>
      <pc:sldChg chg="modSp mod">
        <pc:chgData name="Catherine D'Anjou" userId="f6d6f950-91bf-4495-b0fd-4eed5e34c9db" providerId="ADAL" clId="{410E09A5-D6F8-463B-802B-DF391653385C}" dt="2023-01-25T14:49:41.668" v="3763" actId="255"/>
        <pc:sldMkLst>
          <pc:docMk/>
          <pc:sldMk cId="2760792211" sldId="505"/>
        </pc:sldMkLst>
        <pc:spChg chg="mod">
          <ac:chgData name="Catherine D'Anjou" userId="f6d6f950-91bf-4495-b0fd-4eed5e34c9db" providerId="ADAL" clId="{410E09A5-D6F8-463B-802B-DF391653385C}" dt="2023-01-25T14:49:26.198" v="3760" actId="2711"/>
          <ac:spMkLst>
            <pc:docMk/>
            <pc:sldMk cId="2760792211" sldId="505"/>
            <ac:spMk id="3" creationId="{00000000-0000-0000-0000-000000000000}"/>
          </ac:spMkLst>
        </pc:spChg>
        <pc:spChg chg="mod">
          <ac:chgData name="Catherine D'Anjou" userId="f6d6f950-91bf-4495-b0fd-4eed5e34c9db" providerId="ADAL" clId="{410E09A5-D6F8-463B-802B-DF391653385C}" dt="2023-01-25T14:49:26.198" v="3760" actId="2711"/>
          <ac:spMkLst>
            <pc:docMk/>
            <pc:sldMk cId="2760792211" sldId="505"/>
            <ac:spMk id="22" creationId="{00000000-0000-0000-0000-000000000000}"/>
          </ac:spMkLst>
        </pc:spChg>
        <pc:spChg chg="mod">
          <ac:chgData name="Catherine D'Anjou" userId="f6d6f950-91bf-4495-b0fd-4eed5e34c9db" providerId="ADAL" clId="{410E09A5-D6F8-463B-802B-DF391653385C}" dt="2023-01-25T14:49:33.522" v="3761" actId="255"/>
          <ac:spMkLst>
            <pc:docMk/>
            <pc:sldMk cId="2760792211" sldId="505"/>
            <ac:spMk id="23" creationId="{00000000-0000-0000-0000-000000000000}"/>
          </ac:spMkLst>
        </pc:spChg>
        <pc:spChg chg="mod">
          <ac:chgData name="Catherine D'Anjou" userId="f6d6f950-91bf-4495-b0fd-4eed5e34c9db" providerId="ADAL" clId="{410E09A5-D6F8-463B-802B-DF391653385C}" dt="2023-01-25T14:49:37.080" v="3762" actId="255"/>
          <ac:spMkLst>
            <pc:docMk/>
            <pc:sldMk cId="2760792211" sldId="505"/>
            <ac:spMk id="24" creationId="{00000000-0000-0000-0000-000000000000}"/>
          </ac:spMkLst>
        </pc:spChg>
        <pc:spChg chg="mod">
          <ac:chgData name="Catherine D'Anjou" userId="f6d6f950-91bf-4495-b0fd-4eed5e34c9db" providerId="ADAL" clId="{410E09A5-D6F8-463B-802B-DF391653385C}" dt="2023-01-25T14:49:26.198" v="3760" actId="2711"/>
          <ac:spMkLst>
            <pc:docMk/>
            <pc:sldMk cId="2760792211" sldId="505"/>
            <ac:spMk id="25" creationId="{00000000-0000-0000-0000-000000000000}"/>
          </ac:spMkLst>
        </pc:spChg>
        <pc:spChg chg="mod">
          <ac:chgData name="Catherine D'Anjou" userId="f6d6f950-91bf-4495-b0fd-4eed5e34c9db" providerId="ADAL" clId="{410E09A5-D6F8-463B-802B-DF391653385C}" dt="2023-01-25T14:49:26.198" v="3760" actId="2711"/>
          <ac:spMkLst>
            <pc:docMk/>
            <pc:sldMk cId="2760792211" sldId="505"/>
            <ac:spMk id="26" creationId="{00000000-0000-0000-0000-000000000000}"/>
          </ac:spMkLst>
        </pc:spChg>
        <pc:spChg chg="mod">
          <ac:chgData name="Catherine D'Anjou" userId="f6d6f950-91bf-4495-b0fd-4eed5e34c9db" providerId="ADAL" clId="{410E09A5-D6F8-463B-802B-DF391653385C}" dt="2023-01-25T14:49:41.668" v="3763" actId="255"/>
          <ac:spMkLst>
            <pc:docMk/>
            <pc:sldMk cId="2760792211" sldId="505"/>
            <ac:spMk id="27" creationId="{00000000-0000-0000-0000-000000000000}"/>
          </ac:spMkLst>
        </pc:spChg>
        <pc:spChg chg="mod">
          <ac:chgData name="Catherine D'Anjou" userId="f6d6f950-91bf-4495-b0fd-4eed5e34c9db" providerId="ADAL" clId="{410E09A5-D6F8-463B-802B-DF391653385C}" dt="2023-01-25T14:49:26.198" v="3760" actId="2711"/>
          <ac:spMkLst>
            <pc:docMk/>
            <pc:sldMk cId="2760792211" sldId="505"/>
            <ac:spMk id="33" creationId="{00000000-0000-0000-0000-000000000000}"/>
          </ac:spMkLst>
        </pc:spChg>
      </pc:sldChg>
      <pc:sldChg chg="modSp mod">
        <pc:chgData name="Catherine D'Anjou" userId="f6d6f950-91bf-4495-b0fd-4eed5e34c9db" providerId="ADAL" clId="{410E09A5-D6F8-463B-802B-DF391653385C}" dt="2023-01-25T14:49:18.962" v="3758" actId="2711"/>
        <pc:sldMkLst>
          <pc:docMk/>
          <pc:sldMk cId="3166496161" sldId="506"/>
        </pc:sldMkLst>
        <pc:spChg chg="mod">
          <ac:chgData name="Catherine D'Anjou" userId="f6d6f950-91bf-4495-b0fd-4eed5e34c9db" providerId="ADAL" clId="{410E09A5-D6F8-463B-802B-DF391653385C}" dt="2023-01-25T14:48:44.033" v="3753" actId="2711"/>
          <ac:spMkLst>
            <pc:docMk/>
            <pc:sldMk cId="3166496161" sldId="506"/>
            <ac:spMk id="3" creationId="{00000000-0000-0000-0000-000000000000}"/>
          </ac:spMkLst>
        </pc:spChg>
        <pc:spChg chg="mod">
          <ac:chgData name="Catherine D'Anjou" userId="f6d6f950-91bf-4495-b0fd-4eed5e34c9db" providerId="ADAL" clId="{410E09A5-D6F8-463B-802B-DF391653385C}" dt="2023-01-25T14:49:18.962" v="3758" actId="2711"/>
          <ac:spMkLst>
            <pc:docMk/>
            <pc:sldMk cId="3166496161" sldId="506"/>
            <ac:spMk id="7" creationId="{00000000-0000-0000-0000-000000000000}"/>
          </ac:spMkLst>
        </pc:spChg>
        <pc:spChg chg="mod">
          <ac:chgData name="Catherine D'Anjou" userId="f6d6f950-91bf-4495-b0fd-4eed5e34c9db" providerId="ADAL" clId="{410E09A5-D6F8-463B-802B-DF391653385C}" dt="2023-01-25T14:49:10.514" v="3757" actId="255"/>
          <ac:spMkLst>
            <pc:docMk/>
            <pc:sldMk cId="3166496161" sldId="506"/>
            <ac:spMk id="9"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10" creationId="{00000000-0000-0000-0000-000000000000}"/>
          </ac:spMkLst>
        </pc:spChg>
        <pc:spChg chg="mod">
          <ac:chgData name="Catherine D'Anjou" userId="f6d6f950-91bf-4495-b0fd-4eed5e34c9db" providerId="ADAL" clId="{410E09A5-D6F8-463B-802B-DF391653385C}" dt="2023-01-25T14:49:06.632" v="3756" actId="255"/>
          <ac:spMkLst>
            <pc:docMk/>
            <pc:sldMk cId="3166496161" sldId="506"/>
            <ac:spMk id="11"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13" creationId="{00000000-0000-0000-0000-000000000000}"/>
          </ac:spMkLst>
        </pc:spChg>
        <pc:spChg chg="mod">
          <ac:chgData name="Catherine D'Anjou" userId="f6d6f950-91bf-4495-b0fd-4eed5e34c9db" providerId="ADAL" clId="{410E09A5-D6F8-463B-802B-DF391653385C}" dt="2023-01-25T14:49:01.899" v="3755" actId="255"/>
          <ac:spMkLst>
            <pc:docMk/>
            <pc:sldMk cId="3166496161" sldId="506"/>
            <ac:spMk id="14"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29"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30"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36"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37"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42"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43"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50"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55"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57"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58"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59"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60" creationId="{00000000-0000-0000-0000-000000000000}"/>
          </ac:spMkLst>
        </pc:spChg>
        <pc:spChg chg="mod">
          <ac:chgData name="Catherine D'Anjou" userId="f6d6f950-91bf-4495-b0fd-4eed5e34c9db" providerId="ADAL" clId="{410E09A5-D6F8-463B-802B-DF391653385C}" dt="2023-01-25T14:48:52.332" v="3754" actId="2711"/>
          <ac:spMkLst>
            <pc:docMk/>
            <pc:sldMk cId="3166496161" sldId="506"/>
            <ac:spMk id="81" creationId="{00000000-0000-0000-0000-000000000000}"/>
          </ac:spMkLst>
        </pc:spChg>
      </pc:sldChg>
      <pc:sldChg chg="modSp mod">
        <pc:chgData name="Catherine D'Anjou" userId="f6d6f950-91bf-4495-b0fd-4eed5e34c9db" providerId="ADAL" clId="{410E09A5-D6F8-463B-802B-DF391653385C}" dt="2023-01-24T21:18:07.620" v="1185" actId="208"/>
        <pc:sldMkLst>
          <pc:docMk/>
          <pc:sldMk cId="1749226966" sldId="507"/>
        </pc:sldMkLst>
        <pc:spChg chg="mod">
          <ac:chgData name="Catherine D'Anjou" userId="f6d6f950-91bf-4495-b0fd-4eed5e34c9db" providerId="ADAL" clId="{410E09A5-D6F8-463B-802B-DF391653385C}" dt="2023-01-24T21:16:24.197" v="1172" actId="27636"/>
          <ac:spMkLst>
            <pc:docMk/>
            <pc:sldMk cId="1749226966" sldId="507"/>
            <ac:spMk id="4" creationId="{5783AB7B-D25D-494A-9A9D-A33F0765F2A0}"/>
          </ac:spMkLst>
        </pc:spChg>
        <pc:spChg chg="mod">
          <ac:chgData name="Catherine D'Anjou" userId="f6d6f950-91bf-4495-b0fd-4eed5e34c9db" providerId="ADAL" clId="{410E09A5-D6F8-463B-802B-DF391653385C}" dt="2023-01-24T21:15:50.424" v="1163" actId="2711"/>
          <ac:spMkLst>
            <pc:docMk/>
            <pc:sldMk cId="1749226966" sldId="507"/>
            <ac:spMk id="5" creationId="{FEE8CB18-3E8D-438E-BD2F-65BD8DF9A5EE}"/>
          </ac:spMkLst>
        </pc:spChg>
        <pc:spChg chg="mod">
          <ac:chgData name="Catherine D'Anjou" userId="f6d6f950-91bf-4495-b0fd-4eed5e34c9db" providerId="ADAL" clId="{410E09A5-D6F8-463B-802B-DF391653385C}" dt="2023-01-24T21:15:53.875" v="1164" actId="2711"/>
          <ac:spMkLst>
            <pc:docMk/>
            <pc:sldMk cId="1749226966" sldId="507"/>
            <ac:spMk id="25" creationId="{C01DCF0B-5A4E-4C31-9136-DCEB10E01308}"/>
          </ac:spMkLst>
        </pc:spChg>
        <pc:spChg chg="mod">
          <ac:chgData name="Catherine D'Anjou" userId="f6d6f950-91bf-4495-b0fd-4eed5e34c9db" providerId="ADAL" clId="{410E09A5-D6F8-463B-802B-DF391653385C}" dt="2023-01-24T21:15:57.114" v="1165" actId="2711"/>
          <ac:spMkLst>
            <pc:docMk/>
            <pc:sldMk cId="1749226966" sldId="507"/>
            <ac:spMk id="27" creationId="{17173593-A82F-4842-B969-40BDA03890CC}"/>
          </ac:spMkLst>
        </pc:spChg>
        <pc:spChg chg="mod">
          <ac:chgData name="Catherine D'Anjou" userId="f6d6f950-91bf-4495-b0fd-4eed5e34c9db" providerId="ADAL" clId="{410E09A5-D6F8-463B-802B-DF391653385C}" dt="2023-01-24T21:16:04.821" v="1167" actId="2711"/>
          <ac:spMkLst>
            <pc:docMk/>
            <pc:sldMk cId="1749226966" sldId="507"/>
            <ac:spMk id="36" creationId="{4E1438D4-AC78-40E0-95FA-7A5CB2383021}"/>
          </ac:spMkLst>
        </pc:spChg>
        <pc:spChg chg="mod">
          <ac:chgData name="Catherine D'Anjou" userId="f6d6f950-91bf-4495-b0fd-4eed5e34c9db" providerId="ADAL" clId="{410E09A5-D6F8-463B-802B-DF391653385C}" dt="2023-01-24T21:16:08.642" v="1168" actId="2711"/>
          <ac:spMkLst>
            <pc:docMk/>
            <pc:sldMk cId="1749226966" sldId="507"/>
            <ac:spMk id="46" creationId="{203A0666-5F86-42EC-A65C-E877E0893CA0}"/>
          </ac:spMkLst>
        </pc:spChg>
        <pc:spChg chg="mod">
          <ac:chgData name="Catherine D'Anjou" userId="f6d6f950-91bf-4495-b0fd-4eed5e34c9db" providerId="ADAL" clId="{410E09A5-D6F8-463B-802B-DF391653385C}" dt="2023-01-24T21:16:01.475" v="1166" actId="2711"/>
          <ac:spMkLst>
            <pc:docMk/>
            <pc:sldMk cId="1749226966" sldId="507"/>
            <ac:spMk id="64" creationId="{29304FF7-D107-44C7-89AD-AEBD326A4329}"/>
          </ac:spMkLst>
        </pc:spChg>
        <pc:spChg chg="mod">
          <ac:chgData name="Catherine D'Anjou" userId="f6d6f950-91bf-4495-b0fd-4eed5e34c9db" providerId="ADAL" clId="{410E09A5-D6F8-463B-802B-DF391653385C}" dt="2023-01-24T21:16:13.071" v="1169" actId="2711"/>
          <ac:spMkLst>
            <pc:docMk/>
            <pc:sldMk cId="1749226966" sldId="507"/>
            <ac:spMk id="71" creationId="{94EA07FD-D2C3-49BA-BBA9-E0CB8450EA62}"/>
          </ac:spMkLst>
        </pc:spChg>
        <pc:spChg chg="mod">
          <ac:chgData name="Catherine D'Anjou" userId="f6d6f950-91bf-4495-b0fd-4eed5e34c9db" providerId="ADAL" clId="{410E09A5-D6F8-463B-802B-DF391653385C}" dt="2023-01-24T21:18:07.620" v="1185" actId="208"/>
          <ac:spMkLst>
            <pc:docMk/>
            <pc:sldMk cId="1749226966" sldId="507"/>
            <ac:spMk id="72" creationId="{989D5ACB-D2FD-4CAF-AC99-51716D8E9EEE}"/>
          </ac:spMkLst>
        </pc:spChg>
      </pc:sldChg>
      <pc:sldChg chg="modSp mod">
        <pc:chgData name="Catherine D'Anjou" userId="f6d6f950-91bf-4495-b0fd-4eed5e34c9db" providerId="ADAL" clId="{410E09A5-D6F8-463B-802B-DF391653385C}" dt="2023-01-24T21:33:24.877" v="2032" actId="2711"/>
        <pc:sldMkLst>
          <pc:docMk/>
          <pc:sldMk cId="2848339174" sldId="508"/>
        </pc:sldMkLst>
        <pc:spChg chg="mod">
          <ac:chgData name="Catherine D'Anjou" userId="f6d6f950-91bf-4495-b0fd-4eed5e34c9db" providerId="ADAL" clId="{410E09A5-D6F8-463B-802B-DF391653385C}" dt="2023-01-24T21:33:24.877" v="2032" actId="2711"/>
          <ac:spMkLst>
            <pc:docMk/>
            <pc:sldMk cId="2848339174" sldId="508"/>
            <ac:spMk id="2" creationId="{D0813AC3-30F8-B908-D488-3BAF93434B02}"/>
          </ac:spMkLst>
        </pc:spChg>
      </pc:sldChg>
      <pc:sldChg chg="modSp mod">
        <pc:chgData name="Catherine D'Anjou" userId="f6d6f950-91bf-4495-b0fd-4eed5e34c9db" providerId="ADAL" clId="{410E09A5-D6F8-463B-802B-DF391653385C}" dt="2023-01-24T21:14:59.793" v="1159" actId="20577"/>
        <pc:sldMkLst>
          <pc:docMk/>
          <pc:sldMk cId="3940464086" sldId="511"/>
        </pc:sldMkLst>
        <pc:spChg chg="mod">
          <ac:chgData name="Catherine D'Anjou" userId="f6d6f950-91bf-4495-b0fd-4eed5e34c9db" providerId="ADAL" clId="{410E09A5-D6F8-463B-802B-DF391653385C}" dt="2023-01-24T21:14:18.767" v="1149" actId="113"/>
          <ac:spMkLst>
            <pc:docMk/>
            <pc:sldMk cId="3940464086" sldId="511"/>
            <ac:spMk id="2" creationId="{E88FF8F6-A99A-4D1F-B61E-DB8D84790804}"/>
          </ac:spMkLst>
        </pc:spChg>
        <pc:spChg chg="mod">
          <ac:chgData name="Catherine D'Anjou" userId="f6d6f950-91bf-4495-b0fd-4eed5e34c9db" providerId="ADAL" clId="{410E09A5-D6F8-463B-802B-DF391653385C}" dt="2023-01-24T21:14:59.793" v="1159" actId="20577"/>
          <ac:spMkLst>
            <pc:docMk/>
            <pc:sldMk cId="3940464086" sldId="511"/>
            <ac:spMk id="3" creationId="{52963714-6F17-4146-8742-7099263058D3}"/>
          </ac:spMkLst>
        </pc:spChg>
      </pc:sldChg>
      <pc:sldChg chg="modSp mod">
        <pc:chgData name="Catherine D'Anjou" userId="f6d6f950-91bf-4495-b0fd-4eed5e34c9db" providerId="ADAL" clId="{410E09A5-D6F8-463B-802B-DF391653385C}" dt="2023-01-24T21:13:58.527" v="1146" actId="113"/>
        <pc:sldMkLst>
          <pc:docMk/>
          <pc:sldMk cId="2097835741" sldId="513"/>
        </pc:sldMkLst>
        <pc:spChg chg="mod">
          <ac:chgData name="Catherine D'Anjou" userId="f6d6f950-91bf-4495-b0fd-4eed5e34c9db" providerId="ADAL" clId="{410E09A5-D6F8-463B-802B-DF391653385C}" dt="2023-01-24T21:13:58.527" v="1146" actId="113"/>
          <ac:spMkLst>
            <pc:docMk/>
            <pc:sldMk cId="2097835741" sldId="513"/>
            <ac:spMk id="2" creationId="{83B84EBE-2305-4433-BEB8-7F2B44271B93}"/>
          </ac:spMkLst>
        </pc:spChg>
        <pc:spChg chg="mod">
          <ac:chgData name="Catherine D'Anjou" userId="f6d6f950-91bf-4495-b0fd-4eed5e34c9db" providerId="ADAL" clId="{410E09A5-D6F8-463B-802B-DF391653385C}" dt="2023-01-24T21:13:51.900" v="1145" actId="207"/>
          <ac:spMkLst>
            <pc:docMk/>
            <pc:sldMk cId="2097835741" sldId="513"/>
            <ac:spMk id="3" creationId="{60ED0C92-5396-46DE-97A5-0C82103DC98C}"/>
          </ac:spMkLst>
        </pc:spChg>
      </pc:sldChg>
      <pc:sldChg chg="modSp mod">
        <pc:chgData name="Catherine D'Anjou" userId="f6d6f950-91bf-4495-b0fd-4eed5e34c9db" providerId="ADAL" clId="{410E09A5-D6F8-463B-802B-DF391653385C}" dt="2023-01-25T14:50:28.003" v="3780" actId="2711"/>
        <pc:sldMkLst>
          <pc:docMk/>
          <pc:sldMk cId="3120286237" sldId="518"/>
        </pc:sldMkLst>
        <pc:spChg chg="mod">
          <ac:chgData name="Catherine D'Anjou" userId="f6d6f950-91bf-4495-b0fd-4eed5e34c9db" providerId="ADAL" clId="{410E09A5-D6F8-463B-802B-DF391653385C}" dt="2023-01-25T14:50:19.465" v="3778" actId="2711"/>
          <ac:spMkLst>
            <pc:docMk/>
            <pc:sldMk cId="3120286237" sldId="518"/>
            <ac:spMk id="2" creationId="{8DBDB838-983B-2E38-C5AE-46BC7962E64A}"/>
          </ac:spMkLst>
        </pc:spChg>
        <pc:spChg chg="mod">
          <ac:chgData name="Catherine D'Anjou" userId="f6d6f950-91bf-4495-b0fd-4eed5e34c9db" providerId="ADAL" clId="{410E09A5-D6F8-463B-802B-DF391653385C}" dt="2023-01-25T14:50:23.115" v="3779" actId="2711"/>
          <ac:spMkLst>
            <pc:docMk/>
            <pc:sldMk cId="3120286237" sldId="518"/>
            <ac:spMk id="4" creationId="{BD2E7A44-1A05-39A8-2818-8968393D4C16}"/>
          </ac:spMkLst>
        </pc:spChg>
        <pc:spChg chg="mod">
          <ac:chgData name="Catherine D'Anjou" userId="f6d6f950-91bf-4495-b0fd-4eed5e34c9db" providerId="ADAL" clId="{410E09A5-D6F8-463B-802B-DF391653385C}" dt="2023-01-25T14:50:28.003" v="3780" actId="2711"/>
          <ac:spMkLst>
            <pc:docMk/>
            <pc:sldMk cId="3120286237" sldId="518"/>
            <ac:spMk id="6" creationId="{C7CF3868-0AFE-E548-2EAC-2C9E375C6C45}"/>
          </ac:spMkLst>
        </pc:spChg>
      </pc:sldChg>
      <pc:sldChg chg="modSp mod">
        <pc:chgData name="Catherine D'Anjou" userId="f6d6f950-91bf-4495-b0fd-4eed5e34c9db" providerId="ADAL" clId="{410E09A5-D6F8-463B-802B-DF391653385C}" dt="2023-01-25T14:50:15.882" v="3777" actId="2711"/>
        <pc:sldMkLst>
          <pc:docMk/>
          <pc:sldMk cId="1688384998" sldId="519"/>
        </pc:sldMkLst>
        <pc:spChg chg="mod">
          <ac:chgData name="Catherine D'Anjou" userId="f6d6f950-91bf-4495-b0fd-4eed5e34c9db" providerId="ADAL" clId="{410E09A5-D6F8-463B-802B-DF391653385C}" dt="2023-01-25T14:50:15.882" v="3777" actId="2711"/>
          <ac:spMkLst>
            <pc:docMk/>
            <pc:sldMk cId="1688384998" sldId="519"/>
            <ac:spMk id="2" creationId="{352DCD65-ADB5-45B2-92D8-C184FEA106DB}"/>
          </ac:spMkLst>
        </pc:spChg>
        <pc:spChg chg="mod">
          <ac:chgData name="Catherine D'Anjou" userId="f6d6f950-91bf-4495-b0fd-4eed5e34c9db" providerId="ADAL" clId="{410E09A5-D6F8-463B-802B-DF391653385C}" dt="2023-01-25T14:50:12.686" v="3776" actId="27636"/>
          <ac:spMkLst>
            <pc:docMk/>
            <pc:sldMk cId="1688384998" sldId="519"/>
            <ac:spMk id="3" creationId="{AFC1186E-D359-4F1B-AFCF-84A53B1A9CF9}"/>
          </ac:spMkLst>
        </pc:spChg>
      </pc:sldChg>
      <pc:sldChg chg="modSp mod">
        <pc:chgData name="Catherine D'Anjou" userId="f6d6f950-91bf-4495-b0fd-4eed5e34c9db" providerId="ADAL" clId="{410E09A5-D6F8-463B-802B-DF391653385C}" dt="2023-01-25T14:48:40.227" v="3752" actId="2711"/>
        <pc:sldMkLst>
          <pc:docMk/>
          <pc:sldMk cId="545600742" sldId="522"/>
        </pc:sldMkLst>
        <pc:spChg chg="mod">
          <ac:chgData name="Catherine D'Anjou" userId="f6d6f950-91bf-4495-b0fd-4eed5e34c9db" providerId="ADAL" clId="{410E09A5-D6F8-463B-802B-DF391653385C}" dt="2023-01-25T14:48:36.535" v="3751" actId="2711"/>
          <ac:spMkLst>
            <pc:docMk/>
            <pc:sldMk cId="545600742" sldId="522"/>
            <ac:spMk id="2" creationId="{060D9D58-D93B-4F28-A18F-BC8A5F156F48}"/>
          </ac:spMkLst>
        </pc:spChg>
        <pc:spChg chg="mod">
          <ac:chgData name="Catherine D'Anjou" userId="f6d6f950-91bf-4495-b0fd-4eed5e34c9db" providerId="ADAL" clId="{410E09A5-D6F8-463B-802B-DF391653385C}" dt="2023-01-25T14:48:33.349" v="3750" actId="2711"/>
          <ac:spMkLst>
            <pc:docMk/>
            <pc:sldMk cId="545600742" sldId="522"/>
            <ac:spMk id="3" creationId="{CD99C170-C947-489F-993B-63F909BA4637}"/>
          </ac:spMkLst>
        </pc:spChg>
        <pc:spChg chg="mod">
          <ac:chgData name="Catherine D'Anjou" userId="f6d6f950-91bf-4495-b0fd-4eed5e34c9db" providerId="ADAL" clId="{410E09A5-D6F8-463B-802B-DF391653385C}" dt="2023-01-25T14:48:40.227" v="3752" actId="2711"/>
          <ac:spMkLst>
            <pc:docMk/>
            <pc:sldMk cId="545600742" sldId="522"/>
            <ac:spMk id="4" creationId="{1E7B9D15-8F3D-41B0-BFB6-8FB32FF5B38E}"/>
          </ac:spMkLst>
        </pc:spChg>
      </pc:sldChg>
      <pc:sldChg chg="modSp mod">
        <pc:chgData name="Catherine D'Anjou" userId="f6d6f950-91bf-4495-b0fd-4eed5e34c9db" providerId="ADAL" clId="{410E09A5-D6F8-463B-802B-DF391653385C}" dt="2023-01-24T20:31:39.879" v="1" actId="2711"/>
        <pc:sldMkLst>
          <pc:docMk/>
          <pc:sldMk cId="2036564167" sldId="523"/>
        </pc:sldMkLst>
        <pc:spChg chg="mod">
          <ac:chgData name="Catherine D'Anjou" userId="f6d6f950-91bf-4495-b0fd-4eed5e34c9db" providerId="ADAL" clId="{410E09A5-D6F8-463B-802B-DF391653385C}" dt="2023-01-24T20:31:39.879" v="1" actId="2711"/>
          <ac:spMkLst>
            <pc:docMk/>
            <pc:sldMk cId="2036564167" sldId="523"/>
            <ac:spMk id="2" creationId="{335232E9-3034-7048-1A8F-AFCB88E8925C}"/>
          </ac:spMkLst>
        </pc:spChg>
      </pc:sldChg>
      <pc:sldChg chg="modSp mod">
        <pc:chgData name="Catherine D'Anjou" userId="f6d6f950-91bf-4495-b0fd-4eed5e34c9db" providerId="ADAL" clId="{410E09A5-D6F8-463B-802B-DF391653385C}" dt="2023-01-24T21:14:05.296" v="1147" actId="113"/>
        <pc:sldMkLst>
          <pc:docMk/>
          <pc:sldMk cId="1799209448" sldId="524"/>
        </pc:sldMkLst>
        <pc:spChg chg="mod">
          <ac:chgData name="Catherine D'Anjou" userId="f6d6f950-91bf-4495-b0fd-4eed5e34c9db" providerId="ADAL" clId="{410E09A5-D6F8-463B-802B-DF391653385C}" dt="2023-01-24T21:14:05.296" v="1147" actId="113"/>
          <ac:spMkLst>
            <pc:docMk/>
            <pc:sldMk cId="1799209448" sldId="524"/>
            <ac:spMk id="2" creationId="{5B15F5C3-B286-3582-053F-B0809725A863}"/>
          </ac:spMkLst>
        </pc:spChg>
        <pc:spChg chg="mod">
          <ac:chgData name="Catherine D'Anjou" userId="f6d6f950-91bf-4495-b0fd-4eed5e34c9db" providerId="ADAL" clId="{410E09A5-D6F8-463B-802B-DF391653385C}" dt="2023-01-24T20:32:35.807" v="11" actId="27636"/>
          <ac:spMkLst>
            <pc:docMk/>
            <pc:sldMk cId="1799209448" sldId="524"/>
            <ac:spMk id="3" creationId="{5DC8C551-8360-589B-EE91-C56533B45FBA}"/>
          </ac:spMkLst>
        </pc:spChg>
        <pc:spChg chg="mod">
          <ac:chgData name="Catherine D'Anjou" userId="f6d6f950-91bf-4495-b0fd-4eed5e34c9db" providerId="ADAL" clId="{410E09A5-D6F8-463B-802B-DF391653385C}" dt="2023-01-24T20:32:43.838" v="13" actId="2711"/>
          <ac:spMkLst>
            <pc:docMk/>
            <pc:sldMk cId="1799209448" sldId="524"/>
            <ac:spMk id="4" creationId="{B1881E92-A580-DD5C-BE57-D01225AC1968}"/>
          </ac:spMkLst>
        </pc:spChg>
      </pc:sldChg>
      <pc:sldChg chg="modSp mod">
        <pc:chgData name="Catherine D'Anjou" userId="f6d6f950-91bf-4495-b0fd-4eed5e34c9db" providerId="ADAL" clId="{410E09A5-D6F8-463B-802B-DF391653385C}" dt="2023-01-24T21:33:28.620" v="2033" actId="2711"/>
        <pc:sldMkLst>
          <pc:docMk/>
          <pc:sldMk cId="1880467769" sldId="525"/>
        </pc:sldMkLst>
        <pc:spChg chg="mod">
          <ac:chgData name="Catherine D'Anjou" userId="f6d6f950-91bf-4495-b0fd-4eed5e34c9db" providerId="ADAL" clId="{410E09A5-D6F8-463B-802B-DF391653385C}" dt="2023-01-24T21:33:28.620" v="2033" actId="2711"/>
          <ac:spMkLst>
            <pc:docMk/>
            <pc:sldMk cId="1880467769" sldId="525"/>
            <ac:spMk id="4" creationId="{D62DD779-80E5-A40E-2936-1AB32C8FD0BD}"/>
          </ac:spMkLst>
        </pc:spChg>
      </pc:sldChg>
      <pc:sldChg chg="modSp mod">
        <pc:chgData name="Catherine D'Anjou" userId="f6d6f950-91bf-4495-b0fd-4eed5e34c9db" providerId="ADAL" clId="{410E09A5-D6F8-463B-802B-DF391653385C}" dt="2023-01-24T21:33:21.237" v="2031" actId="2711"/>
        <pc:sldMkLst>
          <pc:docMk/>
          <pc:sldMk cId="99206601" sldId="526"/>
        </pc:sldMkLst>
        <pc:spChg chg="mod">
          <ac:chgData name="Catherine D'Anjou" userId="f6d6f950-91bf-4495-b0fd-4eed5e34c9db" providerId="ADAL" clId="{410E09A5-D6F8-463B-802B-DF391653385C}" dt="2023-01-24T21:33:21.237" v="2031" actId="2711"/>
          <ac:spMkLst>
            <pc:docMk/>
            <pc:sldMk cId="99206601" sldId="526"/>
            <ac:spMk id="2" creationId="{05FE8B2D-04A8-A398-DB6C-79E3870C3CC6}"/>
          </ac:spMkLst>
        </pc:spChg>
      </pc:sldChg>
      <pc:sldChg chg="addSp modSp mod">
        <pc:chgData name="Catherine D'Anjou" userId="f6d6f950-91bf-4495-b0fd-4eed5e34c9db" providerId="ADAL" clId="{410E09A5-D6F8-463B-802B-DF391653385C}" dt="2023-01-24T20:57:35.494" v="753" actId="20577"/>
        <pc:sldMkLst>
          <pc:docMk/>
          <pc:sldMk cId="3107600751" sldId="527"/>
        </pc:sldMkLst>
        <pc:spChg chg="mod">
          <ac:chgData name="Catherine D'Anjou" userId="f6d6f950-91bf-4495-b0fd-4eed5e34c9db" providerId="ADAL" clId="{410E09A5-D6F8-463B-802B-DF391653385C}" dt="2023-01-24T20:55:31.563" v="672" actId="14100"/>
          <ac:spMkLst>
            <pc:docMk/>
            <pc:sldMk cId="3107600751" sldId="527"/>
            <ac:spMk id="2" creationId="{93FD2283-AD98-8611-9054-DCDA1CC44C50}"/>
          </ac:spMkLst>
        </pc:spChg>
        <pc:spChg chg="mod">
          <ac:chgData name="Catherine D'Anjou" userId="f6d6f950-91bf-4495-b0fd-4eed5e34c9db" providerId="ADAL" clId="{410E09A5-D6F8-463B-802B-DF391653385C}" dt="2023-01-24T20:57:35.494" v="753" actId="20577"/>
          <ac:spMkLst>
            <pc:docMk/>
            <pc:sldMk cId="3107600751" sldId="527"/>
            <ac:spMk id="3" creationId="{78E1E2C4-9647-755A-174D-170BCBCF3035}"/>
          </ac:spMkLst>
        </pc:spChg>
        <pc:spChg chg="add mod">
          <ac:chgData name="Catherine D'Anjou" userId="f6d6f950-91bf-4495-b0fd-4eed5e34c9db" providerId="ADAL" clId="{410E09A5-D6F8-463B-802B-DF391653385C}" dt="2023-01-24T20:56:00.110" v="697" actId="255"/>
          <ac:spMkLst>
            <pc:docMk/>
            <pc:sldMk cId="3107600751" sldId="527"/>
            <ac:spMk id="4" creationId="{68AC4ED8-4188-3DA3-311D-88049D30C076}"/>
          </ac:spMkLst>
        </pc:spChg>
      </pc:sldChg>
      <pc:sldChg chg="modSp mod">
        <pc:chgData name="Catherine D'Anjou" userId="f6d6f950-91bf-4495-b0fd-4eed5e34c9db" providerId="ADAL" clId="{410E09A5-D6F8-463B-802B-DF391653385C}" dt="2023-01-24T21:13:37.818" v="1144"/>
        <pc:sldMkLst>
          <pc:docMk/>
          <pc:sldMk cId="1817799065" sldId="528"/>
        </pc:sldMkLst>
        <pc:spChg chg="mod">
          <ac:chgData name="Catherine D'Anjou" userId="f6d6f950-91bf-4495-b0fd-4eed5e34c9db" providerId="ADAL" clId="{410E09A5-D6F8-463B-802B-DF391653385C}" dt="2023-01-24T20:36:58.635" v="24" actId="2711"/>
          <ac:spMkLst>
            <pc:docMk/>
            <pc:sldMk cId="1817799065" sldId="528"/>
            <ac:spMk id="2" creationId="{5EDE7C81-F29E-8482-A555-4C05C0DAED61}"/>
          </ac:spMkLst>
        </pc:spChg>
        <pc:spChg chg="mod">
          <ac:chgData name="Catherine D'Anjou" userId="f6d6f950-91bf-4495-b0fd-4eed5e34c9db" providerId="ADAL" clId="{410E09A5-D6F8-463B-802B-DF391653385C}" dt="2023-01-24T20:37:11.888" v="25" actId="2711"/>
          <ac:spMkLst>
            <pc:docMk/>
            <pc:sldMk cId="1817799065" sldId="528"/>
            <ac:spMk id="3" creationId="{217D2D99-E0FF-0FB3-294E-E02A2C34D5AA}"/>
          </ac:spMkLst>
        </pc:spChg>
        <pc:picChg chg="mod">
          <ac:chgData name="Catherine D'Anjou" userId="f6d6f950-91bf-4495-b0fd-4eed5e34c9db" providerId="ADAL" clId="{410E09A5-D6F8-463B-802B-DF391653385C}" dt="2023-01-24T21:13:37.818" v="1144"/>
          <ac:picMkLst>
            <pc:docMk/>
            <pc:sldMk cId="1817799065" sldId="528"/>
            <ac:picMk id="25" creationId="{374D9A3A-0256-6347-6F09-3A9CBB0B6212}"/>
          </ac:picMkLst>
        </pc:picChg>
      </pc:sldChg>
      <pc:sldChg chg="modSp mod">
        <pc:chgData name="Catherine D'Anjou" userId="f6d6f950-91bf-4495-b0fd-4eed5e34c9db" providerId="ADAL" clId="{410E09A5-D6F8-463B-802B-DF391653385C}" dt="2023-01-24T20:37:34.150" v="27" actId="2711"/>
        <pc:sldMkLst>
          <pc:docMk/>
          <pc:sldMk cId="656519435" sldId="529"/>
        </pc:sldMkLst>
        <pc:spChg chg="mod">
          <ac:chgData name="Catherine D'Anjou" userId="f6d6f950-91bf-4495-b0fd-4eed5e34c9db" providerId="ADAL" clId="{410E09A5-D6F8-463B-802B-DF391653385C}" dt="2023-01-24T20:37:29.511" v="26" actId="2711"/>
          <ac:spMkLst>
            <pc:docMk/>
            <pc:sldMk cId="656519435" sldId="529"/>
            <ac:spMk id="3" creationId="{00000000-0000-0000-0000-000000000000}"/>
          </ac:spMkLst>
        </pc:spChg>
        <pc:spChg chg="mod">
          <ac:chgData name="Catherine D'Anjou" userId="f6d6f950-91bf-4495-b0fd-4eed5e34c9db" providerId="ADAL" clId="{410E09A5-D6F8-463B-802B-DF391653385C}" dt="2023-01-24T20:37:34.150" v="27" actId="2711"/>
          <ac:spMkLst>
            <pc:docMk/>
            <pc:sldMk cId="656519435" sldId="529"/>
            <ac:spMk id="5" creationId="{7E88736F-66B2-07D1-47F2-1456476CE22E}"/>
          </ac:spMkLst>
        </pc:spChg>
      </pc:sldChg>
      <pc:sldChg chg="modSp mod">
        <pc:chgData name="Catherine D'Anjou" userId="f6d6f950-91bf-4495-b0fd-4eed5e34c9db" providerId="ADAL" clId="{410E09A5-D6F8-463B-802B-DF391653385C}" dt="2023-01-24T21:13:31.308" v="1143"/>
        <pc:sldMkLst>
          <pc:docMk/>
          <pc:sldMk cId="557046965" sldId="530"/>
        </pc:sldMkLst>
        <pc:spChg chg="mod">
          <ac:chgData name="Catherine D'Anjou" userId="f6d6f950-91bf-4495-b0fd-4eed5e34c9db" providerId="ADAL" clId="{410E09A5-D6F8-463B-802B-DF391653385C}" dt="2023-01-24T20:36:40.766" v="22" actId="2711"/>
          <ac:spMkLst>
            <pc:docMk/>
            <pc:sldMk cId="557046965" sldId="530"/>
            <ac:spMk id="3" creationId="{00000000-0000-0000-0000-000000000000}"/>
          </ac:spMkLst>
        </pc:spChg>
        <pc:spChg chg="mod">
          <ac:chgData name="Catherine D'Anjou" userId="f6d6f950-91bf-4495-b0fd-4eed5e34c9db" providerId="ADAL" clId="{410E09A5-D6F8-463B-802B-DF391653385C}" dt="2023-01-24T20:36:46.293" v="23" actId="2711"/>
          <ac:spMkLst>
            <pc:docMk/>
            <pc:sldMk cId="557046965" sldId="530"/>
            <ac:spMk id="10" creationId="{C4957170-63C5-C838-39A4-3F753C648030}"/>
          </ac:spMkLst>
        </pc:spChg>
        <pc:picChg chg="mod">
          <ac:chgData name="Catherine D'Anjou" userId="f6d6f950-91bf-4495-b0fd-4eed5e34c9db" providerId="ADAL" clId="{410E09A5-D6F8-463B-802B-DF391653385C}" dt="2023-01-24T21:13:31.308" v="1143"/>
          <ac:picMkLst>
            <pc:docMk/>
            <pc:sldMk cId="557046965" sldId="530"/>
            <ac:picMk id="2" creationId="{959D78A1-6DD2-8EC5-E45D-5A353B905887}"/>
          </ac:picMkLst>
        </pc:picChg>
      </pc:sldChg>
      <pc:sldChg chg="modSp mod">
        <pc:chgData name="Catherine D'Anjou" userId="f6d6f950-91bf-4495-b0fd-4eed5e34c9db" providerId="ADAL" clId="{410E09A5-D6F8-463B-802B-DF391653385C}" dt="2023-01-24T21:19:29.883" v="1235" actId="2165"/>
        <pc:sldMkLst>
          <pc:docMk/>
          <pc:sldMk cId="2788396568" sldId="531"/>
        </pc:sldMkLst>
        <pc:spChg chg="mod">
          <ac:chgData name="Catherine D'Anjou" userId="f6d6f950-91bf-4495-b0fd-4eed5e34c9db" providerId="ADAL" clId="{410E09A5-D6F8-463B-802B-DF391653385C}" dt="2023-01-24T21:10:57.207" v="1115" actId="2711"/>
          <ac:spMkLst>
            <pc:docMk/>
            <pc:sldMk cId="2788396568" sldId="531"/>
            <ac:spMk id="2" creationId="{9A1669A4-5A4C-8B86-4CB3-395547288994}"/>
          </ac:spMkLst>
        </pc:spChg>
        <pc:graphicFrameChg chg="mod modGraphic">
          <ac:chgData name="Catherine D'Anjou" userId="f6d6f950-91bf-4495-b0fd-4eed5e34c9db" providerId="ADAL" clId="{410E09A5-D6F8-463B-802B-DF391653385C}" dt="2023-01-24T21:19:29.883" v="1235" actId="2165"/>
          <ac:graphicFrameMkLst>
            <pc:docMk/>
            <pc:sldMk cId="2788396568" sldId="531"/>
            <ac:graphicFrameMk id="6" creationId="{0F6C3BF9-F8A5-15E1-2749-0FEBBC5141EB}"/>
          </ac:graphicFrameMkLst>
        </pc:graphicFrameChg>
      </pc:sldChg>
      <pc:sldChg chg="modSp mod">
        <pc:chgData name="Catherine D'Anjou" userId="f6d6f950-91bf-4495-b0fd-4eed5e34c9db" providerId="ADAL" clId="{410E09A5-D6F8-463B-802B-DF391653385C}" dt="2023-01-24T21:05:49.849" v="1096" actId="2711"/>
        <pc:sldMkLst>
          <pc:docMk/>
          <pc:sldMk cId="2629468858" sldId="532"/>
        </pc:sldMkLst>
        <pc:spChg chg="mod">
          <ac:chgData name="Catherine D'Anjou" userId="f6d6f950-91bf-4495-b0fd-4eed5e34c9db" providerId="ADAL" clId="{410E09A5-D6F8-463B-802B-DF391653385C}" dt="2023-01-24T21:05:49.849" v="1096" actId="2711"/>
          <ac:spMkLst>
            <pc:docMk/>
            <pc:sldMk cId="2629468858" sldId="532"/>
            <ac:spMk id="2" creationId="{92417BB5-D3B5-9EC1-BC7B-0D7DE5E46A52}"/>
          </ac:spMkLst>
        </pc:spChg>
      </pc:sldChg>
      <pc:sldChg chg="modSp mod">
        <pc:chgData name="Catherine D'Anjou" userId="f6d6f950-91bf-4495-b0fd-4eed5e34c9db" providerId="ADAL" clId="{410E09A5-D6F8-463B-802B-DF391653385C}" dt="2023-01-25T14:38:34.307" v="3524" actId="113"/>
        <pc:sldMkLst>
          <pc:docMk/>
          <pc:sldMk cId="3679610590" sldId="533"/>
        </pc:sldMkLst>
        <pc:spChg chg="mod">
          <ac:chgData name="Catherine D'Anjou" userId="f6d6f950-91bf-4495-b0fd-4eed5e34c9db" providerId="ADAL" clId="{410E09A5-D6F8-463B-802B-DF391653385C}" dt="2023-01-25T14:38:34.307" v="3524" actId="113"/>
          <ac:spMkLst>
            <pc:docMk/>
            <pc:sldMk cId="3679610590" sldId="533"/>
            <ac:spMk id="2" creationId="{16A42267-18C3-AC48-CA6E-22B47FC0CD31}"/>
          </ac:spMkLst>
        </pc:spChg>
        <pc:spChg chg="mod">
          <ac:chgData name="Catherine D'Anjou" userId="f6d6f950-91bf-4495-b0fd-4eed5e34c9db" providerId="ADAL" clId="{410E09A5-D6F8-463B-802B-DF391653385C}" dt="2023-01-24T21:18:50.837" v="1231" actId="20577"/>
          <ac:spMkLst>
            <pc:docMk/>
            <pc:sldMk cId="3679610590" sldId="533"/>
            <ac:spMk id="3" creationId="{26131A76-60F9-F987-391E-BA27A178587E}"/>
          </ac:spMkLst>
        </pc:spChg>
      </pc:sldChg>
      <pc:sldChg chg="addSp delSp modSp mod">
        <pc:chgData name="Catherine D'Anjou" userId="f6d6f950-91bf-4495-b0fd-4eed5e34c9db" providerId="ADAL" clId="{410E09A5-D6F8-463B-802B-DF391653385C}" dt="2023-01-24T21:08:44.903" v="1109" actId="1076"/>
        <pc:sldMkLst>
          <pc:docMk/>
          <pc:sldMk cId="3367431504" sldId="534"/>
        </pc:sldMkLst>
        <pc:spChg chg="del">
          <ac:chgData name="Catherine D'Anjou" userId="f6d6f950-91bf-4495-b0fd-4eed5e34c9db" providerId="ADAL" clId="{410E09A5-D6F8-463B-802B-DF391653385C}" dt="2023-01-24T21:08:14.649" v="1098" actId="478"/>
          <ac:spMkLst>
            <pc:docMk/>
            <pc:sldMk cId="3367431504" sldId="534"/>
            <ac:spMk id="2" creationId="{AE46E969-D6F3-E03E-DD61-11F72813DCB3}"/>
          </ac:spMkLst>
        </pc:spChg>
        <pc:spChg chg="del">
          <ac:chgData name="Catherine D'Anjou" userId="f6d6f950-91bf-4495-b0fd-4eed5e34c9db" providerId="ADAL" clId="{410E09A5-D6F8-463B-802B-DF391653385C}" dt="2023-01-24T21:08:19.366" v="1100" actId="478"/>
          <ac:spMkLst>
            <pc:docMk/>
            <pc:sldMk cId="3367431504" sldId="534"/>
            <ac:spMk id="3" creationId="{F4001925-667B-DE07-5B0F-148FF0AF959A}"/>
          </ac:spMkLst>
        </pc:spChg>
        <pc:spChg chg="add del mod">
          <ac:chgData name="Catherine D'Anjou" userId="f6d6f950-91bf-4495-b0fd-4eed5e34c9db" providerId="ADAL" clId="{410E09A5-D6F8-463B-802B-DF391653385C}" dt="2023-01-24T21:08:17.936" v="1099" actId="478"/>
          <ac:spMkLst>
            <pc:docMk/>
            <pc:sldMk cId="3367431504" sldId="534"/>
            <ac:spMk id="5" creationId="{CD99FFC4-5C30-14D2-1D58-FB30EE065109}"/>
          </ac:spMkLst>
        </pc:spChg>
        <pc:picChg chg="add mod">
          <ac:chgData name="Catherine D'Anjou" userId="f6d6f950-91bf-4495-b0fd-4eed5e34c9db" providerId="ADAL" clId="{410E09A5-D6F8-463B-802B-DF391653385C}" dt="2023-01-24T21:08:44.903" v="1109" actId="1076"/>
          <ac:picMkLst>
            <pc:docMk/>
            <pc:sldMk cId="3367431504" sldId="534"/>
            <ac:picMk id="7" creationId="{4C22FE83-DD68-AC38-BDC8-80E383E10E55}"/>
          </ac:picMkLst>
        </pc:picChg>
      </pc:sldChg>
      <pc:sldChg chg="del">
        <pc:chgData name="Catherine D'Anjou" userId="f6d6f950-91bf-4495-b0fd-4eed5e34c9db" providerId="ADAL" clId="{410E09A5-D6F8-463B-802B-DF391653385C}" dt="2023-01-25T14:48:11.685" v="3743" actId="47"/>
        <pc:sldMkLst>
          <pc:docMk/>
          <pc:sldMk cId="1912219895" sldId="535"/>
        </pc:sldMkLst>
      </pc:sldChg>
      <pc:sldChg chg="del">
        <pc:chgData name="Catherine D'Anjou" userId="f6d6f950-91bf-4495-b0fd-4eed5e34c9db" providerId="ADAL" clId="{410E09A5-D6F8-463B-802B-DF391653385C}" dt="2023-01-25T14:48:12.357" v="3744" actId="47"/>
        <pc:sldMkLst>
          <pc:docMk/>
          <pc:sldMk cId="3420880244" sldId="536"/>
        </pc:sldMkLst>
      </pc:sldChg>
      <pc:sldChg chg="del">
        <pc:chgData name="Catherine D'Anjou" userId="f6d6f950-91bf-4495-b0fd-4eed5e34c9db" providerId="ADAL" clId="{410E09A5-D6F8-463B-802B-DF391653385C}" dt="2023-01-25T14:48:13.230" v="3745" actId="47"/>
        <pc:sldMkLst>
          <pc:docMk/>
          <pc:sldMk cId="39879371" sldId="537"/>
        </pc:sldMkLst>
      </pc:sldChg>
      <pc:sldChg chg="del">
        <pc:chgData name="Catherine D'Anjou" userId="f6d6f950-91bf-4495-b0fd-4eed5e34c9db" providerId="ADAL" clId="{410E09A5-D6F8-463B-802B-DF391653385C}" dt="2023-01-25T14:48:13.771" v="3746" actId="47"/>
        <pc:sldMkLst>
          <pc:docMk/>
          <pc:sldMk cId="3164430446" sldId="538"/>
        </pc:sldMkLst>
      </pc:sldChg>
      <pc:sldChg chg="del">
        <pc:chgData name="Catherine D'Anjou" userId="f6d6f950-91bf-4495-b0fd-4eed5e34c9db" providerId="ADAL" clId="{410E09A5-D6F8-463B-802B-DF391653385C}" dt="2023-01-25T14:48:14.779" v="3747" actId="47"/>
        <pc:sldMkLst>
          <pc:docMk/>
          <pc:sldMk cId="1433483662" sldId="539"/>
        </pc:sldMkLst>
      </pc:sldChg>
      <pc:sldChg chg="del">
        <pc:chgData name="Catherine D'Anjou" userId="f6d6f950-91bf-4495-b0fd-4eed5e34c9db" providerId="ADAL" clId="{410E09A5-D6F8-463B-802B-DF391653385C}" dt="2023-01-25T14:48:15.766" v="3748" actId="47"/>
        <pc:sldMkLst>
          <pc:docMk/>
          <pc:sldMk cId="3810484776" sldId="540"/>
        </pc:sldMkLst>
      </pc:sldChg>
      <pc:sldChg chg="delSp modSp mod">
        <pc:chgData name="Catherine D'Anjou" userId="f6d6f950-91bf-4495-b0fd-4eed5e34c9db" providerId="ADAL" clId="{410E09A5-D6F8-463B-802B-DF391653385C}" dt="2023-01-25T14:50:07.533" v="3774" actId="478"/>
        <pc:sldMkLst>
          <pc:docMk/>
          <pc:sldMk cId="2106234830" sldId="541"/>
        </pc:sldMkLst>
        <pc:spChg chg="mod">
          <ac:chgData name="Catherine D'Anjou" userId="f6d6f950-91bf-4495-b0fd-4eed5e34c9db" providerId="ADAL" clId="{410E09A5-D6F8-463B-802B-DF391653385C}" dt="2023-01-25T14:50:05.532" v="3773" actId="20577"/>
          <ac:spMkLst>
            <pc:docMk/>
            <pc:sldMk cId="2106234830" sldId="541"/>
            <ac:spMk id="2" creationId="{CD57A812-1D40-E0E5-B93E-BF986F647824}"/>
          </ac:spMkLst>
        </pc:spChg>
        <pc:spChg chg="del">
          <ac:chgData name="Catherine D'Anjou" userId="f6d6f950-91bf-4495-b0fd-4eed5e34c9db" providerId="ADAL" clId="{410E09A5-D6F8-463B-802B-DF391653385C}" dt="2023-01-25T14:50:07.533" v="3774" actId="478"/>
          <ac:spMkLst>
            <pc:docMk/>
            <pc:sldMk cId="2106234830" sldId="541"/>
            <ac:spMk id="3" creationId="{F99B682D-3BFE-FF1B-16B1-ED1E06237946}"/>
          </ac:spMkLst>
        </pc:spChg>
      </pc:sldChg>
      <pc:sldChg chg="addSp delSp modSp mod ord">
        <pc:chgData name="Catherine D'Anjou" userId="f6d6f950-91bf-4495-b0fd-4eed5e34c9db" providerId="ADAL" clId="{410E09A5-D6F8-463B-802B-DF391653385C}" dt="2023-01-24T21:40:18.797" v="2472"/>
        <pc:sldMkLst>
          <pc:docMk/>
          <pc:sldMk cId="2318696410" sldId="543"/>
        </pc:sldMkLst>
        <pc:spChg chg="del">
          <ac:chgData name="Catherine D'Anjou" userId="f6d6f950-91bf-4495-b0fd-4eed5e34c9db" providerId="ADAL" clId="{410E09A5-D6F8-463B-802B-DF391653385C}" dt="2023-01-24T21:11:11.939" v="1117" actId="478"/>
          <ac:spMkLst>
            <pc:docMk/>
            <pc:sldMk cId="2318696410" sldId="543"/>
            <ac:spMk id="2" creationId="{35151039-3303-EA96-1137-CB38E3D09C58}"/>
          </ac:spMkLst>
        </pc:spChg>
        <pc:spChg chg="del">
          <ac:chgData name="Catherine D'Anjou" userId="f6d6f950-91bf-4495-b0fd-4eed5e34c9db" providerId="ADAL" clId="{410E09A5-D6F8-463B-802B-DF391653385C}" dt="2023-01-24T21:11:13.529" v="1118" actId="478"/>
          <ac:spMkLst>
            <pc:docMk/>
            <pc:sldMk cId="2318696410" sldId="543"/>
            <ac:spMk id="3" creationId="{7DDB24C7-AD29-3415-67FF-48C6B76926A6}"/>
          </ac:spMkLst>
        </pc:spChg>
        <pc:picChg chg="add mod">
          <ac:chgData name="Catherine D'Anjou" userId="f6d6f950-91bf-4495-b0fd-4eed5e34c9db" providerId="ADAL" clId="{410E09A5-D6F8-463B-802B-DF391653385C}" dt="2023-01-24T21:11:22.672" v="1122" actId="14100"/>
          <ac:picMkLst>
            <pc:docMk/>
            <pc:sldMk cId="2318696410" sldId="543"/>
            <ac:picMk id="5" creationId="{FFB0EC6B-E501-5E3C-F0A2-A86F2D4BB6C4}"/>
          </ac:picMkLst>
        </pc:picChg>
        <pc:picChg chg="add mod">
          <ac:chgData name="Catherine D'Anjou" userId="f6d6f950-91bf-4495-b0fd-4eed5e34c9db" providerId="ADAL" clId="{410E09A5-D6F8-463B-802B-DF391653385C}" dt="2023-01-24T21:12:00.434" v="1127" actId="1076"/>
          <ac:picMkLst>
            <pc:docMk/>
            <pc:sldMk cId="2318696410" sldId="543"/>
            <ac:picMk id="7" creationId="{8B28BC1C-AA44-250E-AC5F-CEB81E0AE8A9}"/>
          </ac:picMkLst>
        </pc:picChg>
      </pc:sldChg>
      <pc:sldChg chg="delSp modSp mod">
        <pc:chgData name="Catherine D'Anjou" userId="f6d6f950-91bf-4495-b0fd-4eed5e34c9db" providerId="ADAL" clId="{410E09A5-D6F8-463B-802B-DF391653385C}" dt="2023-01-25T14:50:41.086" v="3781" actId="478"/>
        <pc:sldMkLst>
          <pc:docMk/>
          <pc:sldMk cId="3817337220" sldId="544"/>
        </pc:sldMkLst>
        <pc:spChg chg="mod">
          <ac:chgData name="Catherine D'Anjou" userId="f6d6f950-91bf-4495-b0fd-4eed5e34c9db" providerId="ADAL" clId="{410E09A5-D6F8-463B-802B-DF391653385C}" dt="2023-01-24T21:33:17.191" v="2030" actId="2711"/>
          <ac:spMkLst>
            <pc:docMk/>
            <pc:sldMk cId="3817337220" sldId="544"/>
            <ac:spMk id="4" creationId="{7DCA6362-3C2E-3A28-324F-ABA07A851933}"/>
          </ac:spMkLst>
        </pc:spChg>
        <pc:spChg chg="del">
          <ac:chgData name="Catherine D'Anjou" userId="f6d6f950-91bf-4495-b0fd-4eed5e34c9db" providerId="ADAL" clId="{410E09A5-D6F8-463B-802B-DF391653385C}" dt="2023-01-25T14:50:41.086" v="3781" actId="478"/>
          <ac:spMkLst>
            <pc:docMk/>
            <pc:sldMk cId="3817337220" sldId="544"/>
            <ac:spMk id="5" creationId="{7A4F12B9-434B-5801-1654-E541D4F520DA}"/>
          </ac:spMkLst>
        </pc:spChg>
      </pc:sldChg>
      <pc:sldChg chg="delSp modSp mod">
        <pc:chgData name="Catherine D'Anjou" userId="f6d6f950-91bf-4495-b0fd-4eed5e34c9db" providerId="ADAL" clId="{410E09A5-D6F8-463B-802B-DF391653385C}" dt="2023-01-24T21:14:12.606" v="1148" actId="478"/>
        <pc:sldMkLst>
          <pc:docMk/>
          <pc:sldMk cId="3622534885" sldId="545"/>
        </pc:sldMkLst>
        <pc:spChg chg="mod">
          <ac:chgData name="Catherine D'Anjou" userId="f6d6f950-91bf-4495-b0fd-4eed5e34c9db" providerId="ADAL" clId="{410E09A5-D6F8-463B-802B-DF391653385C}" dt="2023-01-24T20:32:27.651" v="9" actId="2711"/>
          <ac:spMkLst>
            <pc:docMk/>
            <pc:sldMk cId="3622534885" sldId="545"/>
            <ac:spMk id="4" creationId="{B0FD4B18-DCFE-AEE6-29C6-8163C283574B}"/>
          </ac:spMkLst>
        </pc:spChg>
        <pc:spChg chg="del">
          <ac:chgData name="Catherine D'Anjou" userId="f6d6f950-91bf-4495-b0fd-4eed5e34c9db" providerId="ADAL" clId="{410E09A5-D6F8-463B-802B-DF391653385C}" dt="2023-01-24T21:14:12.606" v="1148" actId="478"/>
          <ac:spMkLst>
            <pc:docMk/>
            <pc:sldMk cId="3622534885" sldId="545"/>
            <ac:spMk id="5" creationId="{956F2CAD-EA4A-6E7E-2E9A-C8F3C1627DA8}"/>
          </ac:spMkLst>
        </pc:spChg>
      </pc:sldChg>
      <pc:sldChg chg="delSp modSp mod">
        <pc:chgData name="Catherine D'Anjou" userId="f6d6f950-91bf-4495-b0fd-4eed5e34c9db" providerId="ADAL" clId="{410E09A5-D6F8-463B-802B-DF391653385C}" dt="2023-01-25T14:51:34.789" v="3789" actId="478"/>
        <pc:sldMkLst>
          <pc:docMk/>
          <pc:sldMk cId="967655883" sldId="546"/>
        </pc:sldMkLst>
        <pc:spChg chg="mod">
          <ac:chgData name="Catherine D'Anjou" userId="f6d6f950-91bf-4495-b0fd-4eed5e34c9db" providerId="ADAL" clId="{410E09A5-D6F8-463B-802B-DF391653385C}" dt="2023-01-24T21:05:54.025" v="1097" actId="2711"/>
          <ac:spMkLst>
            <pc:docMk/>
            <pc:sldMk cId="967655883" sldId="546"/>
            <ac:spMk id="4" creationId="{B0FD4B18-DCFE-AEE6-29C6-8163C283574B}"/>
          </ac:spMkLst>
        </pc:spChg>
        <pc:spChg chg="del">
          <ac:chgData name="Catherine D'Anjou" userId="f6d6f950-91bf-4495-b0fd-4eed5e34c9db" providerId="ADAL" clId="{410E09A5-D6F8-463B-802B-DF391653385C}" dt="2023-01-25T14:51:34.789" v="3789" actId="478"/>
          <ac:spMkLst>
            <pc:docMk/>
            <pc:sldMk cId="967655883" sldId="546"/>
            <ac:spMk id="5" creationId="{956F2CAD-EA4A-6E7E-2E9A-C8F3C1627DA8}"/>
          </ac:spMkLst>
        </pc:spChg>
      </pc:sldChg>
      <pc:sldChg chg="delSp modSp mod">
        <pc:chgData name="Catherine D'Anjou" userId="f6d6f950-91bf-4495-b0fd-4eed5e34c9db" providerId="ADAL" clId="{410E09A5-D6F8-463B-802B-DF391653385C}" dt="2023-01-24T20:36:33.552" v="21" actId="2711"/>
        <pc:sldMkLst>
          <pc:docMk/>
          <pc:sldMk cId="615114290" sldId="547"/>
        </pc:sldMkLst>
        <pc:spChg chg="mod">
          <ac:chgData name="Catherine D'Anjou" userId="f6d6f950-91bf-4495-b0fd-4eed5e34c9db" providerId="ADAL" clId="{410E09A5-D6F8-463B-802B-DF391653385C}" dt="2023-01-24T20:36:33.552" v="21" actId="2711"/>
          <ac:spMkLst>
            <pc:docMk/>
            <pc:sldMk cId="615114290" sldId="547"/>
            <ac:spMk id="4" creationId="{B0FD4B18-DCFE-AEE6-29C6-8163C283574B}"/>
          </ac:spMkLst>
        </pc:spChg>
        <pc:spChg chg="del">
          <ac:chgData name="Catherine D'Anjou" userId="f6d6f950-91bf-4495-b0fd-4eed5e34c9db" providerId="ADAL" clId="{410E09A5-D6F8-463B-802B-DF391653385C}" dt="2023-01-24T20:36:28.163" v="20" actId="478"/>
          <ac:spMkLst>
            <pc:docMk/>
            <pc:sldMk cId="615114290" sldId="547"/>
            <ac:spMk id="5" creationId="{956F2CAD-EA4A-6E7E-2E9A-C8F3C1627DA8}"/>
          </ac:spMkLst>
        </pc:spChg>
      </pc:sldChg>
      <pc:sldChg chg="modSp mod">
        <pc:chgData name="Catherine D'Anjou" userId="f6d6f950-91bf-4495-b0fd-4eed5e34c9db" providerId="ADAL" clId="{410E09A5-D6F8-463B-802B-DF391653385C}" dt="2023-01-24T20:39:06.156" v="34" actId="2711"/>
        <pc:sldMkLst>
          <pc:docMk/>
          <pc:sldMk cId="2152438666" sldId="548"/>
        </pc:sldMkLst>
        <pc:spChg chg="mod">
          <ac:chgData name="Catherine D'Anjou" userId="f6d6f950-91bf-4495-b0fd-4eed5e34c9db" providerId="ADAL" clId="{410E09A5-D6F8-463B-802B-DF391653385C}" dt="2023-01-24T20:39:06.156" v="34" actId="2711"/>
          <ac:spMkLst>
            <pc:docMk/>
            <pc:sldMk cId="2152438666" sldId="548"/>
            <ac:spMk id="4" creationId="{B0FD4B18-DCFE-AEE6-29C6-8163C283574B}"/>
          </ac:spMkLst>
        </pc:spChg>
        <pc:spChg chg="mod">
          <ac:chgData name="Catherine D'Anjou" userId="f6d6f950-91bf-4495-b0fd-4eed5e34c9db" providerId="ADAL" clId="{410E09A5-D6F8-463B-802B-DF391653385C}" dt="2023-01-24T20:39:00.670" v="33" actId="2711"/>
          <ac:spMkLst>
            <pc:docMk/>
            <pc:sldMk cId="2152438666" sldId="548"/>
            <ac:spMk id="5" creationId="{956F2CAD-EA4A-6E7E-2E9A-C8F3C1627DA8}"/>
          </ac:spMkLst>
        </pc:spChg>
      </pc:sldChg>
      <pc:sldChg chg="modSp mod">
        <pc:chgData name="Catherine D'Anjou" userId="f6d6f950-91bf-4495-b0fd-4eed5e34c9db" providerId="ADAL" clId="{410E09A5-D6F8-463B-802B-DF391653385C}" dt="2023-01-24T20:39:13.733" v="35" actId="2711"/>
        <pc:sldMkLst>
          <pc:docMk/>
          <pc:sldMk cId="3366702293" sldId="549"/>
        </pc:sldMkLst>
        <pc:spChg chg="mod">
          <ac:chgData name="Catherine D'Anjou" userId="f6d6f950-91bf-4495-b0fd-4eed5e34c9db" providerId="ADAL" clId="{410E09A5-D6F8-463B-802B-DF391653385C}" dt="2023-01-24T20:39:13.733" v="35" actId="2711"/>
          <ac:spMkLst>
            <pc:docMk/>
            <pc:sldMk cId="3366702293" sldId="549"/>
            <ac:spMk id="4" creationId="{4946C5CC-EC07-D710-44DA-6E7321C27317}"/>
          </ac:spMkLst>
        </pc:spChg>
      </pc:sldChg>
      <pc:sldChg chg="addSp modSp mod modClrScheme chgLayout">
        <pc:chgData name="Catherine D'Anjou" userId="f6d6f950-91bf-4495-b0fd-4eed5e34c9db" providerId="ADAL" clId="{410E09A5-D6F8-463B-802B-DF391653385C}" dt="2023-01-24T21:35:04.355" v="2117" actId="113"/>
        <pc:sldMkLst>
          <pc:docMk/>
          <pc:sldMk cId="64591999" sldId="550"/>
        </pc:sldMkLst>
        <pc:spChg chg="add mod ord">
          <ac:chgData name="Catherine D'Anjou" userId="f6d6f950-91bf-4495-b0fd-4eed5e34c9db" providerId="ADAL" clId="{410E09A5-D6F8-463B-802B-DF391653385C}" dt="2023-01-24T21:12:41.488" v="1139" actId="2710"/>
          <ac:spMkLst>
            <pc:docMk/>
            <pc:sldMk cId="64591999" sldId="550"/>
            <ac:spMk id="2" creationId="{23F48AB6-9195-AEEE-72B4-31B24FE772DD}"/>
          </ac:spMkLst>
        </pc:spChg>
        <pc:spChg chg="mod ord">
          <ac:chgData name="Catherine D'Anjou" userId="f6d6f950-91bf-4495-b0fd-4eed5e34c9db" providerId="ADAL" clId="{410E09A5-D6F8-463B-802B-DF391653385C}" dt="2023-01-24T21:35:04.355" v="2117" actId="113"/>
          <ac:spMkLst>
            <pc:docMk/>
            <pc:sldMk cId="64591999" sldId="550"/>
            <ac:spMk id="4" creationId="{5DA373EA-6A4B-E2CE-BB7F-C1B6C7517139}"/>
          </ac:spMkLst>
        </pc:spChg>
      </pc:sldChg>
      <pc:sldChg chg="addSp modSp mod modClrScheme chgLayout">
        <pc:chgData name="Catherine D'Anjou" userId="f6d6f950-91bf-4495-b0fd-4eed5e34c9db" providerId="ADAL" clId="{410E09A5-D6F8-463B-802B-DF391653385C}" dt="2023-01-24T21:35:00.746" v="2116" actId="113"/>
        <pc:sldMkLst>
          <pc:docMk/>
          <pc:sldMk cId="287094773" sldId="551"/>
        </pc:sldMkLst>
        <pc:spChg chg="mod ord">
          <ac:chgData name="Catherine D'Anjou" userId="f6d6f950-91bf-4495-b0fd-4eed5e34c9db" providerId="ADAL" clId="{410E09A5-D6F8-463B-802B-DF391653385C}" dt="2023-01-24T21:35:00.746" v="2116" actId="113"/>
          <ac:spMkLst>
            <pc:docMk/>
            <pc:sldMk cId="287094773" sldId="551"/>
            <ac:spMk id="2" creationId="{B9CD54E4-7A4F-7CAC-0571-18638F9A1629}"/>
          </ac:spMkLst>
        </pc:spChg>
        <pc:spChg chg="add mod ord">
          <ac:chgData name="Catherine D'Anjou" userId="f6d6f950-91bf-4495-b0fd-4eed5e34c9db" providerId="ADAL" clId="{410E09A5-D6F8-463B-802B-DF391653385C}" dt="2023-01-24T21:34:56.862" v="2115" actId="113"/>
          <ac:spMkLst>
            <pc:docMk/>
            <pc:sldMk cId="287094773" sldId="551"/>
            <ac:spMk id="3" creationId="{D8EFDA89-C759-F9E0-E280-C0349827F0C1}"/>
          </ac:spMkLst>
        </pc:spChg>
      </pc:sldChg>
      <pc:sldChg chg="del">
        <pc:chgData name="Catherine D'Anjou" userId="f6d6f950-91bf-4495-b0fd-4eed5e34c9db" providerId="ADAL" clId="{410E09A5-D6F8-463B-802B-DF391653385C}" dt="2023-01-24T20:46:30.702" v="292" actId="47"/>
        <pc:sldMkLst>
          <pc:docMk/>
          <pc:sldMk cId="2736565972" sldId="552"/>
        </pc:sldMkLst>
      </pc:sldChg>
      <pc:sldChg chg="del">
        <pc:chgData name="Catherine D'Anjou" userId="f6d6f950-91bf-4495-b0fd-4eed5e34c9db" providerId="ADAL" clId="{410E09A5-D6F8-463B-802B-DF391653385C}" dt="2023-01-24T20:50:22.425" v="562" actId="47"/>
        <pc:sldMkLst>
          <pc:docMk/>
          <pc:sldMk cId="2384609301" sldId="553"/>
        </pc:sldMkLst>
      </pc:sldChg>
      <pc:sldChg chg="del ord">
        <pc:chgData name="Catherine D'Anjou" userId="f6d6f950-91bf-4495-b0fd-4eed5e34c9db" providerId="ADAL" clId="{410E09A5-D6F8-463B-802B-DF391653385C}" dt="2023-01-24T20:54:36.241" v="654" actId="47"/>
        <pc:sldMkLst>
          <pc:docMk/>
          <pc:sldMk cId="1478994002" sldId="554"/>
        </pc:sldMkLst>
      </pc:sldChg>
      <pc:sldChg chg="modSp add mod">
        <pc:chgData name="Catherine D'Anjou" userId="f6d6f950-91bf-4495-b0fd-4eed5e34c9db" providerId="ADAL" clId="{410E09A5-D6F8-463B-802B-DF391653385C}" dt="2023-01-24T21:20:39.383" v="1299" actId="20577"/>
        <pc:sldMkLst>
          <pc:docMk/>
          <pc:sldMk cId="196891748" sldId="555"/>
        </pc:sldMkLst>
        <pc:spChg chg="mod">
          <ac:chgData name="Catherine D'Anjou" userId="f6d6f950-91bf-4495-b0fd-4eed5e34c9db" providerId="ADAL" clId="{410E09A5-D6F8-463B-802B-DF391653385C}" dt="2023-01-24T20:45:34.356" v="285" actId="20577"/>
          <ac:spMkLst>
            <pc:docMk/>
            <pc:sldMk cId="196891748" sldId="555"/>
            <ac:spMk id="2" creationId="{B9CD54E4-7A4F-7CAC-0571-18638F9A1629}"/>
          </ac:spMkLst>
        </pc:spChg>
        <pc:spChg chg="mod">
          <ac:chgData name="Catherine D'Anjou" userId="f6d6f950-91bf-4495-b0fd-4eed5e34c9db" providerId="ADAL" clId="{410E09A5-D6F8-463B-802B-DF391653385C}" dt="2023-01-24T21:20:39.383" v="1299" actId="20577"/>
          <ac:spMkLst>
            <pc:docMk/>
            <pc:sldMk cId="196891748" sldId="555"/>
            <ac:spMk id="3" creationId="{D8EFDA89-C759-F9E0-E280-C0349827F0C1}"/>
          </ac:spMkLst>
        </pc:spChg>
      </pc:sldChg>
      <pc:sldChg chg="modSp add mod">
        <pc:chgData name="Catherine D'Anjou" userId="f6d6f950-91bf-4495-b0fd-4eed5e34c9db" providerId="ADAL" clId="{410E09A5-D6F8-463B-802B-DF391653385C}" dt="2023-01-24T21:21:45.699" v="1349" actId="20577"/>
        <pc:sldMkLst>
          <pc:docMk/>
          <pc:sldMk cId="1200448433" sldId="556"/>
        </pc:sldMkLst>
        <pc:spChg chg="mod">
          <ac:chgData name="Catherine D'Anjou" userId="f6d6f950-91bf-4495-b0fd-4eed5e34c9db" providerId="ADAL" clId="{410E09A5-D6F8-463B-802B-DF391653385C}" dt="2023-01-24T21:21:45.699" v="1349" actId="20577"/>
          <ac:spMkLst>
            <pc:docMk/>
            <pc:sldMk cId="1200448433" sldId="556"/>
            <ac:spMk id="2" creationId="{B9CD54E4-7A4F-7CAC-0571-18638F9A1629}"/>
          </ac:spMkLst>
        </pc:spChg>
        <pc:spChg chg="mod">
          <ac:chgData name="Catherine D'Anjou" userId="f6d6f950-91bf-4495-b0fd-4eed5e34c9db" providerId="ADAL" clId="{410E09A5-D6F8-463B-802B-DF391653385C}" dt="2023-01-24T21:21:33.232" v="1321" actId="255"/>
          <ac:spMkLst>
            <pc:docMk/>
            <pc:sldMk cId="1200448433" sldId="556"/>
            <ac:spMk id="3" creationId="{D8EFDA89-C759-F9E0-E280-C0349827F0C1}"/>
          </ac:spMkLst>
        </pc:spChg>
      </pc:sldChg>
      <pc:sldChg chg="new del">
        <pc:chgData name="Catherine D'Anjou" userId="f6d6f950-91bf-4495-b0fd-4eed5e34c9db" providerId="ADAL" clId="{410E09A5-D6F8-463B-802B-DF391653385C}" dt="2023-01-24T20:50:19.700" v="561" actId="47"/>
        <pc:sldMkLst>
          <pc:docMk/>
          <pc:sldMk cId="933551454" sldId="557"/>
        </pc:sldMkLst>
      </pc:sldChg>
      <pc:sldChg chg="modSp add mod ord">
        <pc:chgData name="Catherine D'Anjou" userId="f6d6f950-91bf-4495-b0fd-4eed5e34c9db" providerId="ADAL" clId="{410E09A5-D6F8-463B-802B-DF391653385C}" dt="2023-01-25T14:50:53.978" v="3783"/>
        <pc:sldMkLst>
          <pc:docMk/>
          <pc:sldMk cId="1280372070" sldId="557"/>
        </pc:sldMkLst>
        <pc:spChg chg="mod">
          <ac:chgData name="Catherine D'Anjou" userId="f6d6f950-91bf-4495-b0fd-4eed5e34c9db" providerId="ADAL" clId="{410E09A5-D6F8-463B-802B-DF391653385C}" dt="2023-01-24T20:50:34.041" v="597" actId="20577"/>
          <ac:spMkLst>
            <pc:docMk/>
            <pc:sldMk cId="1280372070" sldId="557"/>
            <ac:spMk id="2" creationId="{B9CD54E4-7A4F-7CAC-0571-18638F9A1629}"/>
          </ac:spMkLst>
        </pc:spChg>
        <pc:spChg chg="mod">
          <ac:chgData name="Catherine D'Anjou" userId="f6d6f950-91bf-4495-b0fd-4eed5e34c9db" providerId="ADAL" clId="{410E09A5-D6F8-463B-802B-DF391653385C}" dt="2023-01-24T21:33:39.708" v="2034" actId="1076"/>
          <ac:spMkLst>
            <pc:docMk/>
            <pc:sldMk cId="1280372070" sldId="557"/>
            <ac:spMk id="3" creationId="{D8EFDA89-C759-F9E0-E280-C0349827F0C1}"/>
          </ac:spMkLst>
        </pc:spChg>
      </pc:sldChg>
      <pc:sldChg chg="modSp add del mod">
        <pc:chgData name="Catherine D'Anjou" userId="f6d6f950-91bf-4495-b0fd-4eed5e34c9db" providerId="ADAL" clId="{410E09A5-D6F8-463B-802B-DF391653385C}" dt="2023-01-24T21:29:07.441" v="1673" actId="47"/>
        <pc:sldMkLst>
          <pc:docMk/>
          <pc:sldMk cId="3564197127" sldId="558"/>
        </pc:sldMkLst>
        <pc:spChg chg="mod">
          <ac:chgData name="Catherine D'Anjou" userId="f6d6f950-91bf-4495-b0fd-4eed5e34c9db" providerId="ADAL" clId="{410E09A5-D6F8-463B-802B-DF391653385C}" dt="2023-01-24T21:28:19.452" v="1584" actId="20577"/>
          <ac:spMkLst>
            <pc:docMk/>
            <pc:sldMk cId="3564197127" sldId="558"/>
            <ac:spMk id="3" creationId="{D8EFDA89-C759-F9E0-E280-C0349827F0C1}"/>
          </ac:spMkLst>
        </pc:spChg>
      </pc:sldChg>
      <pc:sldChg chg="modSp new mod">
        <pc:chgData name="Catherine D'Anjou" userId="f6d6f950-91bf-4495-b0fd-4eed5e34c9db" providerId="ADAL" clId="{410E09A5-D6F8-463B-802B-DF391653385C}" dt="2023-01-24T21:33:03.641" v="2027" actId="14"/>
        <pc:sldMkLst>
          <pc:docMk/>
          <pc:sldMk cId="3177183263" sldId="559"/>
        </pc:sldMkLst>
        <pc:spChg chg="mod">
          <ac:chgData name="Catherine D'Anjou" userId="f6d6f950-91bf-4495-b0fd-4eed5e34c9db" providerId="ADAL" clId="{410E09A5-D6F8-463B-802B-DF391653385C}" dt="2023-01-24T20:54:18.671" v="651" actId="20577"/>
          <ac:spMkLst>
            <pc:docMk/>
            <pc:sldMk cId="3177183263" sldId="559"/>
            <ac:spMk id="2" creationId="{0B3A7626-B029-8FD4-FF34-C46EE755D60A}"/>
          </ac:spMkLst>
        </pc:spChg>
        <pc:spChg chg="mod">
          <ac:chgData name="Catherine D'Anjou" userId="f6d6f950-91bf-4495-b0fd-4eed5e34c9db" providerId="ADAL" clId="{410E09A5-D6F8-463B-802B-DF391653385C}" dt="2023-01-24T21:33:03.641" v="2027" actId="14"/>
          <ac:spMkLst>
            <pc:docMk/>
            <pc:sldMk cId="3177183263" sldId="559"/>
            <ac:spMk id="3" creationId="{D384D35A-490D-F97B-E02E-E501D7C6656F}"/>
          </ac:spMkLst>
        </pc:spChg>
      </pc:sldChg>
      <pc:sldChg chg="modSp add mod">
        <pc:chgData name="Catherine D'Anjou" userId="f6d6f950-91bf-4495-b0fd-4eed5e34c9db" providerId="ADAL" clId="{410E09A5-D6F8-463B-802B-DF391653385C}" dt="2023-01-24T21:33:13.545" v="2029" actId="5793"/>
        <pc:sldMkLst>
          <pc:docMk/>
          <pc:sldMk cId="2719643159" sldId="560"/>
        </pc:sldMkLst>
        <pc:spChg chg="mod">
          <ac:chgData name="Catherine D'Anjou" userId="f6d6f950-91bf-4495-b0fd-4eed5e34c9db" providerId="ADAL" clId="{410E09A5-D6F8-463B-802B-DF391653385C}" dt="2023-01-24T20:54:45.623" v="671" actId="20577"/>
          <ac:spMkLst>
            <pc:docMk/>
            <pc:sldMk cId="2719643159" sldId="560"/>
            <ac:spMk id="2" creationId="{0B3A7626-B029-8FD4-FF34-C46EE755D60A}"/>
          </ac:spMkLst>
        </pc:spChg>
        <pc:spChg chg="mod">
          <ac:chgData name="Catherine D'Anjou" userId="f6d6f950-91bf-4495-b0fd-4eed5e34c9db" providerId="ADAL" clId="{410E09A5-D6F8-463B-802B-DF391653385C}" dt="2023-01-24T21:33:13.545" v="2029" actId="5793"/>
          <ac:spMkLst>
            <pc:docMk/>
            <pc:sldMk cId="2719643159" sldId="560"/>
            <ac:spMk id="3" creationId="{D384D35A-490D-F97B-E02E-E501D7C6656F}"/>
          </ac:spMkLst>
        </pc:spChg>
      </pc:sldChg>
      <pc:sldChg chg="addSp modSp new mod">
        <pc:chgData name="Catherine D'Anjou" userId="f6d6f950-91bf-4495-b0fd-4eed5e34c9db" providerId="ADAL" clId="{410E09A5-D6F8-463B-802B-DF391653385C}" dt="2023-01-24T21:09:40.650" v="1113" actId="14100"/>
        <pc:sldMkLst>
          <pc:docMk/>
          <pc:sldMk cId="2800763762" sldId="561"/>
        </pc:sldMkLst>
        <pc:picChg chg="add mod">
          <ac:chgData name="Catherine D'Anjou" userId="f6d6f950-91bf-4495-b0fd-4eed5e34c9db" providerId="ADAL" clId="{410E09A5-D6F8-463B-802B-DF391653385C}" dt="2023-01-24T21:09:40.650" v="1113" actId="14100"/>
          <ac:picMkLst>
            <pc:docMk/>
            <pc:sldMk cId="2800763762" sldId="561"/>
            <ac:picMk id="3" creationId="{CF67E466-EA44-B555-B918-82519F701450}"/>
          </ac:picMkLst>
        </pc:picChg>
      </pc:sldChg>
      <pc:sldChg chg="modSp add mod">
        <pc:chgData name="Catherine D'Anjou" userId="f6d6f950-91bf-4495-b0fd-4eed5e34c9db" providerId="ADAL" clId="{410E09A5-D6F8-463B-802B-DF391653385C}" dt="2023-01-24T21:32:50.765" v="2025" actId="113"/>
        <pc:sldMkLst>
          <pc:docMk/>
          <pc:sldMk cId="2087272564" sldId="562"/>
        </pc:sldMkLst>
        <pc:spChg chg="mod">
          <ac:chgData name="Catherine D'Anjou" userId="f6d6f950-91bf-4495-b0fd-4eed5e34c9db" providerId="ADAL" clId="{410E09A5-D6F8-463B-802B-DF391653385C}" dt="2023-01-24T21:32:50.765" v="2025" actId="113"/>
          <ac:spMkLst>
            <pc:docMk/>
            <pc:sldMk cId="2087272564" sldId="562"/>
            <ac:spMk id="3" creationId="{D8EFDA89-C759-F9E0-E280-C0349827F0C1}"/>
          </ac:spMkLst>
        </pc:spChg>
      </pc:sldChg>
      <pc:sldChg chg="modSp add mod">
        <pc:chgData name="Catherine D'Anjou" userId="f6d6f950-91bf-4495-b0fd-4eed5e34c9db" providerId="ADAL" clId="{410E09A5-D6F8-463B-802B-DF391653385C}" dt="2023-01-25T14:38:55.975" v="3532" actId="20577"/>
        <pc:sldMkLst>
          <pc:docMk/>
          <pc:sldMk cId="791264049" sldId="563"/>
        </pc:sldMkLst>
        <pc:spChg chg="mod">
          <ac:chgData name="Catherine D'Anjou" userId="f6d6f950-91bf-4495-b0fd-4eed5e34c9db" providerId="ADAL" clId="{410E09A5-D6F8-463B-802B-DF391653385C}" dt="2023-01-25T14:38:55.975" v="3532" actId="20577"/>
          <ac:spMkLst>
            <pc:docMk/>
            <pc:sldMk cId="791264049" sldId="563"/>
            <ac:spMk id="2" creationId="{16A42267-18C3-AC48-CA6E-22B47FC0CD31}"/>
          </ac:spMkLst>
        </pc:spChg>
        <pc:spChg chg="mod">
          <ac:chgData name="Catherine D'Anjou" userId="f6d6f950-91bf-4495-b0fd-4eed5e34c9db" providerId="ADAL" clId="{410E09A5-D6F8-463B-802B-DF391653385C}" dt="2023-01-24T21:35:59.929" v="2170" actId="20577"/>
          <ac:spMkLst>
            <pc:docMk/>
            <pc:sldMk cId="791264049" sldId="563"/>
            <ac:spMk id="3" creationId="{26131A76-60F9-F987-391E-BA27A178587E}"/>
          </ac:spMkLst>
        </pc:spChg>
      </pc:sldChg>
      <pc:sldChg chg="modSp add mod">
        <pc:chgData name="Catherine D'Anjou" userId="f6d6f950-91bf-4495-b0fd-4eed5e34c9db" providerId="ADAL" clId="{410E09A5-D6F8-463B-802B-DF391653385C}" dt="2023-01-25T14:38:44.932" v="3525" actId="113"/>
        <pc:sldMkLst>
          <pc:docMk/>
          <pc:sldMk cId="3188193943" sldId="564"/>
        </pc:sldMkLst>
        <pc:spChg chg="mod">
          <ac:chgData name="Catherine D'Anjou" userId="f6d6f950-91bf-4495-b0fd-4eed5e34c9db" providerId="ADAL" clId="{410E09A5-D6F8-463B-802B-DF391653385C}" dt="2023-01-25T14:38:44.932" v="3525" actId="113"/>
          <ac:spMkLst>
            <pc:docMk/>
            <pc:sldMk cId="3188193943" sldId="564"/>
            <ac:spMk id="2" creationId="{16A42267-18C3-AC48-CA6E-22B47FC0CD31}"/>
          </ac:spMkLst>
        </pc:spChg>
      </pc:sldChg>
      <pc:sldChg chg="modSp add mod ord">
        <pc:chgData name="Catherine D'Anjou" userId="f6d6f950-91bf-4495-b0fd-4eed5e34c9db" providerId="ADAL" clId="{410E09A5-D6F8-463B-802B-DF391653385C}" dt="2023-01-25T14:51:08.917" v="3785" actId="113"/>
        <pc:sldMkLst>
          <pc:docMk/>
          <pc:sldMk cId="2229066207" sldId="565"/>
        </pc:sldMkLst>
        <pc:spChg chg="mod">
          <ac:chgData name="Catherine D'Anjou" userId="f6d6f950-91bf-4495-b0fd-4eed5e34c9db" providerId="ADAL" clId="{410E09A5-D6F8-463B-802B-DF391653385C}" dt="2023-01-25T14:51:08.917" v="3785" actId="113"/>
          <ac:spMkLst>
            <pc:docMk/>
            <pc:sldMk cId="2229066207" sldId="565"/>
            <ac:spMk id="2" creationId="{16A42267-18C3-AC48-CA6E-22B47FC0CD31}"/>
          </ac:spMkLst>
        </pc:spChg>
        <pc:spChg chg="mod">
          <ac:chgData name="Catherine D'Anjou" userId="f6d6f950-91bf-4495-b0fd-4eed5e34c9db" providerId="ADAL" clId="{410E09A5-D6F8-463B-802B-DF391653385C}" dt="2023-01-24T21:36:33.012" v="2260" actId="5793"/>
          <ac:spMkLst>
            <pc:docMk/>
            <pc:sldMk cId="2229066207" sldId="565"/>
            <ac:spMk id="3" creationId="{26131A76-60F9-F987-391E-BA27A178587E}"/>
          </ac:spMkLst>
        </pc:spChg>
      </pc:sldChg>
      <pc:sldChg chg="modSp add mod">
        <pc:chgData name="Catherine D'Anjou" userId="f6d6f950-91bf-4495-b0fd-4eed5e34c9db" providerId="ADAL" clId="{410E09A5-D6F8-463B-802B-DF391653385C}" dt="2023-01-25T14:51:13.287" v="3786" actId="113"/>
        <pc:sldMkLst>
          <pc:docMk/>
          <pc:sldMk cId="377689009" sldId="566"/>
        </pc:sldMkLst>
        <pc:spChg chg="mod">
          <ac:chgData name="Catherine D'Anjou" userId="f6d6f950-91bf-4495-b0fd-4eed5e34c9db" providerId="ADAL" clId="{410E09A5-D6F8-463B-802B-DF391653385C}" dt="2023-01-25T14:51:13.287" v="3786" actId="113"/>
          <ac:spMkLst>
            <pc:docMk/>
            <pc:sldMk cId="377689009" sldId="566"/>
            <ac:spMk id="2" creationId="{16A42267-18C3-AC48-CA6E-22B47FC0CD31}"/>
          </ac:spMkLst>
        </pc:spChg>
        <pc:spChg chg="mod">
          <ac:chgData name="Catherine D'Anjou" userId="f6d6f950-91bf-4495-b0fd-4eed5e34c9db" providerId="ADAL" clId="{410E09A5-D6F8-463B-802B-DF391653385C}" dt="2023-01-24T21:47:19.474" v="3522" actId="6549"/>
          <ac:spMkLst>
            <pc:docMk/>
            <pc:sldMk cId="377689009" sldId="566"/>
            <ac:spMk id="3" creationId="{26131A76-60F9-F987-391E-BA27A178587E}"/>
          </ac:spMkLst>
        </pc:spChg>
      </pc:sldChg>
      <pc:sldChg chg="modSp add mod">
        <pc:chgData name="Catherine D'Anjou" userId="f6d6f950-91bf-4495-b0fd-4eed5e34c9db" providerId="ADAL" clId="{410E09A5-D6F8-463B-802B-DF391653385C}" dt="2023-01-25T14:51:06.567" v="3784" actId="113"/>
        <pc:sldMkLst>
          <pc:docMk/>
          <pc:sldMk cId="1752658227" sldId="567"/>
        </pc:sldMkLst>
        <pc:spChg chg="mod">
          <ac:chgData name="Catherine D'Anjou" userId="f6d6f950-91bf-4495-b0fd-4eed5e34c9db" providerId="ADAL" clId="{410E09A5-D6F8-463B-802B-DF391653385C}" dt="2023-01-25T14:51:06.567" v="3784" actId="113"/>
          <ac:spMkLst>
            <pc:docMk/>
            <pc:sldMk cId="1752658227" sldId="567"/>
            <ac:spMk id="2" creationId="{16A42267-18C3-AC48-CA6E-22B47FC0CD31}"/>
          </ac:spMkLst>
        </pc:spChg>
        <pc:spChg chg="mod">
          <ac:chgData name="Catherine D'Anjou" userId="f6d6f950-91bf-4495-b0fd-4eed5e34c9db" providerId="ADAL" clId="{410E09A5-D6F8-463B-802B-DF391653385C}" dt="2023-01-24T21:42:19.011" v="2488" actId="255"/>
          <ac:spMkLst>
            <pc:docMk/>
            <pc:sldMk cId="1752658227" sldId="567"/>
            <ac:spMk id="3" creationId="{26131A76-60F9-F987-391E-BA27A178587E}"/>
          </ac:spMkLst>
        </pc:spChg>
      </pc:sldChg>
      <pc:sldChg chg="modSp add mod">
        <pc:chgData name="Catherine D'Anjou" userId="f6d6f950-91bf-4495-b0fd-4eed5e34c9db" providerId="ADAL" clId="{410E09A5-D6F8-463B-802B-DF391653385C}" dt="2023-01-25T14:51:22.759" v="3788" actId="2711"/>
        <pc:sldMkLst>
          <pc:docMk/>
          <pc:sldMk cId="2573686639" sldId="568"/>
        </pc:sldMkLst>
        <pc:spChg chg="mod">
          <ac:chgData name="Catherine D'Anjou" userId="f6d6f950-91bf-4495-b0fd-4eed5e34c9db" providerId="ADAL" clId="{410E09A5-D6F8-463B-802B-DF391653385C}" dt="2023-01-25T14:39:02.029" v="3533" actId="113"/>
          <ac:spMkLst>
            <pc:docMk/>
            <pc:sldMk cId="2573686639" sldId="568"/>
            <ac:spMk id="2" creationId="{16A42267-18C3-AC48-CA6E-22B47FC0CD31}"/>
          </ac:spMkLst>
        </pc:spChg>
        <pc:spChg chg="mod">
          <ac:chgData name="Catherine D'Anjou" userId="f6d6f950-91bf-4495-b0fd-4eed5e34c9db" providerId="ADAL" clId="{410E09A5-D6F8-463B-802B-DF391653385C}" dt="2023-01-25T14:51:22.759" v="3788" actId="2711"/>
          <ac:spMkLst>
            <pc:docMk/>
            <pc:sldMk cId="2573686639" sldId="568"/>
            <ac:spMk id="3" creationId="{26131A76-60F9-F987-391E-BA27A178587E}"/>
          </ac:spMkLst>
        </pc:spChg>
      </pc:sldChg>
      <pc:sldChg chg="add del">
        <pc:chgData name="Catherine D'Anjou" userId="f6d6f950-91bf-4495-b0fd-4eed5e34c9db" providerId="ADAL" clId="{410E09A5-D6F8-463B-802B-DF391653385C}" dt="2023-01-24T21:41:21.699" v="2475" actId="47"/>
        <pc:sldMkLst>
          <pc:docMk/>
          <pc:sldMk cId="3308100891" sldId="569"/>
        </pc:sldMkLst>
      </pc:sldChg>
      <pc:sldChg chg="add">
        <pc:chgData name="Catherine D'Anjou" userId="f6d6f950-91bf-4495-b0fd-4eed5e34c9db" providerId="ADAL" clId="{410E09A5-D6F8-463B-802B-DF391653385C}" dt="2023-01-24T21:41:02.967" v="2474"/>
        <pc:sldMkLst>
          <pc:docMk/>
          <pc:sldMk cId="4227398277" sldId="570"/>
        </pc:sldMkLst>
      </pc:sldChg>
      <pc:sldChg chg="modSp add del mod">
        <pc:chgData name="Catherine D'Anjou" userId="f6d6f950-91bf-4495-b0fd-4eed5e34c9db" providerId="ADAL" clId="{410E09A5-D6F8-463B-802B-DF391653385C}" dt="2023-01-25T14:47:34.917" v="3740" actId="47"/>
        <pc:sldMkLst>
          <pc:docMk/>
          <pc:sldMk cId="2045728887" sldId="571"/>
        </pc:sldMkLst>
        <pc:spChg chg="mod">
          <ac:chgData name="Catherine D'Anjou" userId="f6d6f950-91bf-4495-b0fd-4eed5e34c9db" providerId="ADAL" clId="{410E09A5-D6F8-463B-802B-DF391653385C}" dt="2023-01-25T14:39:20.052" v="3578" actId="20577"/>
          <ac:spMkLst>
            <pc:docMk/>
            <pc:sldMk cId="2045728887" sldId="571"/>
            <ac:spMk id="2" creationId="{16A42267-18C3-AC48-CA6E-22B47FC0CD31}"/>
          </ac:spMkLst>
        </pc:spChg>
        <pc:spChg chg="mod">
          <ac:chgData name="Catherine D'Anjou" userId="f6d6f950-91bf-4495-b0fd-4eed5e34c9db" providerId="ADAL" clId="{410E09A5-D6F8-463B-802B-DF391653385C}" dt="2023-01-24T21:43:24.070" v="2614" actId="20577"/>
          <ac:spMkLst>
            <pc:docMk/>
            <pc:sldMk cId="2045728887" sldId="571"/>
            <ac:spMk id="3" creationId="{26131A76-60F9-F987-391E-BA27A178587E}"/>
          </ac:spMkLst>
        </pc:spChg>
      </pc:sldChg>
      <pc:sldChg chg="modSp new mod modNotesTx">
        <pc:chgData name="Catherine D'Anjou" userId="f6d6f950-91bf-4495-b0fd-4eed5e34c9db" providerId="ADAL" clId="{410E09A5-D6F8-463B-802B-DF391653385C}" dt="2023-01-25T14:47:26.090" v="3739" actId="255"/>
        <pc:sldMkLst>
          <pc:docMk/>
          <pc:sldMk cId="9235941" sldId="572"/>
        </pc:sldMkLst>
        <pc:spChg chg="mod">
          <ac:chgData name="Catherine D'Anjou" userId="f6d6f950-91bf-4495-b0fd-4eed5e34c9db" providerId="ADAL" clId="{410E09A5-D6F8-463B-802B-DF391653385C}" dt="2023-01-25T14:43:30.606" v="3580"/>
          <ac:spMkLst>
            <pc:docMk/>
            <pc:sldMk cId="9235941" sldId="572"/>
            <ac:spMk id="2" creationId="{26A89736-5EE2-7DC9-3B16-0411913FFB07}"/>
          </ac:spMkLst>
        </pc:spChg>
        <pc:spChg chg="mod">
          <ac:chgData name="Catherine D'Anjou" userId="f6d6f950-91bf-4495-b0fd-4eed5e34c9db" providerId="ADAL" clId="{410E09A5-D6F8-463B-802B-DF391653385C}" dt="2023-01-25T14:44:01.707" v="3622" actId="2711"/>
          <ac:spMkLst>
            <pc:docMk/>
            <pc:sldMk cId="9235941" sldId="572"/>
            <ac:spMk id="3" creationId="{45EAEC80-87C6-33E8-4341-50B4CB0F8A30}"/>
          </ac:spMkLst>
        </pc:spChg>
        <pc:spChg chg="mod">
          <ac:chgData name="Catherine D'Anjou" userId="f6d6f950-91bf-4495-b0fd-4eed5e34c9db" providerId="ADAL" clId="{410E09A5-D6F8-463B-802B-DF391653385C}" dt="2023-01-25T14:47:22.389" v="3738" actId="255"/>
          <ac:spMkLst>
            <pc:docMk/>
            <pc:sldMk cId="9235941" sldId="572"/>
            <ac:spMk id="4" creationId="{E3F77380-55A8-D4D3-2076-52C61035C3B2}"/>
          </ac:spMkLst>
        </pc:spChg>
        <pc:spChg chg="mod">
          <ac:chgData name="Catherine D'Anjou" userId="f6d6f950-91bf-4495-b0fd-4eed5e34c9db" providerId="ADAL" clId="{410E09A5-D6F8-463B-802B-DF391653385C}" dt="2023-01-25T14:44:11.738" v="3625" actId="113"/>
          <ac:spMkLst>
            <pc:docMk/>
            <pc:sldMk cId="9235941" sldId="572"/>
            <ac:spMk id="5" creationId="{3CA5E884-E1D5-16C8-E6FC-7D70D0FEBD70}"/>
          </ac:spMkLst>
        </pc:spChg>
        <pc:spChg chg="mod">
          <ac:chgData name="Catherine D'Anjou" userId="f6d6f950-91bf-4495-b0fd-4eed5e34c9db" providerId="ADAL" clId="{410E09A5-D6F8-463B-802B-DF391653385C}" dt="2023-01-25T14:47:26.090" v="3739" actId="255"/>
          <ac:spMkLst>
            <pc:docMk/>
            <pc:sldMk cId="9235941" sldId="572"/>
            <ac:spMk id="6" creationId="{7A664300-1628-6303-EB7F-F68284C3EF7E}"/>
          </ac:spMkLst>
        </pc:spChg>
      </pc:sldChg>
    </pc:docChg>
  </pc:docChgLst>
  <pc:docChgLst>
    <pc:chgData name="Brigitte Belzile" userId="2bc03fa1-fc6a-4379-b05b-5b49d2407fda" providerId="ADAL" clId="{7726A998-0E83-4685-88D6-3A87F560F0DF}"/>
    <pc:docChg chg="custSel modSld">
      <pc:chgData name="Brigitte Belzile" userId="2bc03fa1-fc6a-4379-b05b-5b49d2407fda" providerId="ADAL" clId="{7726A998-0E83-4685-88D6-3A87F560F0DF}" dt="2023-03-20T14:30:51.440" v="714"/>
      <pc:docMkLst>
        <pc:docMk/>
      </pc:docMkLst>
      <pc:sldChg chg="modSp mod">
        <pc:chgData name="Brigitte Belzile" userId="2bc03fa1-fc6a-4379-b05b-5b49d2407fda" providerId="ADAL" clId="{7726A998-0E83-4685-88D6-3A87F560F0DF}" dt="2023-03-20T13:57:56.566" v="447"/>
        <pc:sldMkLst>
          <pc:docMk/>
          <pc:sldMk cId="2403943710" sldId="326"/>
        </pc:sldMkLst>
        <pc:spChg chg="replST">
          <ac:chgData name="Brigitte Belzile" userId="2bc03fa1-fc6a-4379-b05b-5b49d2407fda" providerId="ADAL" clId="{7726A998-0E83-4685-88D6-3A87F560F0DF}" dt="2023-03-20T13:57:56.561" v="446"/>
          <ac:spMkLst>
            <pc:docMk/>
            <pc:sldMk cId="2403943710" sldId="326"/>
            <ac:spMk id="2" creationId="{9E35564A-87AB-F244-AD07-F755AA6FBC2A}"/>
          </ac:spMkLst>
        </pc:spChg>
        <pc:spChg chg="replST">
          <ac:chgData name="Brigitte Belzile" userId="2bc03fa1-fc6a-4379-b05b-5b49d2407fda" providerId="ADAL" clId="{7726A998-0E83-4685-88D6-3A87F560F0DF}" dt="2023-03-20T13:57:56.566" v="447"/>
          <ac:spMkLst>
            <pc:docMk/>
            <pc:sldMk cId="2403943710" sldId="326"/>
            <ac:spMk id="3" creationId="{DD72DA51-B66E-1E46-AF45-BE4BE7F667F4}"/>
          </ac:spMkLst>
        </pc:spChg>
      </pc:sldChg>
      <pc:sldChg chg="modSp mod">
        <pc:chgData name="Brigitte Belzile" userId="2bc03fa1-fc6a-4379-b05b-5b49d2407fda" providerId="ADAL" clId="{7726A998-0E83-4685-88D6-3A87F560F0DF}" dt="2023-03-20T13:57:54.049" v="6"/>
        <pc:sldMkLst>
          <pc:docMk/>
          <pc:sldMk cId="3505943464" sldId="356"/>
        </pc:sldMkLst>
        <pc:spChg chg="replST">
          <ac:chgData name="Brigitte Belzile" userId="2bc03fa1-fc6a-4379-b05b-5b49d2407fda" providerId="ADAL" clId="{7726A998-0E83-4685-88D6-3A87F560F0DF}" dt="2023-03-20T13:57:54.011" v="3"/>
          <ac:spMkLst>
            <pc:docMk/>
            <pc:sldMk cId="3505943464" sldId="356"/>
            <ac:spMk id="2" creationId="{5B1451BF-217E-074F-A656-E90CB9699572}"/>
          </ac:spMkLst>
        </pc:spChg>
        <pc:spChg chg="replST">
          <ac:chgData name="Brigitte Belzile" userId="2bc03fa1-fc6a-4379-b05b-5b49d2407fda" providerId="ADAL" clId="{7726A998-0E83-4685-88D6-3A87F560F0DF}" dt="2023-03-20T13:57:54.020" v="4"/>
          <ac:spMkLst>
            <pc:docMk/>
            <pc:sldMk cId="3505943464" sldId="356"/>
            <ac:spMk id="5" creationId="{5DC24622-F36C-444C-8AD2-3E5E18E63D79}"/>
          </ac:spMkLst>
        </pc:spChg>
        <pc:spChg chg="replST">
          <ac:chgData name="Brigitte Belzile" userId="2bc03fa1-fc6a-4379-b05b-5b49d2407fda" providerId="ADAL" clId="{7726A998-0E83-4685-88D6-3A87F560F0DF}" dt="2023-03-20T13:57:54.045" v="5"/>
          <ac:spMkLst>
            <pc:docMk/>
            <pc:sldMk cId="3505943464" sldId="356"/>
            <ac:spMk id="6" creationId="{67DA9B31-8EF4-EA4D-A4D5-E3866ECBC06D}"/>
          </ac:spMkLst>
        </pc:spChg>
        <pc:spChg chg="replST">
          <ac:chgData name="Brigitte Belzile" userId="2bc03fa1-fc6a-4379-b05b-5b49d2407fda" providerId="ADAL" clId="{7726A998-0E83-4685-88D6-3A87F560F0DF}" dt="2023-03-20T13:57:54.049" v="6"/>
          <ac:spMkLst>
            <pc:docMk/>
            <pc:sldMk cId="3505943464" sldId="356"/>
            <ac:spMk id="11" creationId="{1E68D2A9-C7AE-88CE-AFB6-04277DD88718}"/>
          </ac:spMkLst>
        </pc:spChg>
      </pc:sldChg>
      <pc:sldChg chg="modSp mod">
        <pc:chgData name="Brigitte Belzile" userId="2bc03fa1-fc6a-4379-b05b-5b49d2407fda" providerId="ADAL" clId="{7726A998-0E83-4685-88D6-3A87F560F0DF}" dt="2023-03-20T13:57:56.166" v="365"/>
        <pc:sldMkLst>
          <pc:docMk/>
          <pc:sldMk cId="2891037212" sldId="501"/>
        </pc:sldMkLst>
        <pc:spChg chg="replST">
          <ac:chgData name="Brigitte Belzile" userId="2bc03fa1-fc6a-4379-b05b-5b49d2407fda" providerId="ADAL" clId="{7726A998-0E83-4685-88D6-3A87F560F0DF}" dt="2023-03-20T13:57:56.128" v="358"/>
          <ac:spMkLst>
            <pc:docMk/>
            <pc:sldMk cId="2891037212" sldId="501"/>
            <ac:spMk id="3" creationId="{2EAA9F0F-3FB6-452F-AACF-C39C5C1581A7}"/>
          </ac:spMkLst>
        </pc:spChg>
        <pc:spChg chg="replST">
          <ac:chgData name="Brigitte Belzile" userId="2bc03fa1-fc6a-4379-b05b-5b49d2407fda" providerId="ADAL" clId="{7726A998-0E83-4685-88D6-3A87F560F0DF}" dt="2023-03-20T13:57:56.133" v="359"/>
          <ac:spMkLst>
            <pc:docMk/>
            <pc:sldMk cId="2891037212" sldId="501"/>
            <ac:spMk id="5" creationId="{86CB4F6C-7243-4E36-BCDF-677676137CA5}"/>
          </ac:spMkLst>
        </pc:spChg>
        <pc:spChg chg="replST">
          <ac:chgData name="Brigitte Belzile" userId="2bc03fa1-fc6a-4379-b05b-5b49d2407fda" providerId="ADAL" clId="{7726A998-0E83-4685-88D6-3A87F560F0DF}" dt="2023-03-20T13:57:56.139" v="360"/>
          <ac:spMkLst>
            <pc:docMk/>
            <pc:sldMk cId="2891037212" sldId="501"/>
            <ac:spMk id="6" creationId="{264BBFCE-C8DF-4378-852D-851C5F93C49A}"/>
          </ac:spMkLst>
        </pc:spChg>
        <pc:spChg chg="replST">
          <ac:chgData name="Brigitte Belzile" userId="2bc03fa1-fc6a-4379-b05b-5b49d2407fda" providerId="ADAL" clId="{7726A998-0E83-4685-88D6-3A87F560F0DF}" dt="2023-03-20T13:57:56.144" v="361"/>
          <ac:spMkLst>
            <pc:docMk/>
            <pc:sldMk cId="2891037212" sldId="501"/>
            <ac:spMk id="7" creationId="{5C36475A-4247-4B6D-A7AE-EF5661898433}"/>
          </ac:spMkLst>
        </pc:spChg>
        <pc:spChg chg="replST">
          <ac:chgData name="Brigitte Belzile" userId="2bc03fa1-fc6a-4379-b05b-5b49d2407fda" providerId="ADAL" clId="{7726A998-0E83-4685-88D6-3A87F560F0DF}" dt="2023-03-20T13:57:56.150" v="362"/>
          <ac:spMkLst>
            <pc:docMk/>
            <pc:sldMk cId="2891037212" sldId="501"/>
            <ac:spMk id="8" creationId="{AD260C38-6BB2-4F5A-B040-2FDFFD41223F}"/>
          </ac:spMkLst>
        </pc:spChg>
        <pc:spChg chg="replST">
          <ac:chgData name="Brigitte Belzile" userId="2bc03fa1-fc6a-4379-b05b-5b49d2407fda" providerId="ADAL" clId="{7726A998-0E83-4685-88D6-3A87F560F0DF}" dt="2023-03-20T13:57:56.162" v="364"/>
          <ac:spMkLst>
            <pc:docMk/>
            <pc:sldMk cId="2891037212" sldId="501"/>
            <ac:spMk id="10" creationId="{24089FDF-4ED6-2765-FFB8-1B52A7F785F3}"/>
          </ac:spMkLst>
        </pc:spChg>
        <pc:spChg chg="replST">
          <ac:chgData name="Brigitte Belzile" userId="2bc03fa1-fc6a-4379-b05b-5b49d2407fda" providerId="ADAL" clId="{7726A998-0E83-4685-88D6-3A87F560F0DF}" dt="2023-03-20T13:57:56.166" v="365"/>
          <ac:spMkLst>
            <pc:docMk/>
            <pc:sldMk cId="2891037212" sldId="501"/>
            <ac:spMk id="11" creationId="{BF904ABE-4303-C9E3-6131-ACBD288E1C99}"/>
          </ac:spMkLst>
        </pc:spChg>
        <pc:picChg chg="replST">
          <ac:chgData name="Brigitte Belzile" userId="2bc03fa1-fc6a-4379-b05b-5b49d2407fda" providerId="ADAL" clId="{7726A998-0E83-4685-88D6-3A87F560F0DF}" dt="2023-03-20T13:57:56.123" v="357"/>
          <ac:picMkLst>
            <pc:docMk/>
            <pc:sldMk cId="2891037212" sldId="501"/>
            <ac:picMk id="4" creationId="{00000000-0000-0000-0000-000000000000}"/>
          </ac:picMkLst>
        </pc:picChg>
        <pc:picChg chg="replST">
          <ac:chgData name="Brigitte Belzile" userId="2bc03fa1-fc6a-4379-b05b-5b49d2407fda" providerId="ADAL" clId="{7726A998-0E83-4685-88D6-3A87F560F0DF}" dt="2023-03-20T13:57:56.157" v="363"/>
          <ac:picMkLst>
            <pc:docMk/>
            <pc:sldMk cId="2891037212" sldId="501"/>
            <ac:picMk id="9" creationId="{C195F14E-6818-6436-AD08-1010C7FFC86C}"/>
          </ac:picMkLst>
        </pc:picChg>
      </pc:sldChg>
      <pc:sldChg chg="modSp mod">
        <pc:chgData name="Brigitte Belzile" userId="2bc03fa1-fc6a-4379-b05b-5b49d2407fda" providerId="ADAL" clId="{7726A998-0E83-4685-88D6-3A87F560F0DF}" dt="2023-03-20T13:57:56.188" v="369"/>
        <pc:sldMkLst>
          <pc:docMk/>
          <pc:sldMk cId="2779727681" sldId="502"/>
        </pc:sldMkLst>
        <pc:spChg chg="replST">
          <ac:chgData name="Brigitte Belzile" userId="2bc03fa1-fc6a-4379-b05b-5b49d2407fda" providerId="ADAL" clId="{7726A998-0E83-4685-88D6-3A87F560F0DF}" dt="2023-03-20T13:57:56.178" v="367"/>
          <ac:spMkLst>
            <pc:docMk/>
            <pc:sldMk cId="2779727681" sldId="502"/>
            <ac:spMk id="40" creationId="{064AFDAF-ECF5-5F90-C151-C76B6EB28538}"/>
          </ac:spMkLst>
        </pc:spChg>
        <pc:spChg chg="replST">
          <ac:chgData name="Brigitte Belzile" userId="2bc03fa1-fc6a-4379-b05b-5b49d2407fda" providerId="ADAL" clId="{7726A998-0E83-4685-88D6-3A87F560F0DF}" dt="2023-03-20T13:57:56.188" v="369"/>
          <ac:spMkLst>
            <pc:docMk/>
            <pc:sldMk cId="2779727681" sldId="502"/>
            <ac:spMk id="42" creationId="{3CE72B1D-330A-9C5E-9E77-1C846C1E64CE}"/>
          </ac:spMkLst>
        </pc:spChg>
        <pc:grpChg chg="replST">
          <ac:chgData name="Brigitte Belzile" userId="2bc03fa1-fc6a-4379-b05b-5b49d2407fda" providerId="ADAL" clId="{7726A998-0E83-4685-88D6-3A87F560F0DF}" dt="2023-03-20T13:57:56.174" v="366"/>
          <ac:grpSpMkLst>
            <pc:docMk/>
            <pc:sldMk cId="2779727681" sldId="502"/>
            <ac:grpSpMk id="39" creationId="{20ED2606-05DA-DE04-B6A8-B9FE2341E3D2}"/>
          </ac:grpSpMkLst>
        </pc:grpChg>
        <pc:picChg chg="replST">
          <ac:chgData name="Brigitte Belzile" userId="2bc03fa1-fc6a-4379-b05b-5b49d2407fda" providerId="ADAL" clId="{7726A998-0E83-4685-88D6-3A87F560F0DF}" dt="2023-03-20T13:57:56.182" v="368"/>
          <ac:picMkLst>
            <pc:docMk/>
            <pc:sldMk cId="2779727681" sldId="502"/>
            <ac:picMk id="41" creationId="{690FEB38-31EC-14AF-D770-14371AD9C129}"/>
          </ac:picMkLst>
        </pc:picChg>
      </pc:sldChg>
      <pc:sldChg chg="modSp mod">
        <pc:chgData name="Brigitte Belzile" userId="2bc03fa1-fc6a-4379-b05b-5b49d2407fda" providerId="ADAL" clId="{7726A998-0E83-4685-88D6-3A87F560F0DF}" dt="2023-03-20T13:57:56.213" v="374"/>
        <pc:sldMkLst>
          <pc:docMk/>
          <pc:sldMk cId="3039620859" sldId="503"/>
        </pc:sldMkLst>
        <pc:spChg chg="replST">
          <ac:chgData name="Brigitte Belzile" userId="2bc03fa1-fc6a-4379-b05b-5b49d2407fda" providerId="ADAL" clId="{7726A998-0E83-4685-88D6-3A87F560F0DF}" dt="2023-03-20T13:57:56.198" v="371"/>
          <ac:spMkLst>
            <pc:docMk/>
            <pc:sldMk cId="3039620859" sldId="503"/>
            <ac:spMk id="2" creationId="{06A43EAE-91A5-CA08-824E-B02D7F160884}"/>
          </ac:spMkLst>
        </pc:spChg>
        <pc:spChg chg="replST">
          <ac:chgData name="Brigitte Belzile" userId="2bc03fa1-fc6a-4379-b05b-5b49d2407fda" providerId="ADAL" clId="{7726A998-0E83-4685-88D6-3A87F560F0DF}" dt="2023-03-20T13:57:56.209" v="373"/>
          <ac:spMkLst>
            <pc:docMk/>
            <pc:sldMk cId="3039620859" sldId="503"/>
            <ac:spMk id="6" creationId="{865FF399-D283-FB68-6C9D-B51715834467}"/>
          </ac:spMkLst>
        </pc:spChg>
        <pc:spChg chg="replST">
          <ac:chgData name="Brigitte Belzile" userId="2bc03fa1-fc6a-4379-b05b-5b49d2407fda" providerId="ADAL" clId="{7726A998-0E83-4685-88D6-3A87F560F0DF}" dt="2023-03-20T13:57:56.213" v="374"/>
          <ac:spMkLst>
            <pc:docMk/>
            <pc:sldMk cId="3039620859" sldId="503"/>
            <ac:spMk id="9" creationId="{AA5BA94D-378B-857B-1940-C91E82B61FA9}"/>
          </ac:spMkLst>
        </pc:spChg>
        <pc:picChg chg="replST">
          <ac:chgData name="Brigitte Belzile" userId="2bc03fa1-fc6a-4379-b05b-5b49d2407fda" providerId="ADAL" clId="{7726A998-0E83-4685-88D6-3A87F560F0DF}" dt="2023-03-20T13:57:56.194" v="370"/>
          <ac:picMkLst>
            <pc:docMk/>
            <pc:sldMk cId="3039620859" sldId="503"/>
            <ac:picMk id="4" creationId="{00000000-0000-0000-0000-000000000000}"/>
          </ac:picMkLst>
        </pc:picChg>
        <pc:picChg chg="replST">
          <ac:chgData name="Brigitte Belzile" userId="2bc03fa1-fc6a-4379-b05b-5b49d2407fda" providerId="ADAL" clId="{7726A998-0E83-4685-88D6-3A87F560F0DF}" dt="2023-03-20T13:57:56.205" v="372"/>
          <ac:picMkLst>
            <pc:docMk/>
            <pc:sldMk cId="3039620859" sldId="503"/>
            <ac:picMk id="5" creationId="{C64D8FA2-D2D9-C894-44BC-09BA5310BC53}"/>
          </ac:picMkLst>
        </pc:picChg>
      </pc:sldChg>
      <pc:sldChg chg="modSp mod">
        <pc:chgData name="Brigitte Belzile" userId="2bc03fa1-fc6a-4379-b05b-5b49d2407fda" providerId="ADAL" clId="{7726A998-0E83-4685-88D6-3A87F560F0DF}" dt="2023-03-20T13:57:56.234" v="378"/>
        <pc:sldMkLst>
          <pc:docMk/>
          <pc:sldMk cId="2760792211" sldId="505"/>
        </pc:sldMkLst>
        <pc:spChg chg="replST">
          <ac:chgData name="Brigitte Belzile" userId="2bc03fa1-fc6a-4379-b05b-5b49d2407fda" providerId="ADAL" clId="{7726A998-0E83-4685-88D6-3A87F560F0DF}" dt="2023-03-20T13:57:56.220" v="375"/>
          <ac:spMkLst>
            <pc:docMk/>
            <pc:sldMk cId="2760792211" sldId="505"/>
            <ac:spMk id="2" creationId="{2135704D-F583-4227-9920-7D871AD3400C}"/>
          </ac:spMkLst>
        </pc:spChg>
        <pc:spChg chg="replST">
          <ac:chgData name="Brigitte Belzile" userId="2bc03fa1-fc6a-4379-b05b-5b49d2407fda" providerId="ADAL" clId="{7726A998-0E83-4685-88D6-3A87F560F0DF}" dt="2023-03-20T13:57:56.228" v="377"/>
          <ac:spMkLst>
            <pc:docMk/>
            <pc:sldMk cId="2760792211" sldId="505"/>
            <ac:spMk id="5" creationId="{C718BAC7-B56D-5966-4B1A-290CE68F82A2}"/>
          </ac:spMkLst>
        </pc:spChg>
        <pc:grpChg chg="replST">
          <ac:chgData name="Brigitte Belzile" userId="2bc03fa1-fc6a-4379-b05b-5b49d2407fda" providerId="ADAL" clId="{7726A998-0E83-4685-88D6-3A87F560F0DF}" dt="2023-03-20T13:57:56.234" v="378"/>
          <ac:grpSpMkLst>
            <pc:docMk/>
            <pc:sldMk cId="2760792211" sldId="505"/>
            <ac:grpSpMk id="10" creationId="{9D61DC27-0997-E9CD-FED0-8434E8E19D27}"/>
          </ac:grpSpMkLst>
        </pc:grpChg>
        <pc:picChg chg="replST">
          <ac:chgData name="Brigitte Belzile" userId="2bc03fa1-fc6a-4379-b05b-5b49d2407fda" providerId="ADAL" clId="{7726A998-0E83-4685-88D6-3A87F560F0DF}" dt="2023-03-20T13:57:56.224" v="376"/>
          <ac:picMkLst>
            <pc:docMk/>
            <pc:sldMk cId="2760792211" sldId="505"/>
            <ac:picMk id="4" creationId="{4E0FB4F0-5D3F-37BB-6534-4FF211146F89}"/>
          </ac:picMkLst>
        </pc:picChg>
      </pc:sldChg>
      <pc:sldChg chg="modSp mod">
        <pc:chgData name="Brigitte Belzile" userId="2bc03fa1-fc6a-4379-b05b-5b49d2407fda" providerId="ADAL" clId="{7726A998-0E83-4685-88D6-3A87F560F0DF}" dt="2023-03-20T13:57:56.260" v="383"/>
        <pc:sldMkLst>
          <pc:docMk/>
          <pc:sldMk cId="3166496161" sldId="506"/>
        </pc:sldMkLst>
        <pc:spChg chg="replST">
          <ac:chgData name="Brigitte Belzile" userId="2bc03fa1-fc6a-4379-b05b-5b49d2407fda" providerId="ADAL" clId="{7726A998-0E83-4685-88D6-3A87F560F0DF}" dt="2023-03-20T13:57:56.244" v="380"/>
          <ac:spMkLst>
            <pc:docMk/>
            <pc:sldMk cId="3166496161" sldId="506"/>
            <ac:spMk id="2" creationId="{34A132D6-5BDE-C545-0A07-375815B6AC19}"/>
          </ac:spMkLst>
        </pc:spChg>
        <pc:spChg chg="replST">
          <ac:chgData name="Brigitte Belzile" userId="2bc03fa1-fc6a-4379-b05b-5b49d2407fda" providerId="ADAL" clId="{7726A998-0E83-4685-88D6-3A87F560F0DF}" dt="2023-03-20T13:57:56.255" v="382"/>
          <ac:spMkLst>
            <pc:docMk/>
            <pc:sldMk cId="3166496161" sldId="506"/>
            <ac:spMk id="5" creationId="{786FF915-B059-E0DB-D42E-8C90E091218E}"/>
          </ac:spMkLst>
        </pc:spChg>
        <pc:grpChg chg="replST">
          <ac:chgData name="Brigitte Belzile" userId="2bc03fa1-fc6a-4379-b05b-5b49d2407fda" providerId="ADAL" clId="{7726A998-0E83-4685-88D6-3A87F560F0DF}" dt="2023-03-20T13:57:56.240" v="379"/>
          <ac:grpSpMkLst>
            <pc:docMk/>
            <pc:sldMk cId="3166496161" sldId="506"/>
            <ac:grpSpMk id="15" creationId="{1DFD51A9-1C8A-311B-CEB2-E4DC7E3656E5}"/>
          </ac:grpSpMkLst>
        </pc:grpChg>
        <pc:picChg chg="replST">
          <ac:chgData name="Brigitte Belzile" userId="2bc03fa1-fc6a-4379-b05b-5b49d2407fda" providerId="ADAL" clId="{7726A998-0E83-4685-88D6-3A87F560F0DF}" dt="2023-03-20T13:57:56.250" v="381"/>
          <ac:picMkLst>
            <pc:docMk/>
            <pc:sldMk cId="3166496161" sldId="506"/>
            <ac:picMk id="4" creationId="{CB284327-E8A3-1428-BCC8-729B28256827}"/>
          </ac:picMkLst>
        </pc:picChg>
        <pc:cxnChg chg="replST">
          <ac:chgData name="Brigitte Belzile" userId="2bc03fa1-fc6a-4379-b05b-5b49d2407fda" providerId="ADAL" clId="{7726A998-0E83-4685-88D6-3A87F560F0DF}" dt="2023-03-20T13:57:56.260" v="383"/>
          <ac:cxnSpMkLst>
            <pc:docMk/>
            <pc:sldMk cId="3166496161" sldId="506"/>
            <ac:cxnSpMk id="45" creationId="{00000000-0000-0000-0000-000000000000}"/>
          </ac:cxnSpMkLst>
        </pc:cxnChg>
      </pc:sldChg>
      <pc:sldChg chg="modSp mod">
        <pc:chgData name="Brigitte Belzile" userId="2bc03fa1-fc6a-4379-b05b-5b49d2407fda" providerId="ADAL" clId="{7726A998-0E83-4685-88D6-3A87F560F0DF}" dt="2023-03-20T13:57:55.691" v="281"/>
        <pc:sldMkLst>
          <pc:docMk/>
          <pc:sldMk cId="2848339174" sldId="508"/>
        </pc:sldMkLst>
        <pc:spChg chg="replST">
          <ac:chgData name="Brigitte Belzile" userId="2bc03fa1-fc6a-4379-b05b-5b49d2407fda" providerId="ADAL" clId="{7726A998-0E83-4685-88D6-3A87F560F0DF}" dt="2023-03-20T13:57:55.676" v="278"/>
          <ac:spMkLst>
            <pc:docMk/>
            <pc:sldMk cId="2848339174" sldId="508"/>
            <ac:spMk id="3" creationId="{B1B335AE-5077-8513-FF70-E000D6507EB5}"/>
          </ac:spMkLst>
        </pc:spChg>
        <pc:spChg chg="replST">
          <ac:chgData name="Brigitte Belzile" userId="2bc03fa1-fc6a-4379-b05b-5b49d2407fda" providerId="ADAL" clId="{7726A998-0E83-4685-88D6-3A87F560F0DF}" dt="2023-03-20T13:57:55.681" v="279"/>
          <ac:spMkLst>
            <pc:docMk/>
            <pc:sldMk cId="2848339174" sldId="508"/>
            <ac:spMk id="5" creationId="{48541CF1-55BE-56B0-C93D-BD4282726F9A}"/>
          </ac:spMkLst>
        </pc:spChg>
        <pc:spChg chg="replST">
          <ac:chgData name="Brigitte Belzile" userId="2bc03fa1-fc6a-4379-b05b-5b49d2407fda" providerId="ADAL" clId="{7726A998-0E83-4685-88D6-3A87F560F0DF}" dt="2023-03-20T13:57:55.691" v="281"/>
          <ac:spMkLst>
            <pc:docMk/>
            <pc:sldMk cId="2848339174" sldId="508"/>
            <ac:spMk id="9" creationId="{9F8C2AB0-28AB-CEBC-94C2-BFEDBB6A35A7}"/>
          </ac:spMkLst>
        </pc:spChg>
        <pc:graphicFrameChg chg="replST">
          <ac:chgData name="Brigitte Belzile" userId="2bc03fa1-fc6a-4379-b05b-5b49d2407fda" providerId="ADAL" clId="{7726A998-0E83-4685-88D6-3A87F560F0DF}" dt="2023-03-20T13:57:55.670" v="277"/>
          <ac:graphicFrameMkLst>
            <pc:docMk/>
            <pc:sldMk cId="2848339174" sldId="508"/>
            <ac:graphicFrameMk id="4" creationId="{260B73F4-848A-4287-B4C0-2DAD578C2AC1}"/>
          </ac:graphicFrameMkLst>
        </pc:graphicFrameChg>
        <pc:picChg chg="replST">
          <ac:chgData name="Brigitte Belzile" userId="2bc03fa1-fc6a-4379-b05b-5b49d2407fda" providerId="ADAL" clId="{7726A998-0E83-4685-88D6-3A87F560F0DF}" dt="2023-03-20T13:57:55.686" v="280"/>
          <ac:picMkLst>
            <pc:docMk/>
            <pc:sldMk cId="2848339174" sldId="508"/>
            <ac:picMk id="6" creationId="{2294F129-AC35-33AB-DBC6-E214C1BE6206}"/>
          </ac:picMkLst>
        </pc:picChg>
      </pc:sldChg>
      <pc:sldChg chg="modSp mod">
        <pc:chgData name="Brigitte Belzile" userId="2bc03fa1-fc6a-4379-b05b-5b49d2407fda" providerId="ADAL" clId="{7726A998-0E83-4685-88D6-3A87F560F0DF}" dt="2023-03-20T13:57:55.758" v="293"/>
        <pc:sldMkLst>
          <pc:docMk/>
          <pc:sldMk cId="3915457622" sldId="509"/>
        </pc:sldMkLst>
        <pc:spChg chg="replST">
          <ac:chgData name="Brigitte Belzile" userId="2bc03fa1-fc6a-4379-b05b-5b49d2407fda" providerId="ADAL" clId="{7726A998-0E83-4685-88D6-3A87F560F0DF}" dt="2023-03-20T13:57:55.743" v="290"/>
          <ac:spMkLst>
            <pc:docMk/>
            <pc:sldMk cId="3915457622" sldId="509"/>
            <ac:spMk id="4" creationId="{85A0B383-72C4-518E-86F7-45091F538A9F}"/>
          </ac:spMkLst>
        </pc:spChg>
        <pc:spChg chg="replST">
          <ac:chgData name="Brigitte Belzile" userId="2bc03fa1-fc6a-4379-b05b-5b49d2407fda" providerId="ADAL" clId="{7726A998-0E83-4685-88D6-3A87F560F0DF}" dt="2023-03-20T13:57:55.732" v="288"/>
          <ac:spMkLst>
            <pc:docMk/>
            <pc:sldMk cId="3915457622" sldId="509"/>
            <ac:spMk id="5" creationId="{D2B3CBDB-E259-4CE3-97D2-DF8370DB116F}"/>
          </ac:spMkLst>
        </pc:spChg>
        <pc:spChg chg="replST">
          <ac:chgData name="Brigitte Belzile" userId="2bc03fa1-fc6a-4379-b05b-5b49d2407fda" providerId="ADAL" clId="{7726A998-0E83-4685-88D6-3A87F560F0DF}" dt="2023-03-20T13:57:55.738" v="289"/>
          <ac:spMkLst>
            <pc:docMk/>
            <pc:sldMk cId="3915457622" sldId="509"/>
            <ac:spMk id="7" creationId="{2B8E60DB-08D1-4616-A3BD-AB81CA8F1A48}"/>
          </ac:spMkLst>
        </pc:spChg>
        <pc:spChg chg="replST">
          <ac:chgData name="Brigitte Belzile" userId="2bc03fa1-fc6a-4379-b05b-5b49d2407fda" providerId="ADAL" clId="{7726A998-0E83-4685-88D6-3A87F560F0DF}" dt="2023-03-20T13:57:55.753" v="292"/>
          <ac:spMkLst>
            <pc:docMk/>
            <pc:sldMk cId="3915457622" sldId="509"/>
            <ac:spMk id="8" creationId="{EEE07561-01BD-75C9-CFA0-BBB236A23475}"/>
          </ac:spMkLst>
        </pc:spChg>
        <pc:spChg chg="replST">
          <ac:chgData name="Brigitte Belzile" userId="2bc03fa1-fc6a-4379-b05b-5b49d2407fda" providerId="ADAL" clId="{7726A998-0E83-4685-88D6-3A87F560F0DF}" dt="2023-03-20T13:57:55.758" v="293"/>
          <ac:spMkLst>
            <pc:docMk/>
            <pc:sldMk cId="3915457622" sldId="509"/>
            <ac:spMk id="11" creationId="{5A0F6FB6-90B3-B09E-44BC-1BEE51B7C407}"/>
          </ac:spMkLst>
        </pc:spChg>
        <pc:picChg chg="replST">
          <ac:chgData name="Brigitte Belzile" userId="2bc03fa1-fc6a-4379-b05b-5b49d2407fda" providerId="ADAL" clId="{7726A998-0E83-4685-88D6-3A87F560F0DF}" dt="2023-03-20T13:57:55.747" v="291"/>
          <ac:picMkLst>
            <pc:docMk/>
            <pc:sldMk cId="3915457622" sldId="509"/>
            <ac:picMk id="6" creationId="{0B2C42BA-096D-00BC-F7CA-C8CA79946C3A}"/>
          </ac:picMkLst>
        </pc:picChg>
        <pc:picChg chg="replST">
          <ac:chgData name="Brigitte Belzile" userId="2bc03fa1-fc6a-4379-b05b-5b49d2407fda" providerId="ADAL" clId="{7726A998-0E83-4685-88D6-3A87F560F0DF}" dt="2023-03-20T13:57:55.726" v="287"/>
          <ac:picMkLst>
            <pc:docMk/>
            <pc:sldMk cId="3915457622" sldId="509"/>
            <ac:picMk id="1026" creationId="{504320FD-5C12-49C8-8865-1715AC501891}"/>
          </ac:picMkLst>
        </pc:picChg>
      </pc:sldChg>
      <pc:sldChg chg="modSp mod">
        <pc:chgData name="Brigitte Belzile" userId="2bc03fa1-fc6a-4379-b05b-5b49d2407fda" providerId="ADAL" clId="{7726A998-0E83-4685-88D6-3A87F560F0DF}" dt="2023-03-20T13:57:55.803" v="298"/>
        <pc:sldMkLst>
          <pc:docMk/>
          <pc:sldMk cId="1917995805" sldId="510"/>
        </pc:sldMkLst>
        <pc:spChg chg="replST">
          <ac:chgData name="Brigitte Belzile" userId="2bc03fa1-fc6a-4379-b05b-5b49d2407fda" providerId="ADAL" clId="{7726A998-0E83-4685-88D6-3A87F560F0DF}" dt="2023-03-20T13:57:55.766" v="294"/>
          <ac:spMkLst>
            <pc:docMk/>
            <pc:sldMk cId="1917995805" sldId="510"/>
            <ac:spMk id="4" creationId="{51A20D52-6F93-4300-B8C0-BC0341C2CB05}"/>
          </ac:spMkLst>
        </pc:spChg>
        <pc:spChg chg="replST">
          <ac:chgData name="Brigitte Belzile" userId="2bc03fa1-fc6a-4379-b05b-5b49d2407fda" providerId="ADAL" clId="{7726A998-0E83-4685-88D6-3A87F560F0DF}" dt="2023-03-20T13:57:55.772" v="295"/>
          <ac:spMkLst>
            <pc:docMk/>
            <pc:sldMk cId="1917995805" sldId="510"/>
            <ac:spMk id="5" creationId="{2B95FFC8-83DD-29DF-B70B-6711A85DC25A}"/>
          </ac:spMkLst>
        </pc:spChg>
        <pc:spChg chg="replST">
          <ac:chgData name="Brigitte Belzile" userId="2bc03fa1-fc6a-4379-b05b-5b49d2407fda" providerId="ADAL" clId="{7726A998-0E83-4685-88D6-3A87F560F0DF}" dt="2023-03-20T13:57:55.779" v="296"/>
          <ac:spMkLst>
            <pc:docMk/>
            <pc:sldMk cId="1917995805" sldId="510"/>
            <ac:spMk id="6" creationId="{ADB6557F-7DC5-F735-C12F-577A8B468BD5}"/>
          </ac:spMkLst>
        </pc:spChg>
        <pc:grpChg chg="replST">
          <ac:chgData name="Brigitte Belzile" userId="2bc03fa1-fc6a-4379-b05b-5b49d2407fda" providerId="ADAL" clId="{7726A998-0E83-4685-88D6-3A87F560F0DF}" dt="2023-03-20T13:57:55.803" v="298"/>
          <ac:grpSpMkLst>
            <pc:docMk/>
            <pc:sldMk cId="1917995805" sldId="510"/>
            <ac:grpSpMk id="11" creationId="{43EFB47D-A69B-C064-31CA-6EC7CCB8F631}"/>
          </ac:grpSpMkLst>
        </pc:grpChg>
        <pc:picChg chg="replST">
          <ac:chgData name="Brigitte Belzile" userId="2bc03fa1-fc6a-4379-b05b-5b49d2407fda" providerId="ADAL" clId="{7726A998-0E83-4685-88D6-3A87F560F0DF}" dt="2023-03-20T13:57:55.785" v="297"/>
          <ac:picMkLst>
            <pc:docMk/>
            <pc:sldMk cId="1917995805" sldId="510"/>
            <ac:picMk id="7" creationId="{EB772C4D-2097-7C3A-F6B2-15A4F33210EA}"/>
          </ac:picMkLst>
        </pc:picChg>
      </pc:sldChg>
      <pc:sldChg chg="modSp mod">
        <pc:chgData name="Brigitte Belzile" userId="2bc03fa1-fc6a-4379-b05b-5b49d2407fda" providerId="ADAL" clId="{7726A998-0E83-4685-88D6-3A87F560F0DF}" dt="2023-03-20T13:57:54.249" v="37"/>
        <pc:sldMkLst>
          <pc:docMk/>
          <pc:sldMk cId="3940464086" sldId="511"/>
        </pc:sldMkLst>
        <pc:spChg chg="replST">
          <ac:chgData name="Brigitte Belzile" userId="2bc03fa1-fc6a-4379-b05b-5b49d2407fda" providerId="ADAL" clId="{7726A998-0E83-4685-88D6-3A87F560F0DF}" dt="2023-03-20T13:57:54.224" v="33"/>
          <ac:spMkLst>
            <pc:docMk/>
            <pc:sldMk cId="3940464086" sldId="511"/>
            <ac:spMk id="3" creationId="{52963714-6F17-4146-8742-7099263058D3}"/>
          </ac:spMkLst>
        </pc:spChg>
        <pc:spChg chg="replST">
          <ac:chgData name="Brigitte Belzile" userId="2bc03fa1-fc6a-4379-b05b-5b49d2407fda" providerId="ADAL" clId="{7726A998-0E83-4685-88D6-3A87F560F0DF}" dt="2023-03-20T13:57:54.237" v="35"/>
          <ac:spMkLst>
            <pc:docMk/>
            <pc:sldMk cId="3940464086" sldId="511"/>
            <ac:spMk id="5" creationId="{C00AD58B-8BBE-29FB-CDB6-CBBDD8F1BDE5}"/>
          </ac:spMkLst>
        </pc:spChg>
        <pc:spChg chg="replST">
          <ac:chgData name="Brigitte Belzile" userId="2bc03fa1-fc6a-4379-b05b-5b49d2407fda" providerId="ADAL" clId="{7726A998-0E83-4685-88D6-3A87F560F0DF}" dt="2023-03-20T13:57:54.243" v="36"/>
          <ac:spMkLst>
            <pc:docMk/>
            <pc:sldMk cId="3940464086" sldId="511"/>
            <ac:spMk id="6" creationId="{83F12863-BD1F-5924-833B-FC080FB69CEC}"/>
          </ac:spMkLst>
        </pc:spChg>
        <pc:grpChg chg="replST">
          <ac:chgData name="Brigitte Belzile" userId="2bc03fa1-fc6a-4379-b05b-5b49d2407fda" providerId="ADAL" clId="{7726A998-0E83-4685-88D6-3A87F560F0DF}" dt="2023-03-20T13:57:54.249" v="37"/>
          <ac:grpSpMkLst>
            <pc:docMk/>
            <pc:sldMk cId="3940464086" sldId="511"/>
            <ac:grpSpMk id="9" creationId="{DD27C375-A6A3-2B7F-9C4A-EAE510E38F10}"/>
          </ac:grpSpMkLst>
        </pc:grpChg>
        <pc:picChg chg="replST">
          <ac:chgData name="Brigitte Belzile" userId="2bc03fa1-fc6a-4379-b05b-5b49d2407fda" providerId="ADAL" clId="{7726A998-0E83-4685-88D6-3A87F560F0DF}" dt="2023-03-20T13:57:54.230" v="34"/>
          <ac:picMkLst>
            <pc:docMk/>
            <pc:sldMk cId="3940464086" sldId="511"/>
            <ac:picMk id="4" creationId="{A27176F7-B111-5C7B-BC21-9D4D4B390582}"/>
          </ac:picMkLst>
        </pc:picChg>
      </pc:sldChg>
      <pc:sldChg chg="modSp mod">
        <pc:chgData name="Brigitte Belzile" userId="2bc03fa1-fc6a-4379-b05b-5b49d2407fda" providerId="ADAL" clId="{7726A998-0E83-4685-88D6-3A87F560F0DF}" dt="2023-03-20T13:57:55.838" v="304"/>
        <pc:sldMkLst>
          <pc:docMk/>
          <pc:sldMk cId="948560880" sldId="512"/>
        </pc:sldMkLst>
        <pc:spChg chg="replST">
          <ac:chgData name="Brigitte Belzile" userId="2bc03fa1-fc6a-4379-b05b-5b49d2407fda" providerId="ADAL" clId="{7726A998-0E83-4685-88D6-3A87F560F0DF}" dt="2023-03-20T13:57:55.822" v="301"/>
          <ac:spMkLst>
            <pc:docMk/>
            <pc:sldMk cId="948560880" sldId="512"/>
            <ac:spMk id="3" creationId="{186CAC7B-440B-AC42-276A-FF23318F6656}"/>
          </ac:spMkLst>
        </pc:spChg>
        <pc:spChg chg="replST">
          <ac:chgData name="Brigitte Belzile" userId="2bc03fa1-fc6a-4379-b05b-5b49d2407fda" providerId="ADAL" clId="{7726A998-0E83-4685-88D6-3A87F560F0DF}" dt="2023-03-20T13:57:55.828" v="302"/>
          <ac:spMkLst>
            <pc:docMk/>
            <pc:sldMk cId="948560880" sldId="512"/>
            <ac:spMk id="4" creationId="{C524B39C-BBC6-A1C0-209E-DA1C7D8CBF22}"/>
          </ac:spMkLst>
        </pc:spChg>
        <pc:spChg chg="replST">
          <ac:chgData name="Brigitte Belzile" userId="2bc03fa1-fc6a-4379-b05b-5b49d2407fda" providerId="ADAL" clId="{7726A998-0E83-4685-88D6-3A87F560F0DF}" dt="2023-03-20T13:57:55.817" v="300"/>
          <ac:spMkLst>
            <pc:docMk/>
            <pc:sldMk cId="948560880" sldId="512"/>
            <ac:spMk id="10" creationId="{6F15ED4A-3529-452E-BBE9-6E297955B13A}"/>
          </ac:spMkLst>
        </pc:spChg>
        <pc:spChg chg="replST">
          <ac:chgData name="Brigitte Belzile" userId="2bc03fa1-fc6a-4379-b05b-5b49d2407fda" providerId="ADAL" clId="{7726A998-0E83-4685-88D6-3A87F560F0DF}" dt="2023-03-20T13:57:55.838" v="304"/>
          <ac:spMkLst>
            <pc:docMk/>
            <pc:sldMk cId="948560880" sldId="512"/>
            <ac:spMk id="11" creationId="{A6E964D2-C754-F5D9-E8B1-1702A33B9786}"/>
          </ac:spMkLst>
        </pc:spChg>
        <pc:picChg chg="replST">
          <ac:chgData name="Brigitte Belzile" userId="2bc03fa1-fc6a-4379-b05b-5b49d2407fda" providerId="ADAL" clId="{7726A998-0E83-4685-88D6-3A87F560F0DF}" dt="2023-03-20T13:57:55.832" v="303"/>
          <ac:picMkLst>
            <pc:docMk/>
            <pc:sldMk cId="948560880" sldId="512"/>
            <ac:picMk id="6" creationId="{28EB8837-8772-7421-77E1-9B081D894A53}"/>
          </ac:picMkLst>
        </pc:picChg>
        <pc:picChg chg="replST">
          <ac:chgData name="Brigitte Belzile" userId="2bc03fa1-fc6a-4379-b05b-5b49d2407fda" providerId="ADAL" clId="{7726A998-0E83-4685-88D6-3A87F560F0DF}" dt="2023-03-20T13:57:55.812" v="299"/>
          <ac:picMkLst>
            <pc:docMk/>
            <pc:sldMk cId="948560880" sldId="512"/>
            <ac:picMk id="7" creationId="{A981834A-7D84-423F-8419-FCCC21547A3E}"/>
          </ac:picMkLst>
        </pc:picChg>
      </pc:sldChg>
      <pc:sldChg chg="modSp mod">
        <pc:chgData name="Brigitte Belzile" userId="2bc03fa1-fc6a-4379-b05b-5b49d2407fda" providerId="ADAL" clId="{7726A998-0E83-4685-88D6-3A87F560F0DF}" dt="2023-03-20T13:57:54.543" v="89"/>
        <pc:sldMkLst>
          <pc:docMk/>
          <pc:sldMk cId="2097835741" sldId="513"/>
        </pc:sldMkLst>
        <pc:spChg chg="replST">
          <ac:chgData name="Brigitte Belzile" userId="2bc03fa1-fc6a-4379-b05b-5b49d2407fda" providerId="ADAL" clId="{7726A998-0E83-4685-88D6-3A87F560F0DF}" dt="2023-03-20T13:57:54.515" v="85"/>
          <ac:spMkLst>
            <pc:docMk/>
            <pc:sldMk cId="2097835741" sldId="513"/>
            <ac:spMk id="3" creationId="{60ED0C92-5396-46DE-97A5-0C82103DC98C}"/>
          </ac:spMkLst>
        </pc:spChg>
        <pc:spChg chg="replST">
          <ac:chgData name="Brigitte Belzile" userId="2bc03fa1-fc6a-4379-b05b-5b49d2407fda" providerId="ADAL" clId="{7726A998-0E83-4685-88D6-3A87F560F0DF}" dt="2023-03-20T13:57:54.521" v="86"/>
          <ac:spMkLst>
            <pc:docMk/>
            <pc:sldMk cId="2097835741" sldId="513"/>
            <ac:spMk id="4" creationId="{C1A77E24-2B1C-88E6-41AA-AC96F4722348}"/>
          </ac:spMkLst>
        </pc:spChg>
        <pc:spChg chg="replST">
          <ac:chgData name="Brigitte Belzile" userId="2bc03fa1-fc6a-4379-b05b-5b49d2407fda" providerId="ADAL" clId="{7726A998-0E83-4685-88D6-3A87F560F0DF}" dt="2023-03-20T13:57:54.537" v="88"/>
          <ac:spMkLst>
            <pc:docMk/>
            <pc:sldMk cId="2097835741" sldId="513"/>
            <ac:spMk id="12" creationId="{FB304E48-3D96-CAD3-9600-2B2970808047}"/>
          </ac:spMkLst>
        </pc:spChg>
        <pc:grpChg chg="replST">
          <ac:chgData name="Brigitte Belzile" userId="2bc03fa1-fc6a-4379-b05b-5b49d2407fda" providerId="ADAL" clId="{7726A998-0E83-4685-88D6-3A87F560F0DF}" dt="2023-03-20T13:57:54.529" v="87"/>
          <ac:grpSpMkLst>
            <pc:docMk/>
            <pc:sldMk cId="2097835741" sldId="513"/>
            <ac:grpSpMk id="5" creationId="{EE44B6E0-1387-5FA5-AC8D-F6AACB3220A2}"/>
          </ac:grpSpMkLst>
        </pc:grpChg>
        <pc:picChg chg="replST">
          <ac:chgData name="Brigitte Belzile" userId="2bc03fa1-fc6a-4379-b05b-5b49d2407fda" providerId="ADAL" clId="{7726A998-0E83-4685-88D6-3A87F560F0DF}" dt="2023-03-20T13:57:54.543" v="89"/>
          <ac:picMkLst>
            <pc:docMk/>
            <pc:sldMk cId="2097835741" sldId="513"/>
            <ac:picMk id="15" creationId="{BB6CC7EB-FCDD-7C56-EC07-A19B1828E592}"/>
          </ac:picMkLst>
        </pc:picChg>
      </pc:sldChg>
      <pc:sldChg chg="modSp mod">
        <pc:chgData name="Brigitte Belzile" userId="2bc03fa1-fc6a-4379-b05b-5b49d2407fda" providerId="ADAL" clId="{7726A998-0E83-4685-88D6-3A87F560F0DF}" dt="2023-03-20T13:57:55.872" v="310"/>
        <pc:sldMkLst>
          <pc:docMk/>
          <pc:sldMk cId="2062996957" sldId="514"/>
        </pc:sldMkLst>
        <pc:spChg chg="replST">
          <ac:chgData name="Brigitte Belzile" userId="2bc03fa1-fc6a-4379-b05b-5b49d2407fda" providerId="ADAL" clId="{7726A998-0E83-4685-88D6-3A87F560F0DF}" dt="2023-03-20T13:57:55.855" v="307"/>
          <ac:spMkLst>
            <pc:docMk/>
            <pc:sldMk cId="2062996957" sldId="514"/>
            <ac:spMk id="3" creationId="{4DD2708A-9511-A678-1FFB-2AB1A0EFBC43}"/>
          </ac:spMkLst>
        </pc:spChg>
        <pc:spChg chg="replST">
          <ac:chgData name="Brigitte Belzile" userId="2bc03fa1-fc6a-4379-b05b-5b49d2407fda" providerId="ADAL" clId="{7726A998-0E83-4685-88D6-3A87F560F0DF}" dt="2023-03-20T13:57:55.850" v="306"/>
          <ac:spMkLst>
            <pc:docMk/>
            <pc:sldMk cId="2062996957" sldId="514"/>
            <ac:spMk id="7" creationId="{5BF99198-63F0-4317-9C15-A17E8597AE7B}"/>
          </ac:spMkLst>
        </pc:spChg>
        <pc:spChg chg="replST">
          <ac:chgData name="Brigitte Belzile" userId="2bc03fa1-fc6a-4379-b05b-5b49d2407fda" providerId="ADAL" clId="{7726A998-0E83-4685-88D6-3A87F560F0DF}" dt="2023-03-20T13:57:55.865" v="309"/>
          <ac:spMkLst>
            <pc:docMk/>
            <pc:sldMk cId="2062996957" sldId="514"/>
            <ac:spMk id="8" creationId="{3EF694C8-5460-D305-3B86-8DF5FE9ED380}"/>
          </ac:spMkLst>
        </pc:spChg>
        <pc:spChg chg="replST">
          <ac:chgData name="Brigitte Belzile" userId="2bc03fa1-fc6a-4379-b05b-5b49d2407fda" providerId="ADAL" clId="{7726A998-0E83-4685-88D6-3A87F560F0DF}" dt="2023-03-20T13:57:55.872" v="310"/>
          <ac:spMkLst>
            <pc:docMk/>
            <pc:sldMk cId="2062996957" sldId="514"/>
            <ac:spMk id="11" creationId="{4DA312F9-4D76-1EB8-5B9C-43DF147BA641}"/>
          </ac:spMkLst>
        </pc:spChg>
        <pc:picChg chg="replST">
          <ac:chgData name="Brigitte Belzile" userId="2bc03fa1-fc6a-4379-b05b-5b49d2407fda" providerId="ADAL" clId="{7726A998-0E83-4685-88D6-3A87F560F0DF}" dt="2023-03-20T13:57:55.860" v="308"/>
          <ac:picMkLst>
            <pc:docMk/>
            <pc:sldMk cId="2062996957" sldId="514"/>
            <ac:picMk id="4" creationId="{455F617A-A5B6-4824-2D29-FEAF48D4D029}"/>
          </ac:picMkLst>
        </pc:picChg>
        <pc:picChg chg="replST">
          <ac:chgData name="Brigitte Belzile" userId="2bc03fa1-fc6a-4379-b05b-5b49d2407fda" providerId="ADAL" clId="{7726A998-0E83-4685-88D6-3A87F560F0DF}" dt="2023-03-20T13:57:55.845" v="305"/>
          <ac:picMkLst>
            <pc:docMk/>
            <pc:sldMk cId="2062996957" sldId="514"/>
            <ac:picMk id="5" creationId="{99E3C8C8-B420-4502-88CB-6AFEA293F0E6}"/>
          </ac:picMkLst>
        </pc:picChg>
      </pc:sldChg>
      <pc:sldChg chg="modSp mod">
        <pc:chgData name="Brigitte Belzile" userId="2bc03fa1-fc6a-4379-b05b-5b49d2407fda" providerId="ADAL" clId="{7726A998-0E83-4685-88D6-3A87F560F0DF}" dt="2023-03-20T13:57:55.930" v="321"/>
        <pc:sldMkLst>
          <pc:docMk/>
          <pc:sldMk cId="2941161880" sldId="515"/>
        </pc:sldMkLst>
        <pc:spChg chg="replST">
          <ac:chgData name="Brigitte Belzile" userId="2bc03fa1-fc6a-4379-b05b-5b49d2407fda" providerId="ADAL" clId="{7726A998-0E83-4685-88D6-3A87F560F0DF}" dt="2023-03-20T13:57:55.894" v="314"/>
          <ac:spMkLst>
            <pc:docMk/>
            <pc:sldMk cId="2941161880" sldId="515"/>
            <ac:spMk id="11" creationId="{72EFBAF6-E58F-4E38-BD19-CB1825443055}"/>
          </ac:spMkLst>
        </pc:spChg>
        <pc:spChg chg="replST">
          <ac:chgData name="Brigitte Belzile" userId="2bc03fa1-fc6a-4379-b05b-5b49d2407fda" providerId="ADAL" clId="{7726A998-0E83-4685-88D6-3A87F560F0DF}" dt="2023-03-20T13:57:55.915" v="318"/>
          <ac:spMkLst>
            <pc:docMk/>
            <pc:sldMk cId="2941161880" sldId="515"/>
            <ac:spMk id="13" creationId="{38540E7E-0EDD-8DC7-1596-ECB556B11394}"/>
          </ac:spMkLst>
        </pc:spChg>
        <pc:spChg chg="replST">
          <ac:chgData name="Brigitte Belzile" userId="2bc03fa1-fc6a-4379-b05b-5b49d2407fda" providerId="ADAL" clId="{7726A998-0E83-4685-88D6-3A87F560F0DF}" dt="2023-03-20T13:57:55.920" v="319"/>
          <ac:spMkLst>
            <pc:docMk/>
            <pc:sldMk cId="2941161880" sldId="515"/>
            <ac:spMk id="15" creationId="{32B962A3-CEB3-7A7E-5AE1-81DF7362DCC7}"/>
          </ac:spMkLst>
        </pc:spChg>
        <pc:spChg chg="replST">
          <ac:chgData name="Brigitte Belzile" userId="2bc03fa1-fc6a-4379-b05b-5b49d2407fda" providerId="ADAL" clId="{7726A998-0E83-4685-88D6-3A87F560F0DF}" dt="2023-03-20T13:57:55.904" v="316"/>
          <ac:spMkLst>
            <pc:docMk/>
            <pc:sldMk cId="2941161880" sldId="515"/>
            <ac:spMk id="16" creationId="{7E120BA3-E1A5-455A-90B6-39075954628C}"/>
          </ac:spMkLst>
        </pc:spChg>
        <pc:spChg chg="replST">
          <ac:chgData name="Brigitte Belzile" userId="2bc03fa1-fc6a-4379-b05b-5b49d2407fda" providerId="ADAL" clId="{7726A998-0E83-4685-88D6-3A87F560F0DF}" dt="2023-03-20T13:57:55.930" v="321"/>
          <ac:spMkLst>
            <pc:docMk/>
            <pc:sldMk cId="2941161880" sldId="515"/>
            <ac:spMk id="17" creationId="{B90EFF0B-DEED-B329-6432-7D5E995E306E}"/>
          </ac:spMkLst>
        </pc:spChg>
        <pc:spChg chg="replST">
          <ac:chgData name="Brigitte Belzile" userId="2bc03fa1-fc6a-4379-b05b-5b49d2407fda" providerId="ADAL" clId="{7726A998-0E83-4685-88D6-3A87F560F0DF}" dt="2023-03-20T13:57:55.910" v="317"/>
          <ac:spMkLst>
            <pc:docMk/>
            <pc:sldMk cId="2941161880" sldId="515"/>
            <ac:spMk id="18" creationId="{4466873E-AD52-44C2-9C4E-DC6738A2AA81}"/>
          </ac:spMkLst>
        </pc:spChg>
        <pc:picChg chg="replST">
          <ac:chgData name="Brigitte Belzile" userId="2bc03fa1-fc6a-4379-b05b-5b49d2407fda" providerId="ADAL" clId="{7726A998-0E83-4685-88D6-3A87F560F0DF}" dt="2023-03-20T13:57:55.884" v="312"/>
          <ac:picMkLst>
            <pc:docMk/>
            <pc:sldMk cId="2941161880" sldId="515"/>
            <ac:picMk id="3" creationId="{D3AC8E3C-8305-4FC7-BCD3-3059B9CF332A}"/>
          </ac:picMkLst>
        </pc:picChg>
        <pc:picChg chg="replST">
          <ac:chgData name="Brigitte Belzile" userId="2bc03fa1-fc6a-4379-b05b-5b49d2407fda" providerId="ADAL" clId="{7726A998-0E83-4685-88D6-3A87F560F0DF}" dt="2023-03-20T13:57:55.925" v="320"/>
          <ac:picMkLst>
            <pc:docMk/>
            <pc:sldMk cId="2941161880" sldId="515"/>
            <ac:picMk id="6" creationId="{7BB96C83-055A-CFD1-D53A-628898B49C53}"/>
          </ac:picMkLst>
        </pc:picChg>
        <pc:picChg chg="replST">
          <ac:chgData name="Brigitte Belzile" userId="2bc03fa1-fc6a-4379-b05b-5b49d2407fda" providerId="ADAL" clId="{7726A998-0E83-4685-88D6-3A87F560F0DF}" dt="2023-03-20T13:57:55.879" v="311"/>
          <ac:picMkLst>
            <pc:docMk/>
            <pc:sldMk cId="2941161880" sldId="515"/>
            <ac:picMk id="9" creationId="{BCAA707F-329F-456D-AA34-FA67E94B69A8}"/>
          </ac:picMkLst>
        </pc:picChg>
        <pc:picChg chg="replST">
          <ac:chgData name="Brigitte Belzile" userId="2bc03fa1-fc6a-4379-b05b-5b49d2407fda" providerId="ADAL" clId="{7726A998-0E83-4685-88D6-3A87F560F0DF}" dt="2023-03-20T13:57:55.889" v="313"/>
          <ac:picMkLst>
            <pc:docMk/>
            <pc:sldMk cId="2941161880" sldId="515"/>
            <ac:picMk id="10" creationId="{979C2393-566F-4519-BAEA-2F30462734A1}"/>
          </ac:picMkLst>
        </pc:picChg>
        <pc:picChg chg="replST">
          <ac:chgData name="Brigitte Belzile" userId="2bc03fa1-fc6a-4379-b05b-5b49d2407fda" providerId="ADAL" clId="{7726A998-0E83-4685-88D6-3A87F560F0DF}" dt="2023-03-20T13:57:55.898" v="315"/>
          <ac:picMkLst>
            <pc:docMk/>
            <pc:sldMk cId="2941161880" sldId="515"/>
            <ac:picMk id="14" creationId="{2FCA42A4-8CC4-4025-BEBA-53C44ADFE170}"/>
          </ac:picMkLst>
        </pc:picChg>
      </pc:sldChg>
      <pc:sldChg chg="modSp mod">
        <pc:chgData name="Brigitte Belzile" userId="2bc03fa1-fc6a-4379-b05b-5b49d2407fda" providerId="ADAL" clId="{7726A998-0E83-4685-88D6-3A87F560F0DF}" dt="2023-03-20T13:57:55.986" v="333"/>
        <pc:sldMkLst>
          <pc:docMk/>
          <pc:sldMk cId="389151786" sldId="517"/>
        </pc:sldMkLst>
        <pc:spChg chg="replST">
          <ac:chgData name="Brigitte Belzile" userId="2bc03fa1-fc6a-4379-b05b-5b49d2407fda" providerId="ADAL" clId="{7726A998-0E83-4685-88D6-3A87F560F0DF}" dt="2023-03-20T13:57:55.973" v="330"/>
          <ac:spMkLst>
            <pc:docMk/>
            <pc:sldMk cId="389151786" sldId="517"/>
            <ac:spMk id="4" creationId="{F52DCED5-D24B-5D99-F17A-2DBE738F1C3E}"/>
          </ac:spMkLst>
        </pc:spChg>
        <pc:spChg chg="replST">
          <ac:chgData name="Brigitte Belzile" userId="2bc03fa1-fc6a-4379-b05b-5b49d2407fda" providerId="ADAL" clId="{7726A998-0E83-4685-88D6-3A87F560F0DF}" dt="2023-03-20T13:57:55.976" v="331"/>
          <ac:spMkLst>
            <pc:docMk/>
            <pc:sldMk cId="389151786" sldId="517"/>
            <ac:spMk id="5" creationId="{EC437DF0-6381-E0B0-D068-37207D066C60}"/>
          </ac:spMkLst>
        </pc:spChg>
        <pc:spChg chg="replST">
          <ac:chgData name="Brigitte Belzile" userId="2bc03fa1-fc6a-4379-b05b-5b49d2407fda" providerId="ADAL" clId="{7726A998-0E83-4685-88D6-3A87F560F0DF}" dt="2023-03-20T13:57:55.969" v="329"/>
          <ac:spMkLst>
            <pc:docMk/>
            <pc:sldMk cId="389151786" sldId="517"/>
            <ac:spMk id="6" creationId="{52C553BC-68C5-A3E0-A0F9-9BE859DCE951}"/>
          </ac:spMkLst>
        </pc:spChg>
        <pc:spChg chg="replST">
          <ac:chgData name="Brigitte Belzile" userId="2bc03fa1-fc6a-4379-b05b-5b49d2407fda" providerId="ADAL" clId="{7726A998-0E83-4685-88D6-3A87F560F0DF}" dt="2023-03-20T13:57:55.986" v="333"/>
          <ac:spMkLst>
            <pc:docMk/>
            <pc:sldMk cId="389151786" sldId="517"/>
            <ac:spMk id="10" creationId="{9B138E4E-0DE7-B3C7-2A58-C1903364C729}"/>
          </ac:spMkLst>
        </pc:spChg>
        <pc:picChg chg="replST">
          <ac:chgData name="Brigitte Belzile" userId="2bc03fa1-fc6a-4379-b05b-5b49d2407fda" providerId="ADAL" clId="{7726A998-0E83-4685-88D6-3A87F560F0DF}" dt="2023-03-20T13:57:55.964" v="328"/>
          <ac:picMkLst>
            <pc:docMk/>
            <pc:sldMk cId="389151786" sldId="517"/>
            <ac:picMk id="3" creationId="{B0EF5206-A7F9-4828-9634-A3A2758B6DC9}"/>
          </ac:picMkLst>
        </pc:picChg>
        <pc:picChg chg="replST">
          <ac:chgData name="Brigitte Belzile" userId="2bc03fa1-fc6a-4379-b05b-5b49d2407fda" providerId="ADAL" clId="{7726A998-0E83-4685-88D6-3A87F560F0DF}" dt="2023-03-20T13:57:55.981" v="332"/>
          <ac:picMkLst>
            <pc:docMk/>
            <pc:sldMk cId="389151786" sldId="517"/>
            <ac:picMk id="7" creationId="{6BCB5CA4-B5D0-FDF0-F60F-CC3298D83544}"/>
          </ac:picMkLst>
        </pc:picChg>
      </pc:sldChg>
      <pc:sldChg chg="modSp mod">
        <pc:chgData name="Brigitte Belzile" userId="2bc03fa1-fc6a-4379-b05b-5b49d2407fda" providerId="ADAL" clId="{7726A998-0E83-4685-88D6-3A87F560F0DF}" dt="2023-03-20T13:57:56.043" v="344"/>
        <pc:sldMkLst>
          <pc:docMk/>
          <pc:sldMk cId="3120286237" sldId="518"/>
        </pc:sldMkLst>
        <pc:spChg chg="replST">
          <ac:chgData name="Brigitte Belzile" userId="2bc03fa1-fc6a-4379-b05b-5b49d2407fda" providerId="ADAL" clId="{7726A998-0E83-4685-88D6-3A87F560F0DF}" dt="2023-03-20T13:57:56.022" v="340"/>
          <ac:spMkLst>
            <pc:docMk/>
            <pc:sldMk cId="3120286237" sldId="518"/>
            <ac:spMk id="4" creationId="{BD2E7A44-1A05-39A8-2818-8968393D4C16}"/>
          </ac:spMkLst>
        </pc:spChg>
        <pc:spChg chg="replST">
          <ac:chgData name="Brigitte Belzile" userId="2bc03fa1-fc6a-4379-b05b-5b49d2407fda" providerId="ADAL" clId="{7726A998-0E83-4685-88D6-3A87F560F0DF}" dt="2023-03-20T13:57:56.034" v="342"/>
          <ac:spMkLst>
            <pc:docMk/>
            <pc:sldMk cId="3120286237" sldId="518"/>
            <ac:spMk id="5" creationId="{D1408EA3-B64B-94B9-4A24-A1CAF9C8E4D2}"/>
          </ac:spMkLst>
        </pc:spChg>
        <pc:spChg chg="replST">
          <ac:chgData name="Brigitte Belzile" userId="2bc03fa1-fc6a-4379-b05b-5b49d2407fda" providerId="ADAL" clId="{7726A998-0E83-4685-88D6-3A87F560F0DF}" dt="2023-03-20T13:57:56.028" v="341"/>
          <ac:spMkLst>
            <pc:docMk/>
            <pc:sldMk cId="3120286237" sldId="518"/>
            <ac:spMk id="6" creationId="{C7CF3868-0AFE-E548-2EAC-2C9E375C6C45}"/>
          </ac:spMkLst>
        </pc:spChg>
        <pc:spChg chg="replST">
          <ac:chgData name="Brigitte Belzile" userId="2bc03fa1-fc6a-4379-b05b-5b49d2407fda" providerId="ADAL" clId="{7726A998-0E83-4685-88D6-3A87F560F0DF}" dt="2023-03-20T13:57:56.038" v="343"/>
          <ac:spMkLst>
            <pc:docMk/>
            <pc:sldMk cId="3120286237" sldId="518"/>
            <ac:spMk id="7" creationId="{84FD67C7-3E68-3522-CAFA-2EC8EF71EFB2}"/>
          </ac:spMkLst>
        </pc:spChg>
        <pc:picChg chg="replST">
          <ac:chgData name="Brigitte Belzile" userId="2bc03fa1-fc6a-4379-b05b-5b49d2407fda" providerId="ADAL" clId="{7726A998-0E83-4685-88D6-3A87F560F0DF}" dt="2023-03-20T13:57:56.018" v="339"/>
          <ac:picMkLst>
            <pc:docMk/>
            <pc:sldMk cId="3120286237" sldId="518"/>
            <ac:picMk id="3" creationId="{51D74AFC-3609-4E60-BB06-8CF241823D99}"/>
          </ac:picMkLst>
        </pc:picChg>
        <pc:picChg chg="replST">
          <ac:chgData name="Brigitte Belzile" userId="2bc03fa1-fc6a-4379-b05b-5b49d2407fda" providerId="ADAL" clId="{7726A998-0E83-4685-88D6-3A87F560F0DF}" dt="2023-03-20T13:57:56.043" v="344"/>
          <ac:picMkLst>
            <pc:docMk/>
            <pc:sldMk cId="3120286237" sldId="518"/>
            <ac:picMk id="8" creationId="{BA7D970D-653A-7D1A-9B81-B75037C2F792}"/>
          </ac:picMkLst>
        </pc:picChg>
      </pc:sldChg>
      <pc:sldChg chg="modSp mod">
        <pc:chgData name="Brigitte Belzile" userId="2bc03fa1-fc6a-4379-b05b-5b49d2407fda" providerId="ADAL" clId="{7726A998-0E83-4685-88D6-3A87F560F0DF}" dt="2023-03-20T13:57:56.102" v="353"/>
        <pc:sldMkLst>
          <pc:docMk/>
          <pc:sldMk cId="1688384998" sldId="519"/>
        </pc:sldMkLst>
        <pc:spChg chg="mod replST">
          <ac:chgData name="Brigitte Belzile" userId="2bc03fa1-fc6a-4379-b05b-5b49d2407fda" providerId="ADAL" clId="{7726A998-0E83-4685-88D6-3A87F560F0DF}" dt="2023-03-20T13:57:56.089" v="350"/>
          <ac:spMkLst>
            <pc:docMk/>
            <pc:sldMk cId="1688384998" sldId="519"/>
            <ac:spMk id="3" creationId="{AFC1186E-D359-4F1B-AFCF-84A53B1A9CF9}"/>
          </ac:spMkLst>
        </pc:spChg>
        <pc:spChg chg="replST">
          <ac:chgData name="Brigitte Belzile" userId="2bc03fa1-fc6a-4379-b05b-5b49d2407fda" providerId="ADAL" clId="{7726A998-0E83-4685-88D6-3A87F560F0DF}" dt="2023-03-20T13:57:56.093" v="351"/>
          <ac:spMkLst>
            <pc:docMk/>
            <pc:sldMk cId="1688384998" sldId="519"/>
            <ac:spMk id="6" creationId="{1F7D6D24-BD0A-5FDC-6B0B-35F9D7AB022B}"/>
          </ac:spMkLst>
        </pc:spChg>
        <pc:spChg chg="replST">
          <ac:chgData name="Brigitte Belzile" userId="2bc03fa1-fc6a-4379-b05b-5b49d2407fda" providerId="ADAL" clId="{7726A998-0E83-4685-88D6-3A87F560F0DF}" dt="2023-03-20T13:57:56.102" v="353"/>
          <ac:spMkLst>
            <pc:docMk/>
            <pc:sldMk cId="1688384998" sldId="519"/>
            <ac:spMk id="14" creationId="{117A7066-15E2-AEB1-C395-E28FA16AF347}"/>
          </ac:spMkLst>
        </pc:spChg>
        <pc:grpChg chg="replST">
          <ac:chgData name="Brigitte Belzile" userId="2bc03fa1-fc6a-4379-b05b-5b49d2407fda" providerId="ADAL" clId="{7726A998-0E83-4685-88D6-3A87F560F0DF}" dt="2023-03-20T13:57:56.097" v="352"/>
          <ac:grpSpMkLst>
            <pc:docMk/>
            <pc:sldMk cId="1688384998" sldId="519"/>
            <ac:grpSpMk id="7" creationId="{53AE6B72-6BE8-3226-E797-4D43F4467897}"/>
          </ac:grpSpMkLst>
        </pc:grpChg>
      </pc:sldChg>
      <pc:sldChg chg="modSp mod">
        <pc:chgData name="Brigitte Belzile" userId="2bc03fa1-fc6a-4379-b05b-5b49d2407fda" providerId="ADAL" clId="{7726A998-0E83-4685-88D6-3A87F560F0DF}" dt="2023-03-20T13:57:56.010" v="338"/>
        <pc:sldMkLst>
          <pc:docMk/>
          <pc:sldMk cId="1350576625" sldId="520"/>
        </pc:sldMkLst>
        <pc:spChg chg="replST">
          <ac:chgData name="Brigitte Belzile" userId="2bc03fa1-fc6a-4379-b05b-5b49d2407fda" providerId="ADAL" clId="{7726A998-0E83-4685-88D6-3A87F560F0DF}" dt="2023-03-20T13:57:55.996" v="335"/>
          <ac:spMkLst>
            <pc:docMk/>
            <pc:sldMk cId="1350576625" sldId="520"/>
            <ac:spMk id="4" creationId="{C6583F2B-B94F-F513-383E-7C15CA76465E}"/>
          </ac:spMkLst>
        </pc:spChg>
        <pc:spChg chg="replST">
          <ac:chgData name="Brigitte Belzile" userId="2bc03fa1-fc6a-4379-b05b-5b49d2407fda" providerId="ADAL" clId="{7726A998-0E83-4685-88D6-3A87F560F0DF}" dt="2023-03-20T13:57:55.992" v="334"/>
          <ac:spMkLst>
            <pc:docMk/>
            <pc:sldMk cId="1350576625" sldId="520"/>
            <ac:spMk id="5" creationId="{A89AAF48-424B-49EA-921E-4113DBD63B32}"/>
          </ac:spMkLst>
        </pc:spChg>
        <pc:spChg chg="replST">
          <ac:chgData name="Brigitte Belzile" userId="2bc03fa1-fc6a-4379-b05b-5b49d2407fda" providerId="ADAL" clId="{7726A998-0E83-4685-88D6-3A87F560F0DF}" dt="2023-03-20T13:57:56.002" v="336"/>
          <ac:spMkLst>
            <pc:docMk/>
            <pc:sldMk cId="1350576625" sldId="520"/>
            <ac:spMk id="6" creationId="{51288B38-2CC6-3C20-C089-97B345D06053}"/>
          </ac:spMkLst>
        </pc:spChg>
        <pc:grpChg chg="replST">
          <ac:chgData name="Brigitte Belzile" userId="2bc03fa1-fc6a-4379-b05b-5b49d2407fda" providerId="ADAL" clId="{7726A998-0E83-4685-88D6-3A87F560F0DF}" dt="2023-03-20T13:57:56.010" v="338"/>
          <ac:grpSpMkLst>
            <pc:docMk/>
            <pc:sldMk cId="1350576625" sldId="520"/>
            <ac:grpSpMk id="11" creationId="{375609CA-3FA8-821F-8671-B435D24DBD3A}"/>
          </ac:grpSpMkLst>
        </pc:grpChg>
        <pc:picChg chg="replST">
          <ac:chgData name="Brigitte Belzile" userId="2bc03fa1-fc6a-4379-b05b-5b49d2407fda" providerId="ADAL" clId="{7726A998-0E83-4685-88D6-3A87F560F0DF}" dt="2023-03-20T13:57:56.006" v="337"/>
          <ac:picMkLst>
            <pc:docMk/>
            <pc:sldMk cId="1350576625" sldId="520"/>
            <ac:picMk id="7" creationId="{4450E6A2-1920-9CF0-8A73-E41D639636CE}"/>
          </ac:picMkLst>
        </pc:picChg>
      </pc:sldChg>
      <pc:sldChg chg="modSp mod">
        <pc:chgData name="Brigitte Belzile" userId="2bc03fa1-fc6a-4379-b05b-5b49d2407fda" providerId="ADAL" clId="{7726A998-0E83-4685-88D6-3A87F560F0DF}" dt="2023-03-20T13:57:56.082" v="349"/>
        <pc:sldMkLst>
          <pc:docMk/>
          <pc:sldMk cId="4183018387" sldId="521"/>
        </pc:sldMkLst>
        <pc:spChg chg="replST">
          <ac:chgData name="Brigitte Belzile" userId="2bc03fa1-fc6a-4379-b05b-5b49d2407fda" providerId="ADAL" clId="{7726A998-0E83-4685-88D6-3A87F560F0DF}" dt="2023-03-20T13:57:56.060" v="347"/>
          <ac:spMkLst>
            <pc:docMk/>
            <pc:sldMk cId="4183018387" sldId="521"/>
            <ac:spMk id="2" creationId="{50A2C060-BEDC-DEF3-8ADD-97AFDD557268}"/>
          </ac:spMkLst>
        </pc:spChg>
        <pc:spChg chg="replST">
          <ac:chgData name="Brigitte Belzile" userId="2bc03fa1-fc6a-4379-b05b-5b49d2407fda" providerId="ADAL" clId="{7726A998-0E83-4685-88D6-3A87F560F0DF}" dt="2023-03-20T13:57:56.082" v="349"/>
          <ac:spMkLst>
            <pc:docMk/>
            <pc:sldMk cId="4183018387" sldId="521"/>
            <ac:spMk id="7" creationId="{4E3884A1-2495-FE3F-0BAE-A486E2310651}"/>
          </ac:spMkLst>
        </pc:spChg>
        <pc:spChg chg="replST">
          <ac:chgData name="Brigitte Belzile" userId="2bc03fa1-fc6a-4379-b05b-5b49d2407fda" providerId="ADAL" clId="{7726A998-0E83-4685-88D6-3A87F560F0DF}" dt="2023-03-20T13:57:56.056" v="346"/>
          <ac:spMkLst>
            <pc:docMk/>
            <pc:sldMk cId="4183018387" sldId="521"/>
            <ac:spMk id="8" creationId="{4C475DF5-88F5-4686-B478-0F7EB8F005C4}"/>
          </ac:spMkLst>
        </pc:spChg>
        <pc:picChg chg="replST">
          <ac:chgData name="Brigitte Belzile" userId="2bc03fa1-fc6a-4379-b05b-5b49d2407fda" providerId="ADAL" clId="{7726A998-0E83-4685-88D6-3A87F560F0DF}" dt="2023-03-20T13:57:56.077" v="348"/>
          <ac:picMkLst>
            <pc:docMk/>
            <pc:sldMk cId="4183018387" sldId="521"/>
            <ac:picMk id="3" creationId="{19F34A78-AF51-53BC-C5C6-A7B35827A0AF}"/>
          </ac:picMkLst>
        </pc:picChg>
        <pc:picChg chg="replST">
          <ac:chgData name="Brigitte Belzile" userId="2bc03fa1-fc6a-4379-b05b-5b49d2407fda" providerId="ADAL" clId="{7726A998-0E83-4685-88D6-3A87F560F0DF}" dt="2023-03-20T13:57:56.051" v="345"/>
          <ac:picMkLst>
            <pc:docMk/>
            <pc:sldMk cId="4183018387" sldId="521"/>
            <ac:picMk id="6" creationId="{BF049516-D729-40B5-BFC3-06DBF7BFD0CD}"/>
          </ac:picMkLst>
        </pc:picChg>
      </pc:sldChg>
      <pc:sldChg chg="modSp mod">
        <pc:chgData name="Brigitte Belzile" userId="2bc03fa1-fc6a-4379-b05b-5b49d2407fda" providerId="ADAL" clId="{7726A998-0E83-4685-88D6-3A87F560F0DF}" dt="2023-03-20T13:57:54.192" v="29"/>
        <pc:sldMkLst>
          <pc:docMk/>
          <pc:sldMk cId="2036564167" sldId="523"/>
        </pc:sldMkLst>
        <pc:spChg chg="replST">
          <ac:chgData name="Brigitte Belzile" userId="2bc03fa1-fc6a-4379-b05b-5b49d2407fda" providerId="ADAL" clId="{7726A998-0E83-4685-88D6-3A87F560F0DF}" dt="2023-03-20T13:57:54.170" v="25"/>
          <ac:spMkLst>
            <pc:docMk/>
            <pc:sldMk cId="2036564167" sldId="523"/>
            <ac:spMk id="5" creationId="{854E0091-6B4E-B8D7-E412-32DB8D1E96CC}"/>
          </ac:spMkLst>
        </pc:spChg>
        <pc:spChg chg="replST">
          <ac:chgData name="Brigitte Belzile" userId="2bc03fa1-fc6a-4379-b05b-5b49d2407fda" providerId="ADAL" clId="{7726A998-0E83-4685-88D6-3A87F560F0DF}" dt="2023-03-20T13:57:54.175" v="26"/>
          <ac:spMkLst>
            <pc:docMk/>
            <pc:sldMk cId="2036564167" sldId="523"/>
            <ac:spMk id="6" creationId="{D21DA2C9-0656-2298-B795-5EF8B045FB64}"/>
          </ac:spMkLst>
        </pc:spChg>
        <pc:spChg chg="replST">
          <ac:chgData name="Brigitte Belzile" userId="2bc03fa1-fc6a-4379-b05b-5b49d2407fda" providerId="ADAL" clId="{7726A998-0E83-4685-88D6-3A87F560F0DF}" dt="2023-03-20T13:57:54.186" v="28"/>
          <ac:spMkLst>
            <pc:docMk/>
            <pc:sldMk cId="2036564167" sldId="523"/>
            <ac:spMk id="14" creationId="{E320AA6C-5F03-9AB5-331B-81FB023AFD68}"/>
          </ac:spMkLst>
        </pc:spChg>
        <pc:grpChg chg="replST">
          <ac:chgData name="Brigitte Belzile" userId="2bc03fa1-fc6a-4379-b05b-5b49d2407fda" providerId="ADAL" clId="{7726A998-0E83-4685-88D6-3A87F560F0DF}" dt="2023-03-20T13:57:54.180" v="27"/>
          <ac:grpSpMkLst>
            <pc:docMk/>
            <pc:sldMk cId="2036564167" sldId="523"/>
            <ac:grpSpMk id="7" creationId="{35748229-41A5-AAE1-E8DD-DFC856584BD1}"/>
          </ac:grpSpMkLst>
        </pc:grpChg>
        <pc:picChg chg="replST">
          <ac:chgData name="Brigitte Belzile" userId="2bc03fa1-fc6a-4379-b05b-5b49d2407fda" providerId="ADAL" clId="{7726A998-0E83-4685-88D6-3A87F560F0DF}" dt="2023-03-20T13:57:54.192" v="29"/>
          <ac:picMkLst>
            <pc:docMk/>
            <pc:sldMk cId="2036564167" sldId="523"/>
            <ac:picMk id="18" creationId="{7B9D82E4-E382-73DD-5DA5-076CB2E797CD}"/>
          </ac:picMkLst>
        </pc:picChg>
      </pc:sldChg>
      <pc:sldChg chg="modSp mod">
        <pc:chgData name="Brigitte Belzile" userId="2bc03fa1-fc6a-4379-b05b-5b49d2407fda" providerId="ADAL" clId="{7726A998-0E83-4685-88D6-3A87F560F0DF}" dt="2023-03-20T13:57:54.295" v="45"/>
        <pc:sldMkLst>
          <pc:docMk/>
          <pc:sldMk cId="1799209448" sldId="524"/>
        </pc:sldMkLst>
        <pc:spChg chg="replST">
          <ac:chgData name="Brigitte Belzile" userId="2bc03fa1-fc6a-4379-b05b-5b49d2407fda" providerId="ADAL" clId="{7726A998-0E83-4685-88D6-3A87F560F0DF}" dt="2023-03-20T13:57:54.257" v="38"/>
          <ac:spMkLst>
            <pc:docMk/>
            <pc:sldMk cId="1799209448" sldId="524"/>
            <ac:spMk id="3" creationId="{5DC8C551-8360-589B-EE91-C56533B45FBA}"/>
          </ac:spMkLst>
        </pc:spChg>
        <pc:spChg chg="replST">
          <ac:chgData name="Brigitte Belzile" userId="2bc03fa1-fc6a-4379-b05b-5b49d2407fda" providerId="ADAL" clId="{7726A998-0E83-4685-88D6-3A87F560F0DF}" dt="2023-03-20T13:57:54.280" v="42"/>
          <ac:spMkLst>
            <pc:docMk/>
            <pc:sldMk cId="1799209448" sldId="524"/>
            <ac:spMk id="4" creationId="{0C4CB234-EC5D-3DBF-98A4-FACC125F82D8}"/>
          </ac:spMkLst>
        </pc:spChg>
        <pc:spChg chg="replST">
          <ac:chgData name="Brigitte Belzile" userId="2bc03fa1-fc6a-4379-b05b-5b49d2407fda" providerId="ADAL" clId="{7726A998-0E83-4685-88D6-3A87F560F0DF}" dt="2023-03-20T13:57:54.263" v="39"/>
          <ac:spMkLst>
            <pc:docMk/>
            <pc:sldMk cId="1799209448" sldId="524"/>
            <ac:spMk id="10" creationId="{D4E8331C-AF00-0673-1483-6E723CD0F565}"/>
          </ac:spMkLst>
        </pc:spChg>
        <pc:spChg chg="replST">
          <ac:chgData name="Brigitte Belzile" userId="2bc03fa1-fc6a-4379-b05b-5b49d2407fda" providerId="ADAL" clId="{7726A998-0E83-4685-88D6-3A87F560F0DF}" dt="2023-03-20T13:57:54.270" v="40"/>
          <ac:spMkLst>
            <pc:docMk/>
            <pc:sldMk cId="1799209448" sldId="524"/>
            <ac:spMk id="12" creationId="{5D2111DE-907E-BBA6-08F3-C1D77F1159E5}"/>
          </ac:spMkLst>
        </pc:spChg>
        <pc:spChg chg="replST">
          <ac:chgData name="Brigitte Belzile" userId="2bc03fa1-fc6a-4379-b05b-5b49d2407fda" providerId="ADAL" clId="{7726A998-0E83-4685-88D6-3A87F560F0DF}" dt="2023-03-20T13:57:54.275" v="41"/>
          <ac:spMkLst>
            <pc:docMk/>
            <pc:sldMk cId="1799209448" sldId="524"/>
            <ac:spMk id="13" creationId="{FD2FE8FF-1B96-0F05-4689-99F694E99E1C}"/>
          </ac:spMkLst>
        </pc:spChg>
        <pc:spChg chg="replST">
          <ac:chgData name="Brigitte Belzile" userId="2bc03fa1-fc6a-4379-b05b-5b49d2407fda" providerId="ADAL" clId="{7726A998-0E83-4685-88D6-3A87F560F0DF}" dt="2023-03-20T13:57:54.290" v="44"/>
          <ac:spMkLst>
            <pc:docMk/>
            <pc:sldMk cId="1799209448" sldId="524"/>
            <ac:spMk id="15" creationId="{B0EF1027-DD9C-FC66-EB2B-3CF3661A3688}"/>
          </ac:spMkLst>
        </pc:spChg>
        <pc:grpChg chg="replST">
          <ac:chgData name="Brigitte Belzile" userId="2bc03fa1-fc6a-4379-b05b-5b49d2407fda" providerId="ADAL" clId="{7726A998-0E83-4685-88D6-3A87F560F0DF}" dt="2023-03-20T13:57:54.285" v="43"/>
          <ac:grpSpMkLst>
            <pc:docMk/>
            <pc:sldMk cId="1799209448" sldId="524"/>
            <ac:grpSpMk id="5" creationId="{E7862B5C-D573-C10E-830A-43662647D988}"/>
          </ac:grpSpMkLst>
        </pc:grpChg>
        <pc:picChg chg="replST">
          <ac:chgData name="Brigitte Belzile" userId="2bc03fa1-fc6a-4379-b05b-5b49d2407fda" providerId="ADAL" clId="{7726A998-0E83-4685-88D6-3A87F560F0DF}" dt="2023-03-20T13:57:54.295" v="45"/>
          <ac:picMkLst>
            <pc:docMk/>
            <pc:sldMk cId="1799209448" sldId="524"/>
            <ac:picMk id="16" creationId="{C155688C-D23F-E0EB-A169-73B12F3C6D60}"/>
          </ac:picMkLst>
        </pc:picChg>
      </pc:sldChg>
      <pc:sldChg chg="modSp mod">
        <pc:chgData name="Brigitte Belzile" userId="2bc03fa1-fc6a-4379-b05b-5b49d2407fda" providerId="ADAL" clId="{7726A998-0E83-4685-88D6-3A87F560F0DF}" dt="2023-03-20T13:57:55.719" v="286"/>
        <pc:sldMkLst>
          <pc:docMk/>
          <pc:sldMk cId="1880467769" sldId="525"/>
        </pc:sldMkLst>
        <pc:spChg chg="replST">
          <ac:chgData name="Brigitte Belzile" userId="2bc03fa1-fc6a-4379-b05b-5b49d2407fda" providerId="ADAL" clId="{7726A998-0E83-4685-88D6-3A87F560F0DF}" dt="2023-03-20T13:57:55.704" v="283"/>
          <ac:spMkLst>
            <pc:docMk/>
            <pc:sldMk cId="1880467769" sldId="525"/>
            <ac:spMk id="3" creationId="{59117AE9-30C6-CD5D-23E2-52C54C46236E}"/>
          </ac:spMkLst>
        </pc:spChg>
        <pc:spChg chg="replST">
          <ac:chgData name="Brigitte Belzile" userId="2bc03fa1-fc6a-4379-b05b-5b49d2407fda" providerId="ADAL" clId="{7726A998-0E83-4685-88D6-3A87F560F0DF}" dt="2023-03-20T13:57:55.709" v="284"/>
          <ac:spMkLst>
            <pc:docMk/>
            <pc:sldMk cId="1880467769" sldId="525"/>
            <ac:spMk id="5" creationId="{1B294005-5F74-E4DC-1E2C-5ACCEBE5B990}"/>
          </ac:spMkLst>
        </pc:spChg>
        <pc:spChg chg="replST">
          <ac:chgData name="Brigitte Belzile" userId="2bc03fa1-fc6a-4379-b05b-5b49d2407fda" providerId="ADAL" clId="{7726A998-0E83-4685-88D6-3A87F560F0DF}" dt="2023-03-20T13:57:55.719" v="286"/>
          <ac:spMkLst>
            <pc:docMk/>
            <pc:sldMk cId="1880467769" sldId="525"/>
            <ac:spMk id="7" creationId="{286F6175-C792-234E-ADB0-4AC5DFC38158}"/>
          </ac:spMkLst>
        </pc:spChg>
        <pc:picChg chg="replST">
          <ac:chgData name="Brigitte Belzile" userId="2bc03fa1-fc6a-4379-b05b-5b49d2407fda" providerId="ADAL" clId="{7726A998-0E83-4685-88D6-3A87F560F0DF}" dt="2023-03-20T13:57:55.699" v="282"/>
          <ac:picMkLst>
            <pc:docMk/>
            <pc:sldMk cId="1880467769" sldId="525"/>
            <ac:picMk id="2" creationId="{C6D33E7A-06A1-E311-45AC-8569F0990C2C}"/>
          </ac:picMkLst>
        </pc:picChg>
        <pc:picChg chg="replST">
          <ac:chgData name="Brigitte Belzile" userId="2bc03fa1-fc6a-4379-b05b-5b49d2407fda" providerId="ADAL" clId="{7726A998-0E83-4685-88D6-3A87F560F0DF}" dt="2023-03-20T13:57:55.714" v="285"/>
          <ac:picMkLst>
            <pc:docMk/>
            <pc:sldMk cId="1880467769" sldId="525"/>
            <ac:picMk id="6" creationId="{A0080B2B-0D5D-F991-E0F8-2A7EA6D8AD8E}"/>
          </ac:picMkLst>
        </pc:picChg>
      </pc:sldChg>
      <pc:sldChg chg="modSp mod">
        <pc:chgData name="Brigitte Belzile" userId="2bc03fa1-fc6a-4379-b05b-5b49d2407fda" providerId="ADAL" clId="{7726A998-0E83-4685-88D6-3A87F560F0DF}" dt="2023-03-20T13:57:55.661" v="276"/>
        <pc:sldMkLst>
          <pc:docMk/>
          <pc:sldMk cId="99206601" sldId="526"/>
        </pc:sldMkLst>
        <pc:spChg chg="replST">
          <ac:chgData name="Brigitte Belzile" userId="2bc03fa1-fc6a-4379-b05b-5b49d2407fda" providerId="ADAL" clId="{7726A998-0E83-4685-88D6-3A87F560F0DF}" dt="2023-03-20T13:57:55.651" v="274"/>
          <ac:spMkLst>
            <pc:docMk/>
            <pc:sldMk cId="99206601" sldId="526"/>
            <ac:spMk id="4" creationId="{0EE351C4-A2A0-B9D7-9B34-6EBFA635E4BB}"/>
          </ac:spMkLst>
        </pc:spChg>
        <pc:spChg chg="replST">
          <ac:chgData name="Brigitte Belzile" userId="2bc03fa1-fc6a-4379-b05b-5b49d2407fda" providerId="ADAL" clId="{7726A998-0E83-4685-88D6-3A87F560F0DF}" dt="2023-03-20T13:57:55.661" v="276"/>
          <ac:spMkLst>
            <pc:docMk/>
            <pc:sldMk cId="99206601" sldId="526"/>
            <ac:spMk id="6" creationId="{892186A5-9D73-FD71-0630-5383784C6697}"/>
          </ac:spMkLst>
        </pc:spChg>
        <pc:spChg chg="replST">
          <ac:chgData name="Brigitte Belzile" userId="2bc03fa1-fc6a-4379-b05b-5b49d2407fda" providerId="ADAL" clId="{7726A998-0E83-4685-88D6-3A87F560F0DF}" dt="2023-03-20T13:57:55.640" v="272"/>
          <ac:spMkLst>
            <pc:docMk/>
            <pc:sldMk cId="99206601" sldId="526"/>
            <ac:spMk id="9" creationId="{A70115F6-0E91-7675-ABEF-5F6E79573F0E}"/>
          </ac:spMkLst>
        </pc:spChg>
        <pc:spChg chg="replST">
          <ac:chgData name="Brigitte Belzile" userId="2bc03fa1-fc6a-4379-b05b-5b49d2407fda" providerId="ADAL" clId="{7726A998-0E83-4685-88D6-3A87F560F0DF}" dt="2023-03-20T13:57:55.636" v="271"/>
          <ac:spMkLst>
            <pc:docMk/>
            <pc:sldMk cId="99206601" sldId="526"/>
            <ac:spMk id="10" creationId="{C79425ED-9DB3-3E70-147F-83EB4D646F81}"/>
          </ac:spMkLst>
        </pc:spChg>
        <pc:picChg chg="replST">
          <ac:chgData name="Brigitte Belzile" userId="2bc03fa1-fc6a-4379-b05b-5b49d2407fda" providerId="ADAL" clId="{7726A998-0E83-4685-88D6-3A87F560F0DF}" dt="2023-03-20T13:57:55.656" v="275"/>
          <ac:picMkLst>
            <pc:docMk/>
            <pc:sldMk cId="99206601" sldId="526"/>
            <ac:picMk id="3" creationId="{6156AE91-7FD9-45C5-1953-64AB8C8FC054}"/>
          </ac:picMkLst>
        </pc:picChg>
        <pc:picChg chg="replST">
          <ac:chgData name="Brigitte Belzile" userId="2bc03fa1-fc6a-4379-b05b-5b49d2407fda" providerId="ADAL" clId="{7726A998-0E83-4685-88D6-3A87F560F0DF}" dt="2023-03-20T13:57:55.645" v="273"/>
          <ac:picMkLst>
            <pc:docMk/>
            <pc:sldMk cId="99206601" sldId="526"/>
            <ac:picMk id="1026" creationId="{28620492-D692-4DF2-D266-3CE631E18D0A}"/>
          </ac:picMkLst>
        </pc:picChg>
      </pc:sldChg>
      <pc:sldChg chg="modSp mod">
        <pc:chgData name="Brigitte Belzile" userId="2bc03fa1-fc6a-4379-b05b-5b49d2407fda" providerId="ADAL" clId="{7726A998-0E83-4685-88D6-3A87F560F0DF}" dt="2023-03-20T13:57:54.730" v="119"/>
        <pc:sldMkLst>
          <pc:docMk/>
          <pc:sldMk cId="3107600751" sldId="527"/>
        </pc:sldMkLst>
        <pc:spChg chg="replST">
          <ac:chgData name="Brigitte Belzile" userId="2bc03fa1-fc6a-4379-b05b-5b49d2407fda" providerId="ADAL" clId="{7726A998-0E83-4685-88D6-3A87F560F0DF}" dt="2023-03-20T13:57:54.704" v="115"/>
          <ac:spMkLst>
            <pc:docMk/>
            <pc:sldMk cId="3107600751" sldId="527"/>
            <ac:spMk id="3" creationId="{78E1E2C4-9647-755A-174D-170BCBCF3035}"/>
          </ac:spMkLst>
        </pc:spChg>
        <pc:spChg chg="replST">
          <ac:chgData name="Brigitte Belzile" userId="2bc03fa1-fc6a-4379-b05b-5b49d2407fda" providerId="ADAL" clId="{7726A998-0E83-4685-88D6-3A87F560F0DF}" dt="2023-03-20T13:57:54.711" v="116"/>
          <ac:spMkLst>
            <pc:docMk/>
            <pc:sldMk cId="3107600751" sldId="527"/>
            <ac:spMk id="4" creationId="{8390F808-58E7-AC90-0647-ABBE8763765B}"/>
          </ac:spMkLst>
        </pc:spChg>
        <pc:spChg chg="replST">
          <ac:chgData name="Brigitte Belzile" userId="2bc03fa1-fc6a-4379-b05b-5b49d2407fda" providerId="ADAL" clId="{7726A998-0E83-4685-88D6-3A87F560F0DF}" dt="2023-03-20T13:57:54.724" v="118"/>
          <ac:spMkLst>
            <pc:docMk/>
            <pc:sldMk cId="3107600751" sldId="527"/>
            <ac:spMk id="12" creationId="{F6862E07-F4FA-98A8-0D21-CB2A7E74A368}"/>
          </ac:spMkLst>
        </pc:spChg>
        <pc:grpChg chg="replST">
          <ac:chgData name="Brigitte Belzile" userId="2bc03fa1-fc6a-4379-b05b-5b49d2407fda" providerId="ADAL" clId="{7726A998-0E83-4685-88D6-3A87F560F0DF}" dt="2023-03-20T13:57:54.718" v="117"/>
          <ac:grpSpMkLst>
            <pc:docMk/>
            <pc:sldMk cId="3107600751" sldId="527"/>
            <ac:grpSpMk id="5" creationId="{352F7B6C-6137-B672-E779-8AD2BA009B2E}"/>
          </ac:grpSpMkLst>
        </pc:grpChg>
        <pc:picChg chg="replST">
          <ac:chgData name="Brigitte Belzile" userId="2bc03fa1-fc6a-4379-b05b-5b49d2407fda" providerId="ADAL" clId="{7726A998-0E83-4685-88D6-3A87F560F0DF}" dt="2023-03-20T13:57:54.730" v="119"/>
          <ac:picMkLst>
            <pc:docMk/>
            <pc:sldMk cId="3107600751" sldId="527"/>
            <ac:picMk id="15" creationId="{4A1115DC-715F-1ADD-29EE-0A2CD22CAA4C}"/>
          </ac:picMkLst>
        </pc:picChg>
      </pc:sldChg>
      <pc:sldChg chg="modSp mod">
        <pc:chgData name="Brigitte Belzile" userId="2bc03fa1-fc6a-4379-b05b-5b49d2407fda" providerId="ADAL" clId="{7726A998-0E83-4685-88D6-3A87F560F0DF}" dt="2023-03-20T13:57:54.621" v="99"/>
        <pc:sldMkLst>
          <pc:docMk/>
          <pc:sldMk cId="1817799065" sldId="528"/>
        </pc:sldMkLst>
        <pc:spChg chg="replST">
          <ac:chgData name="Brigitte Belzile" userId="2bc03fa1-fc6a-4379-b05b-5b49d2407fda" providerId="ADAL" clId="{7726A998-0E83-4685-88D6-3A87F560F0DF}" dt="2023-03-20T13:57:54.588" v="93"/>
          <ac:spMkLst>
            <pc:docMk/>
            <pc:sldMk cId="1817799065" sldId="528"/>
            <ac:spMk id="5" creationId="{EF384775-E879-9C00-F585-0A80DD3CB3A0}"/>
          </ac:spMkLst>
        </pc:spChg>
        <pc:spChg chg="replST">
          <ac:chgData name="Brigitte Belzile" userId="2bc03fa1-fc6a-4379-b05b-5b49d2407fda" providerId="ADAL" clId="{7726A998-0E83-4685-88D6-3A87F560F0DF}" dt="2023-03-20T13:57:54.599" v="95"/>
          <ac:spMkLst>
            <pc:docMk/>
            <pc:sldMk cId="1817799065" sldId="528"/>
            <ac:spMk id="14" creationId="{15828430-740A-CE1F-B741-4A853DB5701D}"/>
          </ac:spMkLst>
        </pc:spChg>
        <pc:grpChg chg="replST">
          <ac:chgData name="Brigitte Belzile" userId="2bc03fa1-fc6a-4379-b05b-5b49d2407fda" providerId="ADAL" clId="{7726A998-0E83-4685-88D6-3A87F560F0DF}" dt="2023-03-20T13:57:54.593" v="94"/>
          <ac:grpSpMkLst>
            <pc:docMk/>
            <pc:sldMk cId="1817799065" sldId="528"/>
            <ac:grpSpMk id="7" creationId="{EA95D962-4FE3-B780-0BB4-3864B0F6D390}"/>
          </ac:grpSpMkLst>
        </pc:grpChg>
        <pc:grpChg chg="replST">
          <ac:chgData name="Brigitte Belzile" userId="2bc03fa1-fc6a-4379-b05b-5b49d2407fda" providerId="ADAL" clId="{7726A998-0E83-4685-88D6-3A87F560F0DF}" dt="2023-03-20T13:57:54.606" v="96"/>
          <ac:grpSpMkLst>
            <pc:docMk/>
            <pc:sldMk cId="1817799065" sldId="528"/>
            <ac:grpSpMk id="21" creationId="{F34A89E0-D91D-535B-D9D0-1E6C6962F43B}"/>
          </ac:grpSpMkLst>
        </pc:grpChg>
        <pc:grpChg chg="replST">
          <ac:chgData name="Brigitte Belzile" userId="2bc03fa1-fc6a-4379-b05b-5b49d2407fda" providerId="ADAL" clId="{7726A998-0E83-4685-88D6-3A87F560F0DF}" dt="2023-03-20T13:57:54.611" v="97"/>
          <ac:grpSpMkLst>
            <pc:docMk/>
            <pc:sldMk cId="1817799065" sldId="528"/>
            <ac:grpSpMk id="24" creationId="{D0F0ADC5-09F7-F0D2-134B-B9CB14559649}"/>
          </ac:grpSpMkLst>
        </pc:grpChg>
        <pc:grpChg chg="replST">
          <ac:chgData name="Brigitte Belzile" userId="2bc03fa1-fc6a-4379-b05b-5b49d2407fda" providerId="ADAL" clId="{7726A998-0E83-4685-88D6-3A87F560F0DF}" dt="2023-03-20T13:57:54.616" v="98"/>
          <ac:grpSpMkLst>
            <pc:docMk/>
            <pc:sldMk cId="1817799065" sldId="528"/>
            <ac:grpSpMk id="27" creationId="{771AE46C-0273-FBC4-7488-A6194907A42E}"/>
          </ac:grpSpMkLst>
        </pc:grpChg>
        <pc:picChg chg="replST">
          <ac:chgData name="Brigitte Belzile" userId="2bc03fa1-fc6a-4379-b05b-5b49d2407fda" providerId="ADAL" clId="{7726A998-0E83-4685-88D6-3A87F560F0DF}" dt="2023-03-20T13:57:54.621" v="99"/>
          <ac:picMkLst>
            <pc:docMk/>
            <pc:sldMk cId="1817799065" sldId="528"/>
            <ac:picMk id="28" creationId="{2210E157-F899-DBBF-57DC-F0F5158D6959}"/>
          </ac:picMkLst>
        </pc:picChg>
      </pc:sldChg>
      <pc:sldChg chg="modSp mod">
        <pc:chgData name="Brigitte Belzile" userId="2bc03fa1-fc6a-4379-b05b-5b49d2407fda" providerId="ADAL" clId="{7726A998-0E83-4685-88D6-3A87F560F0DF}" dt="2023-03-20T13:57:54.676" v="110"/>
        <pc:sldMkLst>
          <pc:docMk/>
          <pc:sldMk cId="656519435" sldId="529"/>
        </pc:sldMkLst>
        <pc:spChg chg="replST">
          <ac:chgData name="Brigitte Belzile" userId="2bc03fa1-fc6a-4379-b05b-5b49d2407fda" providerId="ADAL" clId="{7726A998-0E83-4685-88D6-3A87F560F0DF}" dt="2023-03-20T13:57:54.676" v="110"/>
          <ac:spMkLst>
            <pc:docMk/>
            <pc:sldMk cId="656519435" sldId="529"/>
            <ac:spMk id="10" creationId="{D902F373-431C-01C0-0B39-DF01F9813524}"/>
          </ac:spMkLst>
        </pc:spChg>
        <pc:grpChg chg="replST">
          <ac:chgData name="Brigitte Belzile" userId="2bc03fa1-fc6a-4379-b05b-5b49d2407fda" providerId="ADAL" clId="{7726A998-0E83-4685-88D6-3A87F560F0DF}" dt="2023-03-20T13:57:54.662" v="107"/>
          <ac:grpSpMkLst>
            <pc:docMk/>
            <pc:sldMk cId="656519435" sldId="529"/>
            <ac:grpSpMk id="12" creationId="{3824E45F-FA37-D24C-AAD7-7A478B5D7FBE}"/>
          </ac:grpSpMkLst>
        </pc:grpChg>
        <pc:picChg chg="replST">
          <ac:chgData name="Brigitte Belzile" userId="2bc03fa1-fc6a-4379-b05b-5b49d2407fda" providerId="ADAL" clId="{7726A998-0E83-4685-88D6-3A87F560F0DF}" dt="2023-03-20T13:57:54.666" v="108"/>
          <ac:picMkLst>
            <pc:docMk/>
            <pc:sldMk cId="656519435" sldId="529"/>
            <ac:picMk id="2" creationId="{EDF4FED9-310F-E56E-8174-25DFA11CC118}"/>
          </ac:picMkLst>
        </pc:picChg>
        <pc:picChg chg="replST">
          <ac:chgData name="Brigitte Belzile" userId="2bc03fa1-fc6a-4379-b05b-5b49d2407fda" providerId="ADAL" clId="{7726A998-0E83-4685-88D6-3A87F560F0DF}" dt="2023-03-20T13:57:54.672" v="109"/>
          <ac:picMkLst>
            <pc:docMk/>
            <pc:sldMk cId="656519435" sldId="529"/>
            <ac:picMk id="9" creationId="{DB0DC558-A22C-5C45-37CC-4C2585D06C49}"/>
          </ac:picMkLst>
        </pc:picChg>
      </pc:sldChg>
      <pc:sldChg chg="modSp mod">
        <pc:chgData name="Brigitte Belzile" userId="2bc03fa1-fc6a-4379-b05b-5b49d2407fda" providerId="ADAL" clId="{7726A998-0E83-4685-88D6-3A87F560F0DF}" dt="2023-03-20T13:57:55.047" v="167"/>
        <pc:sldMkLst>
          <pc:docMk/>
          <pc:sldMk cId="2788396568" sldId="531"/>
        </pc:sldMkLst>
        <pc:spChg chg="replST">
          <ac:chgData name="Brigitte Belzile" userId="2bc03fa1-fc6a-4379-b05b-5b49d2407fda" providerId="ADAL" clId="{7726A998-0E83-4685-88D6-3A87F560F0DF}" dt="2023-03-20T13:57:55.025" v="163"/>
          <ac:spMkLst>
            <pc:docMk/>
            <pc:sldMk cId="2788396568" sldId="531"/>
            <ac:spMk id="3" creationId="{7B27101C-55AA-5F15-B491-FBDB80476337}"/>
          </ac:spMkLst>
        </pc:spChg>
        <pc:spChg chg="replST">
          <ac:chgData name="Brigitte Belzile" userId="2bc03fa1-fc6a-4379-b05b-5b49d2407fda" providerId="ADAL" clId="{7726A998-0E83-4685-88D6-3A87F560F0DF}" dt="2023-03-20T13:57:55.037" v="165"/>
          <ac:spMkLst>
            <pc:docMk/>
            <pc:sldMk cId="2788396568" sldId="531"/>
            <ac:spMk id="12" creationId="{DEF4C040-C4BD-38FD-3A16-FEAE596752D0}"/>
          </ac:spMkLst>
        </pc:spChg>
        <pc:spChg chg="replST">
          <ac:chgData name="Brigitte Belzile" userId="2bc03fa1-fc6a-4379-b05b-5b49d2407fda" providerId="ADAL" clId="{7726A998-0E83-4685-88D6-3A87F560F0DF}" dt="2023-03-20T13:57:55.042" v="166"/>
          <ac:spMkLst>
            <pc:docMk/>
            <pc:sldMk cId="2788396568" sldId="531"/>
            <ac:spMk id="15" creationId="{C159C8CB-DCEE-7DFC-DAD7-07172A34AEF7}"/>
          </ac:spMkLst>
        </pc:spChg>
        <pc:grpChg chg="replST">
          <ac:chgData name="Brigitte Belzile" userId="2bc03fa1-fc6a-4379-b05b-5b49d2407fda" providerId="ADAL" clId="{7726A998-0E83-4685-88D6-3A87F560F0DF}" dt="2023-03-20T13:57:55.031" v="164"/>
          <ac:grpSpMkLst>
            <pc:docMk/>
            <pc:sldMk cId="2788396568" sldId="531"/>
            <ac:grpSpMk id="4" creationId="{23B5FCE3-AD67-0288-E9BC-88A7055D7144}"/>
          </ac:grpSpMkLst>
        </pc:grpChg>
        <pc:graphicFrameChg chg="replST">
          <ac:chgData name="Brigitte Belzile" userId="2bc03fa1-fc6a-4379-b05b-5b49d2407fda" providerId="ADAL" clId="{7726A998-0E83-4685-88D6-3A87F560F0DF}" dt="2023-03-20T13:57:55.019" v="162"/>
          <ac:graphicFrameMkLst>
            <pc:docMk/>
            <pc:sldMk cId="2788396568" sldId="531"/>
            <ac:graphicFrameMk id="6" creationId="{0F6C3BF9-F8A5-15E1-2749-0FEBBC5141EB}"/>
          </ac:graphicFrameMkLst>
        </pc:graphicFrameChg>
        <pc:picChg chg="replST">
          <ac:chgData name="Brigitte Belzile" userId="2bc03fa1-fc6a-4379-b05b-5b49d2407fda" providerId="ADAL" clId="{7726A998-0E83-4685-88D6-3A87F560F0DF}" dt="2023-03-20T13:57:55.047" v="167"/>
          <ac:picMkLst>
            <pc:docMk/>
            <pc:sldMk cId="2788396568" sldId="531"/>
            <ac:picMk id="16" creationId="{D144186D-B673-72B4-7463-DE72CA5C3C5E}"/>
          </ac:picMkLst>
        </pc:picChg>
      </pc:sldChg>
      <pc:sldChg chg="modSp mod">
        <pc:chgData name="Brigitte Belzile" userId="2bc03fa1-fc6a-4379-b05b-5b49d2407fda" providerId="ADAL" clId="{7726A998-0E83-4685-88D6-3A87F560F0DF}" dt="2023-03-20T13:57:54.879" v="141"/>
        <pc:sldMkLst>
          <pc:docMk/>
          <pc:sldMk cId="2629468858" sldId="532"/>
        </pc:sldMkLst>
        <pc:spChg chg="replST">
          <ac:chgData name="Brigitte Belzile" userId="2bc03fa1-fc6a-4379-b05b-5b49d2407fda" providerId="ADAL" clId="{7726A998-0E83-4685-88D6-3A87F560F0DF}" dt="2023-03-20T13:57:54.860" v="138"/>
          <ac:spMkLst>
            <pc:docMk/>
            <pc:sldMk cId="2629468858" sldId="532"/>
            <ac:spMk id="2" creationId="{E047300F-A089-1616-E19E-0700D1019EA0}"/>
          </ac:spMkLst>
        </pc:spChg>
        <pc:spChg chg="replST">
          <ac:chgData name="Brigitte Belzile" userId="2bc03fa1-fc6a-4379-b05b-5b49d2407fda" providerId="ADAL" clId="{7726A998-0E83-4685-88D6-3A87F560F0DF}" dt="2023-03-20T13:57:54.853" v="137"/>
          <ac:spMkLst>
            <pc:docMk/>
            <pc:sldMk cId="2629468858" sldId="532"/>
            <ac:spMk id="5" creationId="{E59C0A36-446A-A2BA-2794-B82F3C03627F}"/>
          </ac:spMkLst>
        </pc:spChg>
        <pc:spChg chg="replST">
          <ac:chgData name="Brigitte Belzile" userId="2bc03fa1-fc6a-4379-b05b-5b49d2407fda" providerId="ADAL" clId="{7726A998-0E83-4685-88D6-3A87F560F0DF}" dt="2023-03-20T13:57:54.874" v="140"/>
          <ac:spMkLst>
            <pc:docMk/>
            <pc:sldMk cId="2629468858" sldId="532"/>
            <ac:spMk id="14" creationId="{8A60B44A-CB52-E792-B50C-7C1EC055B50F}"/>
          </ac:spMkLst>
        </pc:spChg>
        <pc:grpChg chg="replST">
          <ac:chgData name="Brigitte Belzile" userId="2bc03fa1-fc6a-4379-b05b-5b49d2407fda" providerId="ADAL" clId="{7726A998-0E83-4685-88D6-3A87F560F0DF}" dt="2023-03-20T13:57:54.867" v="139"/>
          <ac:grpSpMkLst>
            <pc:docMk/>
            <pc:sldMk cId="2629468858" sldId="532"/>
            <ac:grpSpMk id="3" creationId="{5AF8FBCF-6827-A886-64FC-13718BDD5D07}"/>
          </ac:grpSpMkLst>
        </pc:grpChg>
        <pc:picChg chg="replST">
          <ac:chgData name="Brigitte Belzile" userId="2bc03fa1-fc6a-4379-b05b-5b49d2407fda" providerId="ADAL" clId="{7726A998-0E83-4685-88D6-3A87F560F0DF}" dt="2023-03-20T13:57:54.879" v="141"/>
          <ac:picMkLst>
            <pc:docMk/>
            <pc:sldMk cId="2629468858" sldId="532"/>
            <ac:picMk id="16" creationId="{78B97BAB-A868-EFC1-F2D4-2F9A0FD3AE5A}"/>
          </ac:picMkLst>
        </pc:picChg>
      </pc:sldChg>
      <pc:sldChg chg="modSp mod">
        <pc:chgData name="Brigitte Belzile" userId="2bc03fa1-fc6a-4379-b05b-5b49d2407fda" providerId="ADAL" clId="{7726A998-0E83-4685-88D6-3A87F560F0DF}" dt="2023-03-20T13:57:54.759" v="123"/>
        <pc:sldMkLst>
          <pc:docMk/>
          <pc:sldMk cId="3679610590" sldId="533"/>
        </pc:sldMkLst>
        <pc:spChg chg="mod replST">
          <ac:chgData name="Brigitte Belzile" userId="2bc03fa1-fc6a-4379-b05b-5b49d2407fda" providerId="ADAL" clId="{7726A998-0E83-4685-88D6-3A87F560F0DF}" dt="2023-03-20T13:57:54.740" v="120"/>
          <ac:spMkLst>
            <pc:docMk/>
            <pc:sldMk cId="3679610590" sldId="533"/>
            <ac:spMk id="3" creationId="{26131A76-60F9-F987-391E-BA27A178587E}"/>
          </ac:spMkLst>
        </pc:spChg>
        <pc:spChg chg="replST">
          <ac:chgData name="Brigitte Belzile" userId="2bc03fa1-fc6a-4379-b05b-5b49d2407fda" providerId="ADAL" clId="{7726A998-0E83-4685-88D6-3A87F560F0DF}" dt="2023-03-20T13:57:54.747" v="121"/>
          <ac:spMkLst>
            <pc:docMk/>
            <pc:sldMk cId="3679610590" sldId="533"/>
            <ac:spMk id="4" creationId="{F200AADD-B7DA-A5F0-3901-497B6DF82205}"/>
          </ac:spMkLst>
        </pc:spChg>
        <pc:picChg chg="replST">
          <ac:chgData name="Brigitte Belzile" userId="2bc03fa1-fc6a-4379-b05b-5b49d2407fda" providerId="ADAL" clId="{7726A998-0E83-4685-88D6-3A87F560F0DF}" dt="2023-03-20T13:57:54.754" v="122"/>
          <ac:picMkLst>
            <pc:docMk/>
            <pc:sldMk cId="3679610590" sldId="533"/>
            <ac:picMk id="5" creationId="{EB9D2CA2-C5C7-88D6-6633-3B5E3ACD1ED2}"/>
          </ac:picMkLst>
        </pc:picChg>
        <pc:picChg chg="replST">
          <ac:chgData name="Brigitte Belzile" userId="2bc03fa1-fc6a-4379-b05b-5b49d2407fda" providerId="ADAL" clId="{7726A998-0E83-4685-88D6-3A87F560F0DF}" dt="2023-03-20T13:57:54.759" v="123"/>
          <ac:picMkLst>
            <pc:docMk/>
            <pc:sldMk cId="3679610590" sldId="533"/>
            <ac:picMk id="6" creationId="{78AB0C15-6361-A3D9-ED2A-BF0BF7CEC81E}"/>
          </ac:picMkLst>
        </pc:picChg>
      </pc:sldChg>
      <pc:sldChg chg="modSp mod">
        <pc:chgData name="Brigitte Belzile" userId="2bc03fa1-fc6a-4379-b05b-5b49d2407fda" providerId="ADAL" clId="{7726A998-0E83-4685-88D6-3A87F560F0DF}" dt="2023-03-20T13:57:54.991" v="158"/>
        <pc:sldMkLst>
          <pc:docMk/>
          <pc:sldMk cId="3367431504" sldId="534"/>
        </pc:sldMkLst>
        <pc:spChg chg="replST">
          <ac:chgData name="Brigitte Belzile" userId="2bc03fa1-fc6a-4379-b05b-5b49d2407fda" providerId="ADAL" clId="{7726A998-0E83-4685-88D6-3A87F560F0DF}" dt="2023-03-20T13:57:54.991" v="158"/>
          <ac:spMkLst>
            <pc:docMk/>
            <pc:sldMk cId="3367431504" sldId="534"/>
            <ac:spMk id="7" creationId="{2C027CCF-2882-84BA-C06A-CD148C198FD4}"/>
          </ac:spMkLst>
        </pc:spChg>
        <pc:grpChg chg="replST">
          <ac:chgData name="Brigitte Belzile" userId="2bc03fa1-fc6a-4379-b05b-5b49d2407fda" providerId="ADAL" clId="{7726A998-0E83-4685-88D6-3A87F560F0DF}" dt="2023-03-20T13:57:54.980" v="156"/>
          <ac:grpSpMkLst>
            <pc:docMk/>
            <pc:sldMk cId="3367431504" sldId="534"/>
            <ac:grpSpMk id="5" creationId="{335C3149-28E3-481A-0C50-76445D33A682}"/>
          </ac:grpSpMkLst>
        </pc:grpChg>
        <pc:picChg chg="replST">
          <ac:chgData name="Brigitte Belzile" userId="2bc03fa1-fc6a-4379-b05b-5b49d2407fda" providerId="ADAL" clId="{7726A998-0E83-4685-88D6-3A87F560F0DF}" dt="2023-03-20T13:57:54.986" v="157"/>
          <ac:picMkLst>
            <pc:docMk/>
            <pc:sldMk cId="3367431504" sldId="534"/>
            <ac:picMk id="6" creationId="{C03B3FB0-94D7-E182-55D1-B2E59C19DB13}"/>
          </ac:picMkLst>
        </pc:picChg>
      </pc:sldChg>
      <pc:sldChg chg="modSp mod">
        <pc:chgData name="Brigitte Belzile" userId="2bc03fa1-fc6a-4379-b05b-5b49d2407fda" providerId="ADAL" clId="{7726A998-0E83-4685-88D6-3A87F560F0DF}" dt="2023-03-20T13:57:54.215" v="32"/>
        <pc:sldMkLst>
          <pc:docMk/>
          <pc:sldMk cId="3622534885" sldId="545"/>
        </pc:sldMkLst>
        <pc:spChg chg="replST">
          <ac:chgData name="Brigitte Belzile" userId="2bc03fa1-fc6a-4379-b05b-5b49d2407fda" providerId="ADAL" clId="{7726A998-0E83-4685-88D6-3A87F560F0DF}" dt="2023-03-20T13:57:54.208" v="31"/>
          <ac:spMkLst>
            <pc:docMk/>
            <pc:sldMk cId="3622534885" sldId="545"/>
            <ac:spMk id="10" creationId="{8DA5C15F-66B4-4F05-1B25-2C4CAD17B0F2}"/>
          </ac:spMkLst>
        </pc:spChg>
        <pc:spChg chg="replST">
          <ac:chgData name="Brigitte Belzile" userId="2bc03fa1-fc6a-4379-b05b-5b49d2407fda" providerId="ADAL" clId="{7726A998-0E83-4685-88D6-3A87F560F0DF}" dt="2023-03-20T13:57:54.215" v="32"/>
          <ac:spMkLst>
            <pc:docMk/>
            <pc:sldMk cId="3622534885" sldId="545"/>
            <ac:spMk id="13" creationId="{3DAE21B5-6A19-5E97-20D2-5CDBEF78775C}"/>
          </ac:spMkLst>
        </pc:spChg>
        <pc:grpChg chg="replST">
          <ac:chgData name="Brigitte Belzile" userId="2bc03fa1-fc6a-4379-b05b-5b49d2407fda" providerId="ADAL" clId="{7726A998-0E83-4685-88D6-3A87F560F0DF}" dt="2023-03-20T13:57:54.202" v="30"/>
          <ac:grpSpMkLst>
            <pc:docMk/>
            <pc:sldMk cId="3622534885" sldId="545"/>
            <ac:grpSpMk id="2" creationId="{27E133FB-2365-5695-921C-9E5ECBEB0AEC}"/>
          </ac:grpSpMkLst>
        </pc:grpChg>
      </pc:sldChg>
      <pc:sldChg chg="modSp mod">
        <pc:chgData name="Brigitte Belzile" userId="2bc03fa1-fc6a-4379-b05b-5b49d2407fda" providerId="ADAL" clId="{7726A998-0E83-4685-88D6-3A87F560F0DF}" dt="2023-03-20T13:57:54.921" v="145"/>
        <pc:sldMkLst>
          <pc:docMk/>
          <pc:sldMk cId="287094773" sldId="551"/>
        </pc:sldMkLst>
        <pc:spChg chg="replST">
          <ac:chgData name="Brigitte Belzile" userId="2bc03fa1-fc6a-4379-b05b-5b49d2407fda" providerId="ADAL" clId="{7726A998-0E83-4685-88D6-3A87F560F0DF}" dt="2023-03-20T13:57:54.887" v="142"/>
          <ac:spMkLst>
            <pc:docMk/>
            <pc:sldMk cId="287094773" sldId="551"/>
            <ac:spMk id="3" creationId="{D8EFDA89-C759-F9E0-E280-C0349827F0C1}"/>
          </ac:spMkLst>
        </pc:spChg>
        <pc:spChg chg="replST">
          <ac:chgData name="Brigitte Belzile" userId="2bc03fa1-fc6a-4379-b05b-5b49d2407fda" providerId="ADAL" clId="{7726A998-0E83-4685-88D6-3A87F560F0DF}" dt="2023-03-20T13:57:54.893" v="143"/>
          <ac:spMkLst>
            <pc:docMk/>
            <pc:sldMk cId="287094773" sldId="551"/>
            <ac:spMk id="13" creationId="{7F3310B5-E5F5-A07D-2483-495176C6F727}"/>
          </ac:spMkLst>
        </pc:spChg>
        <pc:picChg chg="replST">
          <ac:chgData name="Brigitte Belzile" userId="2bc03fa1-fc6a-4379-b05b-5b49d2407fda" providerId="ADAL" clId="{7726A998-0E83-4685-88D6-3A87F560F0DF}" dt="2023-03-20T13:57:54.899" v="144"/>
          <ac:picMkLst>
            <pc:docMk/>
            <pc:sldMk cId="287094773" sldId="551"/>
            <ac:picMk id="14" creationId="{FECE96C5-D9B1-78F4-22FC-EC3EE3EE989A}"/>
          </ac:picMkLst>
        </pc:picChg>
        <pc:picChg chg="replST">
          <ac:chgData name="Brigitte Belzile" userId="2bc03fa1-fc6a-4379-b05b-5b49d2407fda" providerId="ADAL" clId="{7726A998-0E83-4685-88D6-3A87F560F0DF}" dt="2023-03-20T13:57:54.921" v="145"/>
          <ac:picMkLst>
            <pc:docMk/>
            <pc:sldMk cId="287094773" sldId="551"/>
            <ac:picMk id="17" creationId="{1AA76224-D0B8-B9CB-5133-F09F34F4BD05}"/>
          </ac:picMkLst>
        </pc:picChg>
      </pc:sldChg>
      <pc:sldChg chg="modSp mod">
        <pc:chgData name="Brigitte Belzile" userId="2bc03fa1-fc6a-4379-b05b-5b49d2407fda" providerId="ADAL" clId="{7726A998-0E83-4685-88D6-3A87F560F0DF}" dt="2023-03-20T13:57:54.956" v="152"/>
        <pc:sldMkLst>
          <pc:docMk/>
          <pc:sldMk cId="196891748" sldId="555"/>
        </pc:sldMkLst>
        <pc:spChg chg="replST">
          <ac:chgData name="Brigitte Belzile" userId="2bc03fa1-fc6a-4379-b05b-5b49d2407fda" providerId="ADAL" clId="{7726A998-0E83-4685-88D6-3A87F560F0DF}" dt="2023-03-20T13:57:54.928" v="146"/>
          <ac:spMkLst>
            <pc:docMk/>
            <pc:sldMk cId="196891748" sldId="555"/>
            <ac:spMk id="3" creationId="{D8EFDA89-C759-F9E0-E280-C0349827F0C1}"/>
          </ac:spMkLst>
        </pc:spChg>
        <pc:spChg chg="replST">
          <ac:chgData name="Brigitte Belzile" userId="2bc03fa1-fc6a-4379-b05b-5b49d2407fda" providerId="ADAL" clId="{7726A998-0E83-4685-88D6-3A87F560F0DF}" dt="2023-03-20T13:57:54.943" v="149"/>
          <ac:spMkLst>
            <pc:docMk/>
            <pc:sldMk cId="196891748" sldId="555"/>
            <ac:spMk id="5" creationId="{581B1214-A3FD-1F3D-25ED-1381EC606DE5}"/>
          </ac:spMkLst>
        </pc:spChg>
        <pc:spChg chg="replST">
          <ac:chgData name="Brigitte Belzile" userId="2bc03fa1-fc6a-4379-b05b-5b49d2407fda" providerId="ADAL" clId="{7726A998-0E83-4685-88D6-3A87F560F0DF}" dt="2023-03-20T13:57:54.938" v="148"/>
          <ac:spMkLst>
            <pc:docMk/>
            <pc:sldMk cId="196891748" sldId="555"/>
            <ac:spMk id="6" creationId="{369C104E-CAC0-1170-ED98-AC90D129529B}"/>
          </ac:spMkLst>
        </pc:spChg>
        <pc:spChg chg="replST">
          <ac:chgData name="Brigitte Belzile" userId="2bc03fa1-fc6a-4379-b05b-5b49d2407fda" providerId="ADAL" clId="{7726A998-0E83-4685-88D6-3A87F560F0DF}" dt="2023-03-20T13:57:54.952" v="151"/>
          <ac:spMkLst>
            <pc:docMk/>
            <pc:sldMk cId="196891748" sldId="555"/>
            <ac:spMk id="14" creationId="{158412ED-21D0-D771-78A5-D83ADC9895DA}"/>
          </ac:spMkLst>
        </pc:spChg>
        <pc:grpChg chg="replST">
          <ac:chgData name="Brigitte Belzile" userId="2bc03fa1-fc6a-4379-b05b-5b49d2407fda" providerId="ADAL" clId="{7726A998-0E83-4685-88D6-3A87F560F0DF}" dt="2023-03-20T13:57:54.947" v="150"/>
          <ac:grpSpMkLst>
            <pc:docMk/>
            <pc:sldMk cId="196891748" sldId="555"/>
            <ac:grpSpMk id="7" creationId="{FE9D5591-D024-2878-950E-D6278CB63408}"/>
          </ac:grpSpMkLst>
        </pc:grpChg>
        <pc:graphicFrameChg chg="replST">
          <ac:chgData name="Brigitte Belzile" userId="2bc03fa1-fc6a-4379-b05b-5b49d2407fda" providerId="ADAL" clId="{7726A998-0E83-4685-88D6-3A87F560F0DF}" dt="2023-03-20T13:57:54.932" v="147"/>
          <ac:graphicFrameMkLst>
            <pc:docMk/>
            <pc:sldMk cId="196891748" sldId="555"/>
            <ac:graphicFrameMk id="4" creationId="{EEBCCE13-D31E-A9C4-799A-25FC2BD5E9CC}"/>
          </ac:graphicFrameMkLst>
        </pc:graphicFrameChg>
        <pc:picChg chg="replST">
          <ac:chgData name="Brigitte Belzile" userId="2bc03fa1-fc6a-4379-b05b-5b49d2407fda" providerId="ADAL" clId="{7726A998-0E83-4685-88D6-3A87F560F0DF}" dt="2023-03-20T13:57:54.956" v="152"/>
          <ac:picMkLst>
            <pc:docMk/>
            <pc:sldMk cId="196891748" sldId="555"/>
            <ac:picMk id="17" creationId="{9F8195C8-0D3B-06F7-BDD8-3441BD41BA2A}"/>
          </ac:picMkLst>
        </pc:picChg>
      </pc:sldChg>
      <pc:sldChg chg="modSp mod">
        <pc:chgData name="Brigitte Belzile" userId="2bc03fa1-fc6a-4379-b05b-5b49d2407fda" providerId="ADAL" clId="{7726A998-0E83-4685-88D6-3A87F560F0DF}" dt="2023-03-20T13:57:55.211" v="194"/>
        <pc:sldMkLst>
          <pc:docMk/>
          <pc:sldMk cId="791264049" sldId="563"/>
        </pc:sldMkLst>
        <pc:spChg chg="replST">
          <ac:chgData name="Brigitte Belzile" userId="2bc03fa1-fc6a-4379-b05b-5b49d2407fda" providerId="ADAL" clId="{7726A998-0E83-4685-88D6-3A87F560F0DF}" dt="2023-03-20T13:57:55.183" v="191"/>
          <ac:spMkLst>
            <pc:docMk/>
            <pc:sldMk cId="791264049" sldId="563"/>
            <ac:spMk id="3" creationId="{26131A76-60F9-F987-391E-BA27A178587E}"/>
          </ac:spMkLst>
        </pc:spChg>
        <pc:spChg chg="replST">
          <ac:chgData name="Brigitte Belzile" userId="2bc03fa1-fc6a-4379-b05b-5b49d2407fda" providerId="ADAL" clId="{7726A998-0E83-4685-88D6-3A87F560F0DF}" dt="2023-03-20T13:57:55.190" v="192"/>
          <ac:spMkLst>
            <pc:docMk/>
            <pc:sldMk cId="791264049" sldId="563"/>
            <ac:spMk id="4" creationId="{703ABA0B-DC71-9E5E-25ED-599B82E881A4}"/>
          </ac:spMkLst>
        </pc:spChg>
        <pc:picChg chg="replST">
          <ac:chgData name="Brigitte Belzile" userId="2bc03fa1-fc6a-4379-b05b-5b49d2407fda" providerId="ADAL" clId="{7726A998-0E83-4685-88D6-3A87F560F0DF}" dt="2023-03-20T13:57:55.194" v="193"/>
          <ac:picMkLst>
            <pc:docMk/>
            <pc:sldMk cId="791264049" sldId="563"/>
            <ac:picMk id="5" creationId="{12BCAB73-796D-1033-D891-71BA5A2A3382}"/>
          </ac:picMkLst>
        </pc:picChg>
        <pc:picChg chg="replST">
          <ac:chgData name="Brigitte Belzile" userId="2bc03fa1-fc6a-4379-b05b-5b49d2407fda" providerId="ADAL" clId="{7726A998-0E83-4685-88D6-3A87F560F0DF}" dt="2023-03-20T13:57:55.211" v="194"/>
          <ac:picMkLst>
            <pc:docMk/>
            <pc:sldMk cId="791264049" sldId="563"/>
            <ac:picMk id="8" creationId="{1D8940EB-30AF-FCE1-3CBC-33B422DE9D27}"/>
          </ac:picMkLst>
        </pc:picChg>
      </pc:sldChg>
      <pc:sldChg chg="modSp mod">
        <pc:chgData name="Brigitte Belzile" userId="2bc03fa1-fc6a-4379-b05b-5b49d2407fda" providerId="ADAL" clId="{7726A998-0E83-4685-88D6-3A87F560F0DF}" dt="2023-03-20T13:57:55.336" v="216"/>
        <pc:sldMkLst>
          <pc:docMk/>
          <pc:sldMk cId="377689009" sldId="566"/>
        </pc:sldMkLst>
        <pc:spChg chg="replST">
          <ac:chgData name="Brigitte Belzile" userId="2bc03fa1-fc6a-4379-b05b-5b49d2407fda" providerId="ADAL" clId="{7726A998-0E83-4685-88D6-3A87F560F0DF}" dt="2023-03-20T13:57:55.321" v="213"/>
          <ac:spMkLst>
            <pc:docMk/>
            <pc:sldMk cId="377689009" sldId="566"/>
            <ac:spMk id="3" creationId="{26131A76-60F9-F987-391E-BA27A178587E}"/>
          </ac:spMkLst>
        </pc:spChg>
        <pc:spChg chg="replST">
          <ac:chgData name="Brigitte Belzile" userId="2bc03fa1-fc6a-4379-b05b-5b49d2407fda" providerId="ADAL" clId="{7726A998-0E83-4685-88D6-3A87F560F0DF}" dt="2023-03-20T13:57:55.326" v="214"/>
          <ac:spMkLst>
            <pc:docMk/>
            <pc:sldMk cId="377689009" sldId="566"/>
            <ac:spMk id="4" creationId="{8627341C-7D0A-2058-D0F4-D0955E1B79D4}"/>
          </ac:spMkLst>
        </pc:spChg>
        <pc:picChg chg="replST">
          <ac:chgData name="Brigitte Belzile" userId="2bc03fa1-fc6a-4379-b05b-5b49d2407fda" providerId="ADAL" clId="{7726A998-0E83-4685-88D6-3A87F560F0DF}" dt="2023-03-20T13:57:55.331" v="215"/>
          <ac:picMkLst>
            <pc:docMk/>
            <pc:sldMk cId="377689009" sldId="566"/>
            <ac:picMk id="5" creationId="{E6D0D430-B995-722F-66B5-685D90007B5D}"/>
          </ac:picMkLst>
        </pc:picChg>
        <pc:picChg chg="replST">
          <ac:chgData name="Brigitte Belzile" userId="2bc03fa1-fc6a-4379-b05b-5b49d2407fda" providerId="ADAL" clId="{7726A998-0E83-4685-88D6-3A87F560F0DF}" dt="2023-03-20T13:57:55.336" v="216"/>
          <ac:picMkLst>
            <pc:docMk/>
            <pc:sldMk cId="377689009" sldId="566"/>
            <ac:picMk id="8" creationId="{388FBA2A-734A-9C78-B790-CA53A0054B50}"/>
          </ac:picMkLst>
        </pc:picChg>
      </pc:sldChg>
      <pc:sldChg chg="modSp mod">
        <pc:chgData name="Brigitte Belzile" userId="2bc03fa1-fc6a-4379-b05b-5b49d2407fda" providerId="ADAL" clId="{7726A998-0E83-4685-88D6-3A87F560F0DF}" dt="2023-03-20T13:58:21.620" v="452" actId="20577"/>
        <pc:sldMkLst>
          <pc:docMk/>
          <pc:sldMk cId="1752658227" sldId="567"/>
        </pc:sldMkLst>
        <pc:spChg chg="mod replST">
          <ac:chgData name="Brigitte Belzile" userId="2bc03fa1-fc6a-4379-b05b-5b49d2407fda" providerId="ADAL" clId="{7726A998-0E83-4685-88D6-3A87F560F0DF}" dt="2023-03-20T13:58:21.620" v="452" actId="20577"/>
          <ac:spMkLst>
            <pc:docMk/>
            <pc:sldMk cId="1752658227" sldId="567"/>
            <ac:spMk id="3" creationId="{26131A76-60F9-F987-391E-BA27A178587E}"/>
          </ac:spMkLst>
        </pc:spChg>
        <pc:spChg chg="replST">
          <ac:chgData name="Brigitte Belzile" userId="2bc03fa1-fc6a-4379-b05b-5b49d2407fda" providerId="ADAL" clId="{7726A998-0E83-4685-88D6-3A87F560F0DF}" dt="2023-03-20T13:57:55.346" v="218"/>
          <ac:spMkLst>
            <pc:docMk/>
            <pc:sldMk cId="1752658227" sldId="567"/>
            <ac:spMk id="4" creationId="{E752EC54-85A7-05AD-37A6-26347894AF2C}"/>
          </ac:spMkLst>
        </pc:spChg>
        <pc:picChg chg="replST">
          <ac:chgData name="Brigitte Belzile" userId="2bc03fa1-fc6a-4379-b05b-5b49d2407fda" providerId="ADAL" clId="{7726A998-0E83-4685-88D6-3A87F560F0DF}" dt="2023-03-20T13:57:55.351" v="219"/>
          <ac:picMkLst>
            <pc:docMk/>
            <pc:sldMk cId="1752658227" sldId="567"/>
            <ac:picMk id="5" creationId="{4CFAA081-B046-12C5-F42B-6BC1A87E0ADA}"/>
          </ac:picMkLst>
        </pc:picChg>
        <pc:picChg chg="replST">
          <ac:chgData name="Brigitte Belzile" userId="2bc03fa1-fc6a-4379-b05b-5b49d2407fda" providerId="ADAL" clId="{7726A998-0E83-4685-88D6-3A87F560F0DF}" dt="2023-03-20T13:57:55.356" v="220"/>
          <ac:picMkLst>
            <pc:docMk/>
            <pc:sldMk cId="1752658227" sldId="567"/>
            <ac:picMk id="6" creationId="{F4131823-AA89-0E34-CF27-ACBE6CD9BD46}"/>
          </ac:picMkLst>
        </pc:picChg>
      </pc:sldChg>
      <pc:sldChg chg="modSp mod">
        <pc:chgData name="Brigitte Belzile" userId="2bc03fa1-fc6a-4379-b05b-5b49d2407fda" providerId="ADAL" clId="{7726A998-0E83-4685-88D6-3A87F560F0DF}" dt="2023-03-20T13:57:55.238" v="199"/>
        <pc:sldMkLst>
          <pc:docMk/>
          <pc:sldMk cId="2573686639" sldId="568"/>
        </pc:sldMkLst>
        <pc:spChg chg="replST">
          <ac:chgData name="Brigitte Belzile" userId="2bc03fa1-fc6a-4379-b05b-5b49d2407fda" providerId="ADAL" clId="{7726A998-0E83-4685-88D6-3A87F560F0DF}" dt="2023-03-20T13:57:55.219" v="195"/>
          <ac:spMkLst>
            <pc:docMk/>
            <pc:sldMk cId="2573686639" sldId="568"/>
            <ac:spMk id="3" creationId="{26131A76-60F9-F987-391E-BA27A178587E}"/>
          </ac:spMkLst>
        </pc:spChg>
        <pc:spChg chg="replST">
          <ac:chgData name="Brigitte Belzile" userId="2bc03fa1-fc6a-4379-b05b-5b49d2407fda" providerId="ADAL" clId="{7726A998-0E83-4685-88D6-3A87F560F0DF}" dt="2023-03-20T13:57:55.223" v="196"/>
          <ac:spMkLst>
            <pc:docMk/>
            <pc:sldMk cId="2573686639" sldId="568"/>
            <ac:spMk id="4" creationId="{18829549-AD21-E745-ED9F-779C2426D311}"/>
          </ac:spMkLst>
        </pc:spChg>
        <pc:spChg chg="replST">
          <ac:chgData name="Brigitte Belzile" userId="2bc03fa1-fc6a-4379-b05b-5b49d2407fda" providerId="ADAL" clId="{7726A998-0E83-4685-88D6-3A87F560F0DF}" dt="2023-03-20T13:57:55.233" v="198"/>
          <ac:spMkLst>
            <pc:docMk/>
            <pc:sldMk cId="2573686639" sldId="568"/>
            <ac:spMk id="12" creationId="{8AC793A8-0739-D92D-AEF4-29A59E6999B0}"/>
          </ac:spMkLst>
        </pc:spChg>
        <pc:grpChg chg="replST">
          <ac:chgData name="Brigitte Belzile" userId="2bc03fa1-fc6a-4379-b05b-5b49d2407fda" providerId="ADAL" clId="{7726A998-0E83-4685-88D6-3A87F560F0DF}" dt="2023-03-20T13:57:55.228" v="197"/>
          <ac:grpSpMkLst>
            <pc:docMk/>
            <pc:sldMk cId="2573686639" sldId="568"/>
            <ac:grpSpMk id="5" creationId="{5D77F292-71F0-AC67-CBA5-F5A88A753624}"/>
          </ac:grpSpMkLst>
        </pc:grpChg>
        <pc:picChg chg="replST">
          <ac:chgData name="Brigitte Belzile" userId="2bc03fa1-fc6a-4379-b05b-5b49d2407fda" providerId="ADAL" clId="{7726A998-0E83-4685-88D6-3A87F560F0DF}" dt="2023-03-20T13:57:55.238" v="199"/>
          <ac:picMkLst>
            <pc:docMk/>
            <pc:sldMk cId="2573686639" sldId="568"/>
            <ac:picMk id="15" creationId="{0A07E359-B16D-6906-3140-86DA55203793}"/>
          </ac:picMkLst>
        </pc:picChg>
      </pc:sldChg>
      <pc:sldChg chg="modSp mod">
        <pc:chgData name="Brigitte Belzile" userId="2bc03fa1-fc6a-4379-b05b-5b49d2407fda" providerId="ADAL" clId="{7726A998-0E83-4685-88D6-3A87F560F0DF}" dt="2023-03-20T13:57:55.314" v="212"/>
        <pc:sldMkLst>
          <pc:docMk/>
          <pc:sldMk cId="4227398277" sldId="570"/>
        </pc:sldMkLst>
        <pc:spChg chg="replST">
          <ac:chgData name="Brigitte Belzile" userId="2bc03fa1-fc6a-4379-b05b-5b49d2407fda" providerId="ADAL" clId="{7726A998-0E83-4685-88D6-3A87F560F0DF}" dt="2023-03-20T13:57:55.309" v="211"/>
          <ac:spMkLst>
            <pc:docMk/>
            <pc:sldMk cId="4227398277" sldId="570"/>
            <ac:spMk id="4" creationId="{66EF952B-6F64-4D0B-7858-F9F9CBEF3EBC}"/>
          </ac:spMkLst>
        </pc:spChg>
        <pc:grpChg chg="replST">
          <ac:chgData name="Brigitte Belzile" userId="2bc03fa1-fc6a-4379-b05b-5b49d2407fda" providerId="ADAL" clId="{7726A998-0E83-4685-88D6-3A87F560F0DF}" dt="2023-03-20T13:57:55.304" v="210"/>
          <ac:grpSpMkLst>
            <pc:docMk/>
            <pc:sldMk cId="4227398277" sldId="570"/>
            <ac:grpSpMk id="7" creationId="{B1309E7F-F273-A15D-CC56-F6057266E4BD}"/>
          </ac:grpSpMkLst>
        </pc:grpChg>
        <pc:picChg chg="replST">
          <ac:chgData name="Brigitte Belzile" userId="2bc03fa1-fc6a-4379-b05b-5b49d2407fda" providerId="ADAL" clId="{7726A998-0E83-4685-88D6-3A87F560F0DF}" dt="2023-03-20T13:57:55.314" v="212"/>
          <ac:picMkLst>
            <pc:docMk/>
            <pc:sldMk cId="4227398277" sldId="570"/>
            <ac:picMk id="5" creationId="{46E57B57-7EC5-E98C-9730-BBF089046246}"/>
          </ac:picMkLst>
        </pc:picChg>
      </pc:sldChg>
      <pc:sldChg chg="modSp mod">
        <pc:chgData name="Brigitte Belzile" userId="2bc03fa1-fc6a-4379-b05b-5b49d2407fda" providerId="ADAL" clId="{7726A998-0E83-4685-88D6-3A87F560F0DF}" dt="2023-03-20T13:57:55.958" v="327"/>
        <pc:sldMkLst>
          <pc:docMk/>
          <pc:sldMk cId="2635485917" sldId="573"/>
        </pc:sldMkLst>
        <pc:spChg chg="replST">
          <ac:chgData name="Brigitte Belzile" userId="2bc03fa1-fc6a-4379-b05b-5b49d2407fda" providerId="ADAL" clId="{7726A998-0E83-4685-88D6-3A87F560F0DF}" dt="2023-03-20T13:57:55.946" v="324"/>
          <ac:spMkLst>
            <pc:docMk/>
            <pc:sldMk cId="2635485917" sldId="573"/>
            <ac:spMk id="3" creationId="{DBEE702B-064D-5BD7-8D14-4EA834AF663A}"/>
          </ac:spMkLst>
        </pc:spChg>
        <pc:spChg chg="replST">
          <ac:chgData name="Brigitte Belzile" userId="2bc03fa1-fc6a-4379-b05b-5b49d2407fda" providerId="ADAL" clId="{7726A998-0E83-4685-88D6-3A87F560F0DF}" dt="2023-03-20T13:57:55.950" v="325"/>
          <ac:spMkLst>
            <pc:docMk/>
            <pc:sldMk cId="2635485917" sldId="573"/>
            <ac:spMk id="4" creationId="{67FA77E9-7D18-DFF1-8802-46F62F188CB7}"/>
          </ac:spMkLst>
        </pc:spChg>
        <pc:spChg chg="replST">
          <ac:chgData name="Brigitte Belzile" userId="2bc03fa1-fc6a-4379-b05b-5b49d2407fda" providerId="ADAL" clId="{7726A998-0E83-4685-88D6-3A87F560F0DF}" dt="2023-03-20T13:57:55.942" v="323"/>
          <ac:spMkLst>
            <pc:docMk/>
            <pc:sldMk cId="2635485917" sldId="573"/>
            <ac:spMk id="7" creationId="{7AB6F8A8-C1DE-CBCF-F56B-D3C7061D0AEF}"/>
          </ac:spMkLst>
        </pc:spChg>
        <pc:spChg chg="replST">
          <ac:chgData name="Brigitte Belzile" userId="2bc03fa1-fc6a-4379-b05b-5b49d2407fda" providerId="ADAL" clId="{7726A998-0E83-4685-88D6-3A87F560F0DF}" dt="2023-03-20T13:57:55.958" v="327"/>
          <ac:spMkLst>
            <pc:docMk/>
            <pc:sldMk cId="2635485917" sldId="573"/>
            <ac:spMk id="10" creationId="{277B4A04-7FFB-C401-829F-785A744BED5E}"/>
          </ac:spMkLst>
        </pc:spChg>
        <pc:picChg chg="replST">
          <ac:chgData name="Brigitte Belzile" userId="2bc03fa1-fc6a-4379-b05b-5b49d2407fda" providerId="ADAL" clId="{7726A998-0E83-4685-88D6-3A87F560F0DF}" dt="2023-03-20T13:57:55.938" v="322"/>
          <ac:picMkLst>
            <pc:docMk/>
            <pc:sldMk cId="2635485917" sldId="573"/>
            <ac:picMk id="5" creationId="{BF16FB40-9FA3-4F29-3F4C-C671DAC0C294}"/>
          </ac:picMkLst>
        </pc:picChg>
        <pc:picChg chg="replST">
          <ac:chgData name="Brigitte Belzile" userId="2bc03fa1-fc6a-4379-b05b-5b49d2407fda" providerId="ADAL" clId="{7726A998-0E83-4685-88D6-3A87F560F0DF}" dt="2023-03-20T13:57:55.955" v="326"/>
          <ac:picMkLst>
            <pc:docMk/>
            <pc:sldMk cId="2635485917" sldId="573"/>
            <ac:picMk id="9" creationId="{8DC12CAA-F1C5-C18A-2182-7C00313E3476}"/>
          </ac:picMkLst>
        </pc:picChg>
      </pc:sldChg>
      <pc:sldChg chg="modSp mod">
        <pc:chgData name="Brigitte Belzile" userId="2bc03fa1-fc6a-4379-b05b-5b49d2407fda" providerId="ADAL" clId="{7726A998-0E83-4685-88D6-3A87F560F0DF}" dt="2023-03-20T13:57:56.525" v="439"/>
        <pc:sldMkLst>
          <pc:docMk/>
          <pc:sldMk cId="4273737123" sldId="574"/>
        </pc:sldMkLst>
        <pc:spChg chg="replST">
          <ac:chgData name="Brigitte Belzile" userId="2bc03fa1-fc6a-4379-b05b-5b49d2407fda" providerId="ADAL" clId="{7726A998-0E83-4685-88D6-3A87F560F0DF}" dt="2023-03-20T13:57:56.288" v="388"/>
          <ac:spMkLst>
            <pc:docMk/>
            <pc:sldMk cId="4273737123" sldId="574"/>
            <ac:spMk id="2" creationId="{81A8A796-CA5C-44B2-84A8-78BE4901943C}"/>
          </ac:spMkLst>
        </pc:spChg>
        <pc:spChg chg="replST">
          <ac:chgData name="Brigitte Belzile" userId="2bc03fa1-fc6a-4379-b05b-5b49d2407fda" providerId="ADAL" clId="{7726A998-0E83-4685-88D6-3A87F560F0DF}" dt="2023-03-20T13:57:56.292" v="389"/>
          <ac:spMkLst>
            <pc:docMk/>
            <pc:sldMk cId="4273737123" sldId="574"/>
            <ac:spMk id="17" creationId="{00000000-0000-0000-0000-000000000000}"/>
          </ac:spMkLst>
        </pc:spChg>
        <pc:spChg chg="replST">
          <ac:chgData name="Brigitte Belzile" userId="2bc03fa1-fc6a-4379-b05b-5b49d2407fda" providerId="ADAL" clId="{7726A998-0E83-4685-88D6-3A87F560F0DF}" dt="2023-03-20T13:57:56.350" v="399"/>
          <ac:spMkLst>
            <pc:docMk/>
            <pc:sldMk cId="4273737123" sldId="574"/>
            <ac:spMk id="19" creationId="{12AD49CB-8177-4716-87FE-85F1C9A22BF2}"/>
          </ac:spMkLst>
        </pc:spChg>
        <pc:spChg chg="replST">
          <ac:chgData name="Brigitte Belzile" userId="2bc03fa1-fc6a-4379-b05b-5b49d2407fda" providerId="ADAL" clId="{7726A998-0E83-4685-88D6-3A87F560F0DF}" dt="2023-03-20T13:57:56.517" v="437"/>
          <ac:spMkLst>
            <pc:docMk/>
            <pc:sldMk cId="4273737123" sldId="574"/>
            <ac:spMk id="24" creationId="{F46BDDBF-31D7-E942-7AD9-59E7C028B76B}"/>
          </ac:spMkLst>
        </pc:spChg>
        <pc:spChg chg="replST">
          <ac:chgData name="Brigitte Belzile" userId="2bc03fa1-fc6a-4379-b05b-5b49d2407fda" providerId="ADAL" clId="{7726A998-0E83-4685-88D6-3A87F560F0DF}" dt="2023-03-20T13:57:56.522" v="438"/>
          <ac:spMkLst>
            <pc:docMk/>
            <pc:sldMk cId="4273737123" sldId="574"/>
            <ac:spMk id="25" creationId="{BB022EDB-55D5-3A8D-5646-FE65889ADDDC}"/>
          </ac:spMkLst>
        </pc:spChg>
        <pc:spChg chg="replST">
          <ac:chgData name="Brigitte Belzile" userId="2bc03fa1-fc6a-4379-b05b-5b49d2407fda" providerId="ADAL" clId="{7726A998-0E83-4685-88D6-3A87F560F0DF}" dt="2023-03-20T13:57:56.315" v="394"/>
          <ac:spMkLst>
            <pc:docMk/>
            <pc:sldMk cId="4273737123" sldId="574"/>
            <ac:spMk id="44" creationId="{0599E01A-A466-42EA-AFBB-EBD667051590}"/>
          </ac:spMkLst>
        </pc:spChg>
        <pc:spChg chg="replST">
          <ac:chgData name="Brigitte Belzile" userId="2bc03fa1-fc6a-4379-b05b-5b49d2407fda" providerId="ADAL" clId="{7726A998-0E83-4685-88D6-3A87F560F0DF}" dt="2023-03-20T13:57:56.457" v="423"/>
          <ac:spMkLst>
            <pc:docMk/>
            <pc:sldMk cId="4273737123" sldId="574"/>
            <ac:spMk id="47" creationId="{00000000-0000-0000-0000-000000000000}"/>
          </ac:spMkLst>
        </pc:spChg>
        <pc:spChg chg="replST">
          <ac:chgData name="Brigitte Belzile" userId="2bc03fa1-fc6a-4379-b05b-5b49d2407fda" providerId="ADAL" clId="{7726A998-0E83-4685-88D6-3A87F560F0DF}" dt="2023-03-20T13:57:56.453" v="422"/>
          <ac:spMkLst>
            <pc:docMk/>
            <pc:sldMk cId="4273737123" sldId="574"/>
            <ac:spMk id="51" creationId="{00000000-0000-0000-0000-000000000000}"/>
          </ac:spMkLst>
        </pc:spChg>
        <pc:spChg chg="replST">
          <ac:chgData name="Brigitte Belzile" userId="2bc03fa1-fc6a-4379-b05b-5b49d2407fda" providerId="ADAL" clId="{7726A998-0E83-4685-88D6-3A87F560F0DF}" dt="2023-03-20T13:57:56.268" v="384"/>
          <ac:spMkLst>
            <pc:docMk/>
            <pc:sldMk cId="4273737123" sldId="574"/>
            <ac:spMk id="56" creationId="{C72ED986-7093-4377-89B0-524D2683901A}"/>
          </ac:spMkLst>
        </pc:spChg>
        <pc:spChg chg="replST">
          <ac:chgData name="Brigitte Belzile" userId="2bc03fa1-fc6a-4379-b05b-5b49d2407fda" providerId="ADAL" clId="{7726A998-0E83-4685-88D6-3A87F560F0DF}" dt="2023-03-20T13:57:56.283" v="387"/>
          <ac:spMkLst>
            <pc:docMk/>
            <pc:sldMk cId="4273737123" sldId="574"/>
            <ac:spMk id="84" creationId="{4735CC72-40DA-41E2-B4E7-804CFCF3B74A}"/>
          </ac:spMkLst>
        </pc:spChg>
        <pc:spChg chg="replST">
          <ac:chgData name="Brigitte Belzile" userId="2bc03fa1-fc6a-4379-b05b-5b49d2407fda" providerId="ADAL" clId="{7726A998-0E83-4685-88D6-3A87F560F0DF}" dt="2023-03-20T13:57:56.278" v="386"/>
          <ac:spMkLst>
            <pc:docMk/>
            <pc:sldMk cId="4273737123" sldId="574"/>
            <ac:spMk id="87" creationId="{D185181A-4AF0-4954-A303-E9CC2316D148}"/>
          </ac:spMkLst>
        </pc:spChg>
        <pc:spChg chg="replST">
          <ac:chgData name="Brigitte Belzile" userId="2bc03fa1-fc6a-4379-b05b-5b49d2407fda" providerId="ADAL" clId="{7726A998-0E83-4685-88D6-3A87F560F0DF}" dt="2023-03-20T13:57:56.272" v="385"/>
          <ac:spMkLst>
            <pc:docMk/>
            <pc:sldMk cId="4273737123" sldId="574"/>
            <ac:spMk id="93" creationId="{B499CDBD-C7AB-43DF-BC01-D64952356F1E}"/>
          </ac:spMkLst>
        </pc:spChg>
        <pc:spChg chg="replST">
          <ac:chgData name="Brigitte Belzile" userId="2bc03fa1-fc6a-4379-b05b-5b49d2407fda" providerId="ADAL" clId="{7726A998-0E83-4685-88D6-3A87F560F0DF}" dt="2023-03-20T13:57:56.296" v="390"/>
          <ac:spMkLst>
            <pc:docMk/>
            <pc:sldMk cId="4273737123" sldId="574"/>
            <ac:spMk id="122" creationId="{00000000-0000-0000-0000-000000000000}"/>
          </ac:spMkLst>
        </pc:spChg>
        <pc:spChg chg="replST">
          <ac:chgData name="Brigitte Belzile" userId="2bc03fa1-fc6a-4379-b05b-5b49d2407fda" providerId="ADAL" clId="{7726A998-0E83-4685-88D6-3A87F560F0DF}" dt="2023-03-20T13:57:56.301" v="391"/>
          <ac:spMkLst>
            <pc:docMk/>
            <pc:sldMk cId="4273737123" sldId="574"/>
            <ac:spMk id="123" creationId="{00000000-0000-0000-0000-000000000000}"/>
          </ac:spMkLst>
        </pc:spChg>
        <pc:spChg chg="replST">
          <ac:chgData name="Brigitte Belzile" userId="2bc03fa1-fc6a-4379-b05b-5b49d2407fda" providerId="ADAL" clId="{7726A998-0E83-4685-88D6-3A87F560F0DF}" dt="2023-03-20T13:57:56.306" v="392"/>
          <ac:spMkLst>
            <pc:docMk/>
            <pc:sldMk cId="4273737123" sldId="574"/>
            <ac:spMk id="124" creationId="{00000000-0000-0000-0000-000000000000}"/>
          </ac:spMkLst>
        </pc:spChg>
        <pc:spChg chg="replST">
          <ac:chgData name="Brigitte Belzile" userId="2bc03fa1-fc6a-4379-b05b-5b49d2407fda" providerId="ADAL" clId="{7726A998-0E83-4685-88D6-3A87F560F0DF}" dt="2023-03-20T13:57:56.310" v="393"/>
          <ac:spMkLst>
            <pc:docMk/>
            <pc:sldMk cId="4273737123" sldId="574"/>
            <ac:spMk id="129" creationId="{00000000-0000-0000-0000-000000000000}"/>
          </ac:spMkLst>
        </pc:spChg>
        <pc:spChg chg="replST">
          <ac:chgData name="Brigitte Belzile" userId="2bc03fa1-fc6a-4379-b05b-5b49d2407fda" providerId="ADAL" clId="{7726A998-0E83-4685-88D6-3A87F560F0DF}" dt="2023-03-20T13:57:56.367" v="403"/>
          <ac:spMkLst>
            <pc:docMk/>
            <pc:sldMk cId="4273737123" sldId="574"/>
            <ac:spMk id="157" creationId="{00000000-0000-0000-0000-000000000000}"/>
          </ac:spMkLst>
        </pc:spChg>
        <pc:spChg chg="replST">
          <ac:chgData name="Brigitte Belzile" userId="2bc03fa1-fc6a-4379-b05b-5b49d2407fda" providerId="ADAL" clId="{7726A998-0E83-4685-88D6-3A87F560F0DF}" dt="2023-03-20T13:57:56.372" v="404"/>
          <ac:spMkLst>
            <pc:docMk/>
            <pc:sldMk cId="4273737123" sldId="574"/>
            <ac:spMk id="158" creationId="{181DBBB4-048A-49FA-A0E3-032FCD95F371}"/>
          </ac:spMkLst>
        </pc:spChg>
        <pc:spChg chg="replST">
          <ac:chgData name="Brigitte Belzile" userId="2bc03fa1-fc6a-4379-b05b-5b49d2407fda" providerId="ADAL" clId="{7726A998-0E83-4685-88D6-3A87F560F0DF}" dt="2023-03-20T13:57:56.380" v="406"/>
          <ac:spMkLst>
            <pc:docMk/>
            <pc:sldMk cId="4273737123" sldId="574"/>
            <ac:spMk id="161" creationId="{00000000-0000-0000-0000-000000000000}"/>
          </ac:spMkLst>
        </pc:spChg>
        <pc:spChg chg="replST">
          <ac:chgData name="Brigitte Belzile" userId="2bc03fa1-fc6a-4379-b05b-5b49d2407fda" providerId="ADAL" clId="{7726A998-0E83-4685-88D6-3A87F560F0DF}" dt="2023-03-20T13:57:56.389" v="408"/>
          <ac:spMkLst>
            <pc:docMk/>
            <pc:sldMk cId="4273737123" sldId="574"/>
            <ac:spMk id="168" creationId="{00000000-0000-0000-0000-000000000000}"/>
          </ac:spMkLst>
        </pc:spChg>
        <pc:spChg chg="replST">
          <ac:chgData name="Brigitte Belzile" userId="2bc03fa1-fc6a-4379-b05b-5b49d2407fda" providerId="ADAL" clId="{7726A998-0E83-4685-88D6-3A87F560F0DF}" dt="2023-03-20T13:57:56.393" v="409"/>
          <ac:spMkLst>
            <pc:docMk/>
            <pc:sldMk cId="4273737123" sldId="574"/>
            <ac:spMk id="169" creationId="{402D952F-5B4C-4851-B8B7-90D876B9A655}"/>
          </ac:spMkLst>
        </pc:spChg>
        <pc:spChg chg="replST">
          <ac:chgData name="Brigitte Belzile" userId="2bc03fa1-fc6a-4379-b05b-5b49d2407fda" providerId="ADAL" clId="{7726A998-0E83-4685-88D6-3A87F560F0DF}" dt="2023-03-20T13:57:56.402" v="411"/>
          <ac:spMkLst>
            <pc:docMk/>
            <pc:sldMk cId="4273737123" sldId="574"/>
            <ac:spMk id="173" creationId="{00000000-0000-0000-0000-000000000000}"/>
          </ac:spMkLst>
        </pc:spChg>
        <pc:spChg chg="replST">
          <ac:chgData name="Brigitte Belzile" userId="2bc03fa1-fc6a-4379-b05b-5b49d2407fda" providerId="ADAL" clId="{7726A998-0E83-4685-88D6-3A87F560F0DF}" dt="2023-03-20T13:57:56.411" v="413"/>
          <ac:spMkLst>
            <pc:docMk/>
            <pc:sldMk cId="4273737123" sldId="574"/>
            <ac:spMk id="176" creationId="{040B236D-A26F-4A1D-9589-6170D2A750B1}"/>
          </ac:spMkLst>
        </pc:spChg>
        <pc:spChg chg="replST">
          <ac:chgData name="Brigitte Belzile" userId="2bc03fa1-fc6a-4379-b05b-5b49d2407fda" providerId="ADAL" clId="{7726A998-0E83-4685-88D6-3A87F560F0DF}" dt="2023-03-20T13:57:56.415" v="414"/>
          <ac:spMkLst>
            <pc:docMk/>
            <pc:sldMk cId="4273737123" sldId="574"/>
            <ac:spMk id="178" creationId="{00000000-0000-0000-0000-000000000000}"/>
          </ac:spMkLst>
        </pc:spChg>
        <pc:spChg chg="replST">
          <ac:chgData name="Brigitte Belzile" userId="2bc03fa1-fc6a-4379-b05b-5b49d2407fda" providerId="ADAL" clId="{7726A998-0E83-4685-88D6-3A87F560F0DF}" dt="2023-03-20T13:57:56.424" v="416"/>
          <ac:spMkLst>
            <pc:docMk/>
            <pc:sldMk cId="4273737123" sldId="574"/>
            <ac:spMk id="180" creationId="{5D4D6958-015F-48D1-B836-6CA4116D02FF}"/>
          </ac:spMkLst>
        </pc:spChg>
        <pc:spChg chg="replST">
          <ac:chgData name="Brigitte Belzile" userId="2bc03fa1-fc6a-4379-b05b-5b49d2407fda" providerId="ADAL" clId="{7726A998-0E83-4685-88D6-3A87F560F0DF}" dt="2023-03-20T13:57:56.428" v="417"/>
          <ac:spMkLst>
            <pc:docMk/>
            <pc:sldMk cId="4273737123" sldId="574"/>
            <ac:spMk id="182" creationId="{00000000-0000-0000-0000-000000000000}"/>
          </ac:spMkLst>
        </pc:spChg>
        <pc:spChg chg="replST">
          <ac:chgData name="Brigitte Belzile" userId="2bc03fa1-fc6a-4379-b05b-5b49d2407fda" providerId="ADAL" clId="{7726A998-0E83-4685-88D6-3A87F560F0DF}" dt="2023-03-20T13:57:56.433" v="418"/>
          <ac:spMkLst>
            <pc:docMk/>
            <pc:sldMk cId="4273737123" sldId="574"/>
            <ac:spMk id="183" creationId="{154F58CF-AE67-4F39-A691-256FAB889920}"/>
          </ac:spMkLst>
        </pc:spChg>
        <pc:spChg chg="replST">
          <ac:chgData name="Brigitte Belzile" userId="2bc03fa1-fc6a-4379-b05b-5b49d2407fda" providerId="ADAL" clId="{7726A998-0E83-4685-88D6-3A87F560F0DF}" dt="2023-03-20T13:57:56.465" v="425"/>
          <ac:spMkLst>
            <pc:docMk/>
            <pc:sldMk cId="4273737123" sldId="574"/>
            <ac:spMk id="187" creationId="{00000000-0000-0000-0000-000000000000}"/>
          </ac:spMkLst>
        </pc:spChg>
        <pc:spChg chg="replST">
          <ac:chgData name="Brigitte Belzile" userId="2bc03fa1-fc6a-4379-b05b-5b49d2407fda" providerId="ADAL" clId="{7726A998-0E83-4685-88D6-3A87F560F0DF}" dt="2023-03-20T13:57:56.474" v="427"/>
          <ac:spMkLst>
            <pc:docMk/>
            <pc:sldMk cId="4273737123" sldId="574"/>
            <ac:spMk id="191" creationId="{00000000-0000-0000-0000-000000000000}"/>
          </ac:spMkLst>
        </pc:spChg>
        <pc:spChg chg="replST">
          <ac:chgData name="Brigitte Belzile" userId="2bc03fa1-fc6a-4379-b05b-5b49d2407fda" providerId="ADAL" clId="{7726A998-0E83-4685-88D6-3A87F560F0DF}" dt="2023-03-20T13:57:56.482" v="429"/>
          <ac:spMkLst>
            <pc:docMk/>
            <pc:sldMk cId="4273737123" sldId="574"/>
            <ac:spMk id="196" creationId="{00000000-0000-0000-0000-000000000000}"/>
          </ac:spMkLst>
        </pc:spChg>
        <pc:spChg chg="replST">
          <ac:chgData name="Brigitte Belzile" userId="2bc03fa1-fc6a-4379-b05b-5b49d2407fda" providerId="ADAL" clId="{7726A998-0E83-4685-88D6-3A87F560F0DF}" dt="2023-03-20T13:57:56.491" v="431"/>
          <ac:spMkLst>
            <pc:docMk/>
            <pc:sldMk cId="4273737123" sldId="574"/>
            <ac:spMk id="201" creationId="{00000000-0000-0000-0000-000000000000}"/>
          </ac:spMkLst>
        </pc:spChg>
        <pc:spChg chg="replST">
          <ac:chgData name="Brigitte Belzile" userId="2bc03fa1-fc6a-4379-b05b-5b49d2407fda" providerId="ADAL" clId="{7726A998-0E83-4685-88D6-3A87F560F0DF}" dt="2023-03-20T13:57:56.499" v="433"/>
          <ac:spMkLst>
            <pc:docMk/>
            <pc:sldMk cId="4273737123" sldId="574"/>
            <ac:spMk id="206" creationId="{00000000-0000-0000-0000-000000000000}"/>
          </ac:spMkLst>
        </pc:spChg>
        <pc:spChg chg="replST">
          <ac:chgData name="Brigitte Belzile" userId="2bc03fa1-fc6a-4379-b05b-5b49d2407fda" providerId="ADAL" clId="{7726A998-0E83-4685-88D6-3A87F560F0DF}" dt="2023-03-20T13:57:56.508" v="435"/>
          <ac:spMkLst>
            <pc:docMk/>
            <pc:sldMk cId="4273737123" sldId="574"/>
            <ac:spMk id="211" creationId="{00000000-0000-0000-0000-000000000000}"/>
          </ac:spMkLst>
        </pc:spChg>
        <pc:grpChg chg="replST">
          <ac:chgData name="Brigitte Belzile" userId="2bc03fa1-fc6a-4379-b05b-5b49d2407fda" providerId="ADAL" clId="{7726A998-0E83-4685-88D6-3A87F560F0DF}" dt="2023-03-20T13:57:56.478" v="428"/>
          <ac:grpSpMkLst>
            <pc:docMk/>
            <pc:sldMk cId="4273737123" sldId="574"/>
            <ac:grpSpMk id="54" creationId="{00000000-0000-0000-0000-000000000000}"/>
          </ac:grpSpMkLst>
        </pc:grpChg>
        <pc:grpChg chg="replST">
          <ac:chgData name="Brigitte Belzile" userId="2bc03fa1-fc6a-4379-b05b-5b49d2407fda" providerId="ADAL" clId="{7726A998-0E83-4685-88D6-3A87F560F0DF}" dt="2023-03-20T13:57:56.359" v="401"/>
          <ac:grpSpMkLst>
            <pc:docMk/>
            <pc:sldMk cId="4273737123" sldId="574"/>
            <ac:grpSpMk id="152" creationId="{00000000-0000-0000-0000-000000000000}"/>
          </ac:grpSpMkLst>
        </pc:grpChg>
        <pc:grpChg chg="replST">
          <ac:chgData name="Brigitte Belzile" userId="2bc03fa1-fc6a-4379-b05b-5b49d2407fda" providerId="ADAL" clId="{7726A998-0E83-4685-88D6-3A87F560F0DF}" dt="2023-03-20T13:57:56.384" v="407"/>
          <ac:grpSpMkLst>
            <pc:docMk/>
            <pc:sldMk cId="4273737123" sldId="574"/>
            <ac:grpSpMk id="162" creationId="{00000000-0000-0000-0000-000000000000}"/>
          </ac:grpSpMkLst>
        </pc:grpChg>
        <pc:grpChg chg="replST">
          <ac:chgData name="Brigitte Belzile" userId="2bc03fa1-fc6a-4379-b05b-5b49d2407fda" providerId="ADAL" clId="{7726A998-0E83-4685-88D6-3A87F560F0DF}" dt="2023-03-20T13:57:56.487" v="430"/>
          <ac:grpSpMkLst>
            <pc:docMk/>
            <pc:sldMk cId="4273737123" sldId="574"/>
            <ac:grpSpMk id="197" creationId="{00000000-0000-0000-0000-000000000000}"/>
          </ac:grpSpMkLst>
        </pc:grpChg>
        <pc:grpChg chg="replST">
          <ac:chgData name="Brigitte Belzile" userId="2bc03fa1-fc6a-4379-b05b-5b49d2407fda" providerId="ADAL" clId="{7726A998-0E83-4685-88D6-3A87F560F0DF}" dt="2023-03-20T13:57:56.495" v="432"/>
          <ac:grpSpMkLst>
            <pc:docMk/>
            <pc:sldMk cId="4273737123" sldId="574"/>
            <ac:grpSpMk id="202" creationId="{00000000-0000-0000-0000-000000000000}"/>
          </ac:grpSpMkLst>
        </pc:grpChg>
        <pc:grpChg chg="replST">
          <ac:chgData name="Brigitte Belzile" userId="2bc03fa1-fc6a-4379-b05b-5b49d2407fda" providerId="ADAL" clId="{7726A998-0E83-4685-88D6-3A87F560F0DF}" dt="2023-03-20T13:57:56.504" v="434"/>
          <ac:grpSpMkLst>
            <pc:docMk/>
            <pc:sldMk cId="4273737123" sldId="574"/>
            <ac:grpSpMk id="207" creationId="{00000000-0000-0000-0000-000000000000}"/>
          </ac:grpSpMkLst>
        </pc:grpChg>
        <pc:grpChg chg="replST">
          <ac:chgData name="Brigitte Belzile" userId="2bc03fa1-fc6a-4379-b05b-5b49d2407fda" providerId="ADAL" clId="{7726A998-0E83-4685-88D6-3A87F560F0DF}" dt="2023-03-20T13:57:56.513" v="436"/>
          <ac:grpSpMkLst>
            <pc:docMk/>
            <pc:sldMk cId="4273737123" sldId="574"/>
            <ac:grpSpMk id="212" creationId="{00000000-0000-0000-0000-000000000000}"/>
          </ac:grpSpMkLst>
        </pc:grpChg>
        <pc:graphicFrameChg chg="replST">
          <ac:chgData name="Brigitte Belzile" userId="2bc03fa1-fc6a-4379-b05b-5b49d2407fda" providerId="ADAL" clId="{7726A998-0E83-4685-88D6-3A87F560F0DF}" dt="2023-03-20T13:57:56.320" v="395"/>
          <ac:graphicFrameMkLst>
            <pc:docMk/>
            <pc:sldMk cId="4273737123" sldId="574"/>
            <ac:graphicFrameMk id="55" creationId="{E467206D-07AB-490E-A551-09BBC6E0069B}"/>
          </ac:graphicFrameMkLst>
        </pc:graphicFrameChg>
        <pc:graphicFrameChg chg="replST">
          <ac:chgData name="Brigitte Belzile" userId="2bc03fa1-fc6a-4379-b05b-5b49d2407fda" providerId="ADAL" clId="{7726A998-0E83-4685-88D6-3A87F560F0DF}" dt="2023-03-20T13:57:56.354" v="400"/>
          <ac:graphicFrameMkLst>
            <pc:docMk/>
            <pc:sldMk cId="4273737123" sldId="574"/>
            <ac:graphicFrameMk id="58" creationId="{6112C9C1-D04F-49A3-92F0-214756BE36B9}"/>
          </ac:graphicFrameMkLst>
        </pc:graphicFrameChg>
        <pc:graphicFrameChg chg="replST">
          <ac:chgData name="Brigitte Belzile" userId="2bc03fa1-fc6a-4379-b05b-5b49d2407fda" providerId="ADAL" clId="{7726A998-0E83-4685-88D6-3A87F560F0DF}" dt="2023-03-20T13:57:56.325" v="396"/>
          <ac:graphicFrameMkLst>
            <pc:docMk/>
            <pc:sldMk cId="4273737123" sldId="574"/>
            <ac:graphicFrameMk id="60" creationId="{AA677FEC-67EA-4296-BDC6-0B3D785BF5EB}"/>
          </ac:graphicFrameMkLst>
        </pc:graphicFrameChg>
        <pc:graphicFrameChg chg="replST">
          <ac:chgData name="Brigitte Belzile" userId="2bc03fa1-fc6a-4379-b05b-5b49d2407fda" providerId="ADAL" clId="{7726A998-0E83-4685-88D6-3A87F560F0DF}" dt="2023-03-20T13:57:56.341" v="397"/>
          <ac:graphicFrameMkLst>
            <pc:docMk/>
            <pc:sldMk cId="4273737123" sldId="574"/>
            <ac:graphicFrameMk id="65" creationId="{1A59E189-0BE1-4F3F-8998-EFB71E50F75E}"/>
          </ac:graphicFrameMkLst>
        </pc:graphicFrameChg>
        <pc:graphicFrameChg chg="replST">
          <ac:chgData name="Brigitte Belzile" userId="2bc03fa1-fc6a-4379-b05b-5b49d2407fda" providerId="ADAL" clId="{7726A998-0E83-4685-88D6-3A87F560F0DF}" dt="2023-03-20T13:57:56.345" v="398"/>
          <ac:graphicFrameMkLst>
            <pc:docMk/>
            <pc:sldMk cId="4273737123" sldId="574"/>
            <ac:graphicFrameMk id="108" creationId="{307CFE79-FC7F-42C2-A078-949119AD78FF}"/>
          </ac:graphicFrameMkLst>
        </pc:graphicFrameChg>
        <pc:picChg chg="replST">
          <ac:chgData name="Brigitte Belzile" userId="2bc03fa1-fc6a-4379-b05b-5b49d2407fda" providerId="ADAL" clId="{7726A998-0E83-4685-88D6-3A87F560F0DF}" dt="2023-03-20T13:57:56.525" v="439"/>
          <ac:picMkLst>
            <pc:docMk/>
            <pc:sldMk cId="4273737123" sldId="574"/>
            <ac:picMk id="26" creationId="{8C63301B-4181-7AEF-7517-90309C41FCF6}"/>
          </ac:picMkLst>
        </pc:picChg>
        <pc:picChg chg="replST">
          <ac:chgData name="Brigitte Belzile" userId="2bc03fa1-fc6a-4379-b05b-5b49d2407fda" providerId="ADAL" clId="{7726A998-0E83-4685-88D6-3A87F560F0DF}" dt="2023-03-20T13:57:56.461" v="424"/>
          <ac:picMkLst>
            <pc:docMk/>
            <pc:sldMk cId="4273737123" sldId="574"/>
            <ac:picMk id="46" creationId="{00000000-0000-0000-0000-000000000000}"/>
          </ac:picMkLst>
        </pc:picChg>
        <pc:picChg chg="replST">
          <ac:chgData name="Brigitte Belzile" userId="2bc03fa1-fc6a-4379-b05b-5b49d2407fda" providerId="ADAL" clId="{7726A998-0E83-4685-88D6-3A87F560F0DF}" dt="2023-03-20T13:57:56.363" v="402"/>
          <ac:picMkLst>
            <pc:docMk/>
            <pc:sldMk cId="4273737123" sldId="574"/>
            <ac:picMk id="153" creationId="{00000000-0000-0000-0000-000000000000}"/>
          </ac:picMkLst>
        </pc:picChg>
        <pc:picChg chg="replST">
          <ac:chgData name="Brigitte Belzile" userId="2bc03fa1-fc6a-4379-b05b-5b49d2407fda" providerId="ADAL" clId="{7726A998-0E83-4685-88D6-3A87F560F0DF}" dt="2023-03-20T13:57:56.376" v="405"/>
          <ac:picMkLst>
            <pc:docMk/>
            <pc:sldMk cId="4273737123" sldId="574"/>
            <ac:picMk id="159" creationId="{00000000-0000-0000-0000-000000000000}"/>
          </ac:picMkLst>
        </pc:picChg>
        <pc:picChg chg="replST">
          <ac:chgData name="Brigitte Belzile" userId="2bc03fa1-fc6a-4379-b05b-5b49d2407fda" providerId="ADAL" clId="{7726A998-0E83-4685-88D6-3A87F560F0DF}" dt="2023-03-20T13:57:56.397" v="410"/>
          <ac:picMkLst>
            <pc:docMk/>
            <pc:sldMk cId="4273737123" sldId="574"/>
            <ac:picMk id="171" creationId="{00000000-0000-0000-0000-000000000000}"/>
          </ac:picMkLst>
        </pc:picChg>
        <pc:picChg chg="replST">
          <ac:chgData name="Brigitte Belzile" userId="2bc03fa1-fc6a-4379-b05b-5b49d2407fda" providerId="ADAL" clId="{7726A998-0E83-4685-88D6-3A87F560F0DF}" dt="2023-03-20T13:57:56.407" v="412"/>
          <ac:picMkLst>
            <pc:docMk/>
            <pc:sldMk cId="4273737123" sldId="574"/>
            <ac:picMk id="175" creationId="{00000000-0000-0000-0000-000000000000}"/>
          </ac:picMkLst>
        </pc:picChg>
        <pc:picChg chg="replST">
          <ac:chgData name="Brigitte Belzile" userId="2bc03fa1-fc6a-4379-b05b-5b49d2407fda" providerId="ADAL" clId="{7726A998-0E83-4685-88D6-3A87F560F0DF}" dt="2023-03-20T13:57:56.420" v="415"/>
          <ac:picMkLst>
            <pc:docMk/>
            <pc:sldMk cId="4273737123" sldId="574"/>
            <ac:picMk id="179" creationId="{00000000-0000-0000-0000-000000000000}"/>
          </ac:picMkLst>
        </pc:picChg>
        <pc:picChg chg="replST">
          <ac:chgData name="Brigitte Belzile" userId="2bc03fa1-fc6a-4379-b05b-5b49d2407fda" providerId="ADAL" clId="{7726A998-0E83-4685-88D6-3A87F560F0DF}" dt="2023-03-20T13:57:56.439" v="419"/>
          <ac:picMkLst>
            <pc:docMk/>
            <pc:sldMk cId="4273737123" sldId="574"/>
            <ac:picMk id="184" creationId="{00000000-0000-0000-0000-000000000000}"/>
          </ac:picMkLst>
        </pc:picChg>
        <pc:picChg chg="replST">
          <ac:chgData name="Brigitte Belzile" userId="2bc03fa1-fc6a-4379-b05b-5b49d2407fda" providerId="ADAL" clId="{7726A998-0E83-4685-88D6-3A87F560F0DF}" dt="2023-03-20T13:57:56.470" v="426"/>
          <ac:picMkLst>
            <pc:docMk/>
            <pc:sldMk cId="4273737123" sldId="574"/>
            <ac:picMk id="188" creationId="{00000000-0000-0000-0000-000000000000}"/>
          </ac:picMkLst>
        </pc:picChg>
        <pc:cxnChg chg="replST">
          <ac:chgData name="Brigitte Belzile" userId="2bc03fa1-fc6a-4379-b05b-5b49d2407fda" providerId="ADAL" clId="{7726A998-0E83-4685-88D6-3A87F560F0DF}" dt="2023-03-20T13:57:56.444" v="420"/>
          <ac:cxnSpMkLst>
            <pc:docMk/>
            <pc:sldMk cId="4273737123" sldId="574"/>
            <ac:cxnSpMk id="40" creationId="{00000000-0000-0000-0000-000000000000}"/>
          </ac:cxnSpMkLst>
        </pc:cxnChg>
        <pc:cxnChg chg="replST">
          <ac:chgData name="Brigitte Belzile" userId="2bc03fa1-fc6a-4379-b05b-5b49d2407fda" providerId="ADAL" clId="{7726A998-0E83-4685-88D6-3A87F560F0DF}" dt="2023-03-20T13:57:56.449" v="421"/>
          <ac:cxnSpMkLst>
            <pc:docMk/>
            <pc:sldMk cId="4273737123" sldId="574"/>
            <ac:cxnSpMk id="190" creationId="{00000000-0000-0000-0000-000000000000}"/>
          </ac:cxnSpMkLst>
        </pc:cxnChg>
      </pc:sldChg>
      <pc:sldChg chg="modSp mod">
        <pc:chgData name="Brigitte Belzile" userId="2bc03fa1-fc6a-4379-b05b-5b49d2407fda" providerId="ADAL" clId="{7726A998-0E83-4685-88D6-3A87F560F0DF}" dt="2023-03-20T13:57:54.096" v="12"/>
        <pc:sldMkLst>
          <pc:docMk/>
          <pc:sldMk cId="3653326693" sldId="575"/>
        </pc:sldMkLst>
        <pc:spChg chg="replST">
          <ac:chgData name="Brigitte Belzile" userId="2bc03fa1-fc6a-4379-b05b-5b49d2407fda" providerId="ADAL" clId="{7726A998-0E83-4685-88D6-3A87F560F0DF}" dt="2023-03-20T13:57:54.096" v="12"/>
          <ac:spMkLst>
            <pc:docMk/>
            <pc:sldMk cId="3653326693" sldId="575"/>
            <ac:spMk id="2" creationId="{E88FF8F6-A99A-4D1F-B61E-DB8D84790804}"/>
          </ac:spMkLst>
        </pc:spChg>
        <pc:picChg chg="replST">
          <ac:chgData name="Brigitte Belzile" userId="2bc03fa1-fc6a-4379-b05b-5b49d2407fda" providerId="ADAL" clId="{7726A998-0E83-4685-88D6-3A87F560F0DF}" dt="2023-03-20T13:57:54.086" v="11"/>
          <ac:picMkLst>
            <pc:docMk/>
            <pc:sldMk cId="3653326693" sldId="575"/>
            <ac:picMk id="3" creationId="{CDD23D4F-9870-54CD-9AF5-2B6767EE2FFB}"/>
          </ac:picMkLst>
        </pc:picChg>
      </pc:sldChg>
      <pc:sldChg chg="modSp mod">
        <pc:chgData name="Brigitte Belzile" userId="2bc03fa1-fc6a-4379-b05b-5b49d2407fda" providerId="ADAL" clId="{7726A998-0E83-4685-88D6-3A87F560F0DF}" dt="2023-03-20T13:57:54.131" v="19"/>
        <pc:sldMkLst>
          <pc:docMk/>
          <pc:sldMk cId="2849159485" sldId="576"/>
        </pc:sldMkLst>
        <pc:spChg chg="replST">
          <ac:chgData name="Brigitte Belzile" userId="2bc03fa1-fc6a-4379-b05b-5b49d2407fda" providerId="ADAL" clId="{7726A998-0E83-4685-88D6-3A87F560F0DF}" dt="2023-03-20T13:57:54.117" v="16"/>
          <ac:spMkLst>
            <pc:docMk/>
            <pc:sldMk cId="2849159485" sldId="576"/>
            <ac:spMk id="2" creationId="{335232E9-3034-7048-1A8F-AFCB88E8925C}"/>
          </ac:spMkLst>
        </pc:spChg>
        <pc:spChg chg="replST">
          <ac:chgData name="Brigitte Belzile" userId="2bc03fa1-fc6a-4379-b05b-5b49d2407fda" providerId="ADAL" clId="{7726A998-0E83-4685-88D6-3A87F560F0DF}" dt="2023-03-20T13:57:54.104" v="13"/>
          <ac:spMkLst>
            <pc:docMk/>
            <pc:sldMk cId="2849159485" sldId="576"/>
            <ac:spMk id="3" creationId="{3B82B9F4-7D1A-4AEC-914E-65CBE8A1E7E8}"/>
          </ac:spMkLst>
        </pc:spChg>
        <pc:spChg chg="replST">
          <ac:chgData name="Brigitte Belzile" userId="2bc03fa1-fc6a-4379-b05b-5b49d2407fda" providerId="ADAL" clId="{7726A998-0E83-4685-88D6-3A87F560F0DF}" dt="2023-03-20T13:57:54.113" v="15"/>
          <ac:spMkLst>
            <pc:docMk/>
            <pc:sldMk cId="2849159485" sldId="576"/>
            <ac:spMk id="22" creationId="{40E72613-B7F0-1452-435B-8AA8D195B9AD}"/>
          </ac:spMkLst>
        </pc:spChg>
        <pc:spChg chg="replST">
          <ac:chgData name="Brigitte Belzile" userId="2bc03fa1-fc6a-4379-b05b-5b49d2407fda" providerId="ADAL" clId="{7726A998-0E83-4685-88D6-3A87F560F0DF}" dt="2023-03-20T13:57:54.122" v="17"/>
          <ac:spMkLst>
            <pc:docMk/>
            <pc:sldMk cId="2849159485" sldId="576"/>
            <ac:spMk id="36" creationId="{165ED586-4786-7DCB-E423-17CF27B73816}"/>
          </ac:spMkLst>
        </pc:spChg>
        <pc:grpChg chg="replST">
          <ac:chgData name="Brigitte Belzile" userId="2bc03fa1-fc6a-4379-b05b-5b49d2407fda" providerId="ADAL" clId="{7726A998-0E83-4685-88D6-3A87F560F0DF}" dt="2023-03-20T13:57:54.126" v="18"/>
          <ac:grpSpMkLst>
            <pc:docMk/>
            <pc:sldMk cId="2849159485" sldId="576"/>
            <ac:grpSpMk id="37" creationId="{D6F62611-3296-01C8-C30C-BDB4CFE7776B}"/>
          </ac:grpSpMkLst>
        </pc:grpChg>
        <pc:picChg chg="replST">
          <ac:chgData name="Brigitte Belzile" userId="2bc03fa1-fc6a-4379-b05b-5b49d2407fda" providerId="ADAL" clId="{7726A998-0E83-4685-88D6-3A87F560F0DF}" dt="2023-03-20T13:57:54.109" v="14"/>
          <ac:picMkLst>
            <pc:docMk/>
            <pc:sldMk cId="2849159485" sldId="576"/>
            <ac:picMk id="5" creationId="{AA4C4E07-18EB-C070-EC46-C3EAD7C04AAE}"/>
          </ac:picMkLst>
        </pc:picChg>
        <pc:picChg chg="replST">
          <ac:chgData name="Brigitte Belzile" userId="2bc03fa1-fc6a-4379-b05b-5b49d2407fda" providerId="ADAL" clId="{7726A998-0E83-4685-88D6-3A87F560F0DF}" dt="2023-03-20T13:57:54.131" v="19"/>
          <ac:picMkLst>
            <pc:docMk/>
            <pc:sldMk cId="2849159485" sldId="576"/>
            <ac:picMk id="56" creationId="{7D347D99-960A-D848-AA4A-99A2B9E003D2}"/>
          </ac:picMkLst>
        </pc:picChg>
      </pc:sldChg>
      <pc:sldChg chg="modSp mod">
        <pc:chgData name="Brigitte Belzile" userId="2bc03fa1-fc6a-4379-b05b-5b49d2407fda" providerId="ADAL" clId="{7726A998-0E83-4685-88D6-3A87F560F0DF}" dt="2023-03-20T13:57:55.010" v="161"/>
        <pc:sldMkLst>
          <pc:docMk/>
          <pc:sldMk cId="1367394710" sldId="578"/>
        </pc:sldMkLst>
        <pc:spChg chg="replST">
          <ac:chgData name="Brigitte Belzile" userId="2bc03fa1-fc6a-4379-b05b-5b49d2407fda" providerId="ADAL" clId="{7726A998-0E83-4685-88D6-3A87F560F0DF}" dt="2023-03-20T13:57:55.005" v="160"/>
          <ac:spMkLst>
            <pc:docMk/>
            <pc:sldMk cId="1367394710" sldId="578"/>
            <ac:spMk id="2" creationId="{47759459-AC9D-A89C-C361-A01ECC195901}"/>
          </ac:spMkLst>
        </pc:spChg>
        <pc:grpChg chg="replST">
          <ac:chgData name="Brigitte Belzile" userId="2bc03fa1-fc6a-4379-b05b-5b49d2407fda" providerId="ADAL" clId="{7726A998-0E83-4685-88D6-3A87F560F0DF}" dt="2023-03-20T13:57:54.999" v="159"/>
          <ac:grpSpMkLst>
            <pc:docMk/>
            <pc:sldMk cId="1367394710" sldId="578"/>
            <ac:grpSpMk id="7" creationId="{D0A4EC58-1771-B2DE-F696-38C9837C5240}"/>
          </ac:grpSpMkLst>
        </pc:grpChg>
        <pc:picChg chg="replST">
          <ac:chgData name="Brigitte Belzile" userId="2bc03fa1-fc6a-4379-b05b-5b49d2407fda" providerId="ADAL" clId="{7726A998-0E83-4685-88D6-3A87F560F0DF}" dt="2023-03-20T13:57:55.010" v="161"/>
          <ac:picMkLst>
            <pc:docMk/>
            <pc:sldMk cId="1367394710" sldId="578"/>
            <ac:picMk id="5" creationId="{B1581093-2AA3-EB67-E20D-9591BA67DBF2}"/>
          </ac:picMkLst>
        </pc:picChg>
      </pc:sldChg>
      <pc:sldChg chg="modSp mod">
        <pc:chgData name="Brigitte Belzile" userId="2bc03fa1-fc6a-4379-b05b-5b49d2407fda" providerId="ADAL" clId="{7726A998-0E83-4685-88D6-3A87F560F0DF}" dt="2023-03-20T13:57:54.161" v="24"/>
        <pc:sldMkLst>
          <pc:docMk/>
          <pc:sldMk cId="3953931352" sldId="581"/>
        </pc:sldMkLst>
        <pc:spChg chg="replST">
          <ac:chgData name="Brigitte Belzile" userId="2bc03fa1-fc6a-4379-b05b-5b49d2407fda" providerId="ADAL" clId="{7726A998-0E83-4685-88D6-3A87F560F0DF}" dt="2023-03-20T13:57:54.139" v="20"/>
          <ac:spMkLst>
            <pc:docMk/>
            <pc:sldMk cId="3953931352" sldId="581"/>
            <ac:spMk id="5" creationId="{8B9A40EE-9BD9-1E20-F7BE-11F103EC761C}"/>
          </ac:spMkLst>
        </pc:spChg>
        <pc:spChg chg="replST">
          <ac:chgData name="Brigitte Belzile" userId="2bc03fa1-fc6a-4379-b05b-5b49d2407fda" providerId="ADAL" clId="{7726A998-0E83-4685-88D6-3A87F560F0DF}" dt="2023-03-20T13:57:54.144" v="21"/>
          <ac:spMkLst>
            <pc:docMk/>
            <pc:sldMk cId="3953931352" sldId="581"/>
            <ac:spMk id="17" creationId="{EC1C6ADA-4DEC-90DA-9745-018144FD49D4}"/>
          </ac:spMkLst>
        </pc:spChg>
        <pc:spChg chg="replST">
          <ac:chgData name="Brigitte Belzile" userId="2bc03fa1-fc6a-4379-b05b-5b49d2407fda" providerId="ADAL" clId="{7726A998-0E83-4685-88D6-3A87F560F0DF}" dt="2023-03-20T13:57:54.156" v="23"/>
          <ac:spMkLst>
            <pc:docMk/>
            <pc:sldMk cId="3953931352" sldId="581"/>
            <ac:spMk id="25" creationId="{CE3A3A6F-5D49-280B-B07E-94B57E226CD4}"/>
          </ac:spMkLst>
        </pc:spChg>
        <pc:grpChg chg="replST">
          <ac:chgData name="Brigitte Belzile" userId="2bc03fa1-fc6a-4379-b05b-5b49d2407fda" providerId="ADAL" clId="{7726A998-0E83-4685-88D6-3A87F560F0DF}" dt="2023-03-20T13:57:54.150" v="22"/>
          <ac:grpSpMkLst>
            <pc:docMk/>
            <pc:sldMk cId="3953931352" sldId="581"/>
            <ac:grpSpMk id="18" creationId="{46C43DE1-48E2-0A60-BF1D-DDB14BD63D59}"/>
          </ac:grpSpMkLst>
        </pc:grpChg>
        <pc:picChg chg="replST">
          <ac:chgData name="Brigitte Belzile" userId="2bc03fa1-fc6a-4379-b05b-5b49d2407fda" providerId="ADAL" clId="{7726A998-0E83-4685-88D6-3A87F560F0DF}" dt="2023-03-20T13:57:54.161" v="24"/>
          <ac:picMkLst>
            <pc:docMk/>
            <pc:sldMk cId="3953931352" sldId="581"/>
            <ac:picMk id="2" creationId="{A50AB1B1-71AA-6801-A375-5C92F152FFC4}"/>
          </ac:picMkLst>
        </pc:picChg>
      </pc:sldChg>
      <pc:sldChg chg="modSp mod">
        <pc:chgData name="Brigitte Belzile" userId="2bc03fa1-fc6a-4379-b05b-5b49d2407fda" providerId="ADAL" clId="{7726A998-0E83-4685-88D6-3A87F560F0DF}" dt="2023-03-20T13:57:54.335" v="50"/>
        <pc:sldMkLst>
          <pc:docMk/>
          <pc:sldMk cId="702694786" sldId="582"/>
        </pc:sldMkLst>
        <pc:spChg chg="replST">
          <ac:chgData name="Brigitte Belzile" userId="2bc03fa1-fc6a-4379-b05b-5b49d2407fda" providerId="ADAL" clId="{7726A998-0E83-4685-88D6-3A87F560F0DF}" dt="2023-03-20T13:57:54.302" v="46"/>
          <ac:spMkLst>
            <pc:docMk/>
            <pc:sldMk cId="702694786" sldId="582"/>
            <ac:spMk id="2" creationId="{5B15F5C3-B286-3582-053F-B0809725A863}"/>
          </ac:spMkLst>
        </pc:spChg>
        <pc:spChg chg="replST">
          <ac:chgData name="Brigitte Belzile" userId="2bc03fa1-fc6a-4379-b05b-5b49d2407fda" providerId="ADAL" clId="{7726A998-0E83-4685-88D6-3A87F560F0DF}" dt="2023-03-20T13:57:54.321" v="47"/>
          <ac:spMkLst>
            <pc:docMk/>
            <pc:sldMk cId="702694786" sldId="582"/>
            <ac:spMk id="3" creationId="{5DC8C551-8360-589B-EE91-C56533B45FBA}"/>
          </ac:spMkLst>
        </pc:spChg>
        <pc:spChg chg="replST">
          <ac:chgData name="Brigitte Belzile" userId="2bc03fa1-fc6a-4379-b05b-5b49d2407fda" providerId="ADAL" clId="{7726A998-0E83-4685-88D6-3A87F560F0DF}" dt="2023-03-20T13:57:54.330" v="49"/>
          <ac:spMkLst>
            <pc:docMk/>
            <pc:sldMk cId="702694786" sldId="582"/>
            <ac:spMk id="5" creationId="{45D8B42D-64F5-6403-3818-79A617115340}"/>
          </ac:spMkLst>
        </pc:spChg>
        <pc:picChg chg="replST">
          <ac:chgData name="Brigitte Belzile" userId="2bc03fa1-fc6a-4379-b05b-5b49d2407fda" providerId="ADAL" clId="{7726A998-0E83-4685-88D6-3A87F560F0DF}" dt="2023-03-20T13:57:54.326" v="48"/>
          <ac:picMkLst>
            <pc:docMk/>
            <pc:sldMk cId="702694786" sldId="582"/>
            <ac:picMk id="4" creationId="{9262AB99-2D65-31CB-0FFA-3585BB59434B}"/>
          </ac:picMkLst>
        </pc:picChg>
        <pc:picChg chg="replST">
          <ac:chgData name="Brigitte Belzile" userId="2bc03fa1-fc6a-4379-b05b-5b49d2407fda" providerId="ADAL" clId="{7726A998-0E83-4685-88D6-3A87F560F0DF}" dt="2023-03-20T13:57:54.335" v="50"/>
          <ac:picMkLst>
            <pc:docMk/>
            <pc:sldMk cId="702694786" sldId="582"/>
            <ac:picMk id="6" creationId="{531DF794-0B86-F3FD-A698-DD16E43085E8}"/>
          </ac:picMkLst>
        </pc:picChg>
      </pc:sldChg>
      <pc:sldChg chg="modSp mod">
        <pc:chgData name="Brigitte Belzile" userId="2bc03fa1-fc6a-4379-b05b-5b49d2407fda" providerId="ADAL" clId="{7726A998-0E83-4685-88D6-3A87F560F0DF}" dt="2023-03-20T13:57:54.696" v="114"/>
        <pc:sldMkLst>
          <pc:docMk/>
          <pc:sldMk cId="393519230" sldId="583"/>
        </pc:sldMkLst>
        <pc:spChg chg="replST">
          <ac:chgData name="Brigitte Belzile" userId="2bc03fa1-fc6a-4379-b05b-5b49d2407fda" providerId="ADAL" clId="{7726A998-0E83-4685-88D6-3A87F560F0DF}" dt="2023-03-20T13:57:54.696" v="114"/>
          <ac:spMkLst>
            <pc:docMk/>
            <pc:sldMk cId="393519230" sldId="583"/>
            <ac:spMk id="8" creationId="{7642716F-48BC-623A-9F6E-B100D1730326}"/>
          </ac:spMkLst>
        </pc:spChg>
        <pc:grpChg chg="replST">
          <ac:chgData name="Brigitte Belzile" userId="2bc03fa1-fc6a-4379-b05b-5b49d2407fda" providerId="ADAL" clId="{7726A998-0E83-4685-88D6-3A87F560F0DF}" dt="2023-03-20T13:57:54.682" v="111"/>
          <ac:grpSpMkLst>
            <pc:docMk/>
            <pc:sldMk cId="393519230" sldId="583"/>
            <ac:grpSpMk id="10" creationId="{150F8B6D-7A51-A5EC-1D66-B3D62ECDA2CA}"/>
          </ac:grpSpMkLst>
        </pc:grpChg>
        <pc:picChg chg="replST">
          <ac:chgData name="Brigitte Belzile" userId="2bc03fa1-fc6a-4379-b05b-5b49d2407fda" providerId="ADAL" clId="{7726A998-0E83-4685-88D6-3A87F560F0DF}" dt="2023-03-20T13:57:54.688" v="112"/>
          <ac:picMkLst>
            <pc:docMk/>
            <pc:sldMk cId="393519230" sldId="583"/>
            <ac:picMk id="5" creationId="{EF35ABFF-451E-C287-6D09-ACB0A50AA8D6}"/>
          </ac:picMkLst>
        </pc:picChg>
        <pc:picChg chg="replST">
          <ac:chgData name="Brigitte Belzile" userId="2bc03fa1-fc6a-4379-b05b-5b49d2407fda" providerId="ADAL" clId="{7726A998-0E83-4685-88D6-3A87F560F0DF}" dt="2023-03-20T13:57:54.692" v="113"/>
          <ac:picMkLst>
            <pc:docMk/>
            <pc:sldMk cId="393519230" sldId="583"/>
            <ac:picMk id="7" creationId="{D6563F9B-B1E1-25EC-CAA3-BCDE315576B1}"/>
          </ac:picMkLst>
        </pc:picChg>
      </pc:sldChg>
      <pc:sldChg chg="modSp mod">
        <pc:chgData name="Brigitte Belzile" userId="2bc03fa1-fc6a-4379-b05b-5b49d2407fda" providerId="ADAL" clId="{7726A998-0E83-4685-88D6-3A87F560F0DF}" dt="2023-03-20T13:57:55.266" v="204"/>
        <pc:sldMkLst>
          <pc:docMk/>
          <pc:sldMk cId="3364181565" sldId="587"/>
        </pc:sldMkLst>
        <pc:spChg chg="replST">
          <ac:chgData name="Brigitte Belzile" userId="2bc03fa1-fc6a-4379-b05b-5b49d2407fda" providerId="ADAL" clId="{7726A998-0E83-4685-88D6-3A87F560F0DF}" dt="2023-03-20T13:57:55.245" v="200"/>
          <ac:spMkLst>
            <pc:docMk/>
            <pc:sldMk cId="3364181565" sldId="587"/>
            <ac:spMk id="3" creationId="{26131A76-60F9-F987-391E-BA27A178587E}"/>
          </ac:spMkLst>
        </pc:spChg>
        <pc:spChg chg="replST">
          <ac:chgData name="Brigitte Belzile" userId="2bc03fa1-fc6a-4379-b05b-5b49d2407fda" providerId="ADAL" clId="{7726A998-0E83-4685-88D6-3A87F560F0DF}" dt="2023-03-20T13:57:55.249" v="201"/>
          <ac:spMkLst>
            <pc:docMk/>
            <pc:sldMk cId="3364181565" sldId="587"/>
            <ac:spMk id="4" creationId="{675D91BA-2224-761D-A3F0-8931EC7F42DA}"/>
          </ac:spMkLst>
        </pc:spChg>
        <pc:spChg chg="replST">
          <ac:chgData name="Brigitte Belzile" userId="2bc03fa1-fc6a-4379-b05b-5b49d2407fda" providerId="ADAL" clId="{7726A998-0E83-4685-88D6-3A87F560F0DF}" dt="2023-03-20T13:57:55.260" v="203"/>
          <ac:spMkLst>
            <pc:docMk/>
            <pc:sldMk cId="3364181565" sldId="587"/>
            <ac:spMk id="12" creationId="{F06AC8D3-F59E-06FA-C7D8-0A7AEA7044A4}"/>
          </ac:spMkLst>
        </pc:spChg>
        <pc:grpChg chg="replST">
          <ac:chgData name="Brigitte Belzile" userId="2bc03fa1-fc6a-4379-b05b-5b49d2407fda" providerId="ADAL" clId="{7726A998-0E83-4685-88D6-3A87F560F0DF}" dt="2023-03-20T13:57:55.254" v="202"/>
          <ac:grpSpMkLst>
            <pc:docMk/>
            <pc:sldMk cId="3364181565" sldId="587"/>
            <ac:grpSpMk id="5" creationId="{061D745D-F133-1E3D-4F8C-30220F624F59}"/>
          </ac:grpSpMkLst>
        </pc:grpChg>
        <pc:picChg chg="replST">
          <ac:chgData name="Brigitte Belzile" userId="2bc03fa1-fc6a-4379-b05b-5b49d2407fda" providerId="ADAL" clId="{7726A998-0E83-4685-88D6-3A87F560F0DF}" dt="2023-03-20T13:57:55.266" v="204"/>
          <ac:picMkLst>
            <pc:docMk/>
            <pc:sldMk cId="3364181565" sldId="587"/>
            <ac:picMk id="15" creationId="{35551C81-F810-8D6E-9E07-5E221ECF2FA1}"/>
          </ac:picMkLst>
        </pc:picChg>
      </pc:sldChg>
      <pc:sldChg chg="modSp mod">
        <pc:chgData name="Brigitte Belzile" userId="2bc03fa1-fc6a-4379-b05b-5b49d2407fda" providerId="ADAL" clId="{7726A998-0E83-4685-88D6-3A87F560F0DF}" dt="2023-03-20T13:57:54.656" v="106"/>
        <pc:sldMkLst>
          <pc:docMk/>
          <pc:sldMk cId="905812935" sldId="590"/>
        </pc:sldMkLst>
        <pc:spChg chg="replST">
          <ac:chgData name="Brigitte Belzile" userId="2bc03fa1-fc6a-4379-b05b-5b49d2407fda" providerId="ADAL" clId="{7726A998-0E83-4685-88D6-3A87F560F0DF}" dt="2023-03-20T13:57:54.647" v="104"/>
          <ac:spMkLst>
            <pc:docMk/>
            <pc:sldMk cId="905812935" sldId="590"/>
            <ac:spMk id="4" creationId="{B7885172-E22F-0BEC-7D16-71E9834D5C51}"/>
          </ac:spMkLst>
        </pc:spChg>
        <pc:spChg chg="replST">
          <ac:chgData name="Brigitte Belzile" userId="2bc03fa1-fc6a-4379-b05b-5b49d2407fda" providerId="ADAL" clId="{7726A998-0E83-4685-88D6-3A87F560F0DF}" dt="2023-03-20T13:57:54.642" v="103"/>
          <ac:spMkLst>
            <pc:docMk/>
            <pc:sldMk cId="905812935" sldId="590"/>
            <ac:spMk id="5" creationId="{96BCF81F-D6EE-FA45-C31C-133C501D6C38}"/>
          </ac:spMkLst>
        </pc:spChg>
        <pc:spChg chg="replST">
          <ac:chgData name="Brigitte Belzile" userId="2bc03fa1-fc6a-4379-b05b-5b49d2407fda" providerId="ADAL" clId="{7726A998-0E83-4685-88D6-3A87F560F0DF}" dt="2023-03-20T13:57:54.627" v="100"/>
          <ac:spMkLst>
            <pc:docMk/>
            <pc:sldMk cId="905812935" sldId="590"/>
            <ac:spMk id="13" creationId="{88C64044-0694-EF78-F94E-184BB44502DD}"/>
          </ac:spMkLst>
        </pc:spChg>
        <pc:picChg chg="replST">
          <ac:chgData name="Brigitte Belzile" userId="2bc03fa1-fc6a-4379-b05b-5b49d2407fda" providerId="ADAL" clId="{7726A998-0E83-4685-88D6-3A87F560F0DF}" dt="2023-03-20T13:57:54.651" v="105"/>
          <ac:picMkLst>
            <pc:docMk/>
            <pc:sldMk cId="905812935" sldId="590"/>
            <ac:picMk id="6" creationId="{3BD1DE3B-9719-49F0-32AA-EEC00760A9CD}"/>
          </ac:picMkLst>
        </pc:picChg>
        <pc:picChg chg="replST">
          <ac:chgData name="Brigitte Belzile" userId="2bc03fa1-fc6a-4379-b05b-5b49d2407fda" providerId="ADAL" clId="{7726A998-0E83-4685-88D6-3A87F560F0DF}" dt="2023-03-20T13:57:54.656" v="106"/>
          <ac:picMkLst>
            <pc:docMk/>
            <pc:sldMk cId="905812935" sldId="590"/>
            <ac:picMk id="7" creationId="{539188A3-B73B-1CED-CE6F-28C67B3CB1FB}"/>
          </ac:picMkLst>
        </pc:picChg>
        <pc:picChg chg="replST">
          <ac:chgData name="Brigitte Belzile" userId="2bc03fa1-fc6a-4379-b05b-5b49d2407fda" providerId="ADAL" clId="{7726A998-0E83-4685-88D6-3A87F560F0DF}" dt="2023-03-20T13:57:54.631" v="101"/>
          <ac:picMkLst>
            <pc:docMk/>
            <pc:sldMk cId="905812935" sldId="590"/>
            <ac:picMk id="23" creationId="{AC01D166-4238-D07E-304F-A42609D4AD8A}"/>
          </ac:picMkLst>
        </pc:picChg>
        <pc:picChg chg="replST">
          <ac:chgData name="Brigitte Belzile" userId="2bc03fa1-fc6a-4379-b05b-5b49d2407fda" providerId="ADAL" clId="{7726A998-0E83-4685-88D6-3A87F560F0DF}" dt="2023-03-20T13:57:54.637" v="102"/>
          <ac:picMkLst>
            <pc:docMk/>
            <pc:sldMk cId="905812935" sldId="590"/>
            <ac:picMk id="25" creationId="{374D9A3A-0256-6347-6F09-3A9CBB0B6212}"/>
          </ac:picMkLst>
        </pc:picChg>
      </pc:sldChg>
      <pc:sldChg chg="modSp mod">
        <pc:chgData name="Brigitte Belzile" userId="2bc03fa1-fc6a-4379-b05b-5b49d2407fda" providerId="ADAL" clId="{7726A998-0E83-4685-88D6-3A87F560F0DF}" dt="2023-03-20T13:57:55.571" v="261"/>
        <pc:sldMkLst>
          <pc:docMk/>
          <pc:sldMk cId="976153125" sldId="591"/>
        </pc:sldMkLst>
        <pc:spChg chg="replST">
          <ac:chgData name="Brigitte Belzile" userId="2bc03fa1-fc6a-4379-b05b-5b49d2407fda" providerId="ADAL" clId="{7726A998-0E83-4685-88D6-3A87F560F0DF}" dt="2023-03-20T13:57:55.561" v="259"/>
          <ac:spMkLst>
            <pc:docMk/>
            <pc:sldMk cId="976153125" sldId="591"/>
            <ac:spMk id="2" creationId="{A0CDE087-5C5A-5F8F-1328-FC80E7B4A636}"/>
          </ac:spMkLst>
        </pc:spChg>
        <pc:spChg chg="replST">
          <ac:chgData name="Brigitte Belzile" userId="2bc03fa1-fc6a-4379-b05b-5b49d2407fda" providerId="ADAL" clId="{7726A998-0E83-4685-88D6-3A87F560F0DF}" dt="2023-03-20T13:57:55.534" v="254"/>
          <ac:spMkLst>
            <pc:docMk/>
            <pc:sldMk cId="976153125" sldId="591"/>
            <ac:spMk id="3" creationId="{D8EFDA89-C759-F9E0-E280-C0349827F0C1}"/>
          </ac:spMkLst>
        </pc:spChg>
        <pc:spChg chg="replST">
          <ac:chgData name="Brigitte Belzile" userId="2bc03fa1-fc6a-4379-b05b-5b49d2407fda" providerId="ADAL" clId="{7726A998-0E83-4685-88D6-3A87F560F0DF}" dt="2023-03-20T13:57:55.540" v="255"/>
          <ac:spMkLst>
            <pc:docMk/>
            <pc:sldMk cId="976153125" sldId="591"/>
            <ac:spMk id="4" creationId="{2FB171BE-EF79-7A99-31D5-E156370E2EDD}"/>
          </ac:spMkLst>
        </pc:spChg>
        <pc:spChg chg="replST">
          <ac:chgData name="Brigitte Belzile" userId="2bc03fa1-fc6a-4379-b05b-5b49d2407fda" providerId="ADAL" clId="{7726A998-0E83-4685-88D6-3A87F560F0DF}" dt="2023-03-20T13:57:55.550" v="257"/>
          <ac:spMkLst>
            <pc:docMk/>
            <pc:sldMk cId="976153125" sldId="591"/>
            <ac:spMk id="12" creationId="{D4234057-FCEA-E400-95A0-BF3A1CF5A06A}"/>
          </ac:spMkLst>
        </pc:spChg>
        <pc:spChg chg="replST">
          <ac:chgData name="Brigitte Belzile" userId="2bc03fa1-fc6a-4379-b05b-5b49d2407fda" providerId="ADAL" clId="{7726A998-0E83-4685-88D6-3A87F560F0DF}" dt="2023-03-20T13:57:55.571" v="261"/>
          <ac:spMkLst>
            <pc:docMk/>
            <pc:sldMk cId="976153125" sldId="591"/>
            <ac:spMk id="21" creationId="{4FCEE600-283F-147F-2C96-B87CAB36CA56}"/>
          </ac:spMkLst>
        </pc:spChg>
        <pc:grpChg chg="replST">
          <ac:chgData name="Brigitte Belzile" userId="2bc03fa1-fc6a-4379-b05b-5b49d2407fda" providerId="ADAL" clId="{7726A998-0E83-4685-88D6-3A87F560F0DF}" dt="2023-03-20T13:57:55.545" v="256"/>
          <ac:grpSpMkLst>
            <pc:docMk/>
            <pc:sldMk cId="976153125" sldId="591"/>
            <ac:grpSpMk id="5" creationId="{9895B1C7-1CC6-48DC-1821-9FE59FC0303F}"/>
          </ac:grpSpMkLst>
        </pc:grpChg>
        <pc:grpChg chg="replST">
          <ac:chgData name="Brigitte Belzile" userId="2bc03fa1-fc6a-4379-b05b-5b49d2407fda" providerId="ADAL" clId="{7726A998-0E83-4685-88D6-3A87F560F0DF}" dt="2023-03-20T13:57:55.566" v="260"/>
          <ac:grpSpMkLst>
            <pc:docMk/>
            <pc:sldMk cId="976153125" sldId="591"/>
            <ac:grpSpMk id="13" creationId="{579692BF-17EE-56DE-7151-141ABB1AD06F}"/>
          </ac:grpSpMkLst>
        </pc:grpChg>
        <pc:picChg chg="replST">
          <ac:chgData name="Brigitte Belzile" userId="2bc03fa1-fc6a-4379-b05b-5b49d2407fda" providerId="ADAL" clId="{7726A998-0E83-4685-88D6-3A87F560F0DF}" dt="2023-03-20T13:57:55.556" v="258"/>
          <ac:picMkLst>
            <pc:docMk/>
            <pc:sldMk cId="976153125" sldId="591"/>
            <ac:picMk id="15" creationId="{D0A1A8C8-58E4-46F6-D8D2-85694ADF766B}"/>
          </ac:picMkLst>
        </pc:picChg>
      </pc:sldChg>
      <pc:sldChg chg="modSp mod">
        <pc:chgData name="Brigitte Belzile" userId="2bc03fa1-fc6a-4379-b05b-5b49d2407fda" providerId="ADAL" clId="{7726A998-0E83-4685-88D6-3A87F560F0DF}" dt="2023-03-20T13:57:54.564" v="92"/>
        <pc:sldMkLst>
          <pc:docMk/>
          <pc:sldMk cId="2620087017" sldId="592"/>
        </pc:sldMkLst>
        <pc:spChg chg="replST">
          <ac:chgData name="Brigitte Belzile" userId="2bc03fa1-fc6a-4379-b05b-5b49d2407fda" providerId="ADAL" clId="{7726A998-0E83-4685-88D6-3A87F560F0DF}" dt="2023-03-20T13:57:54.557" v="91"/>
          <ac:spMkLst>
            <pc:docMk/>
            <pc:sldMk cId="2620087017" sldId="592"/>
            <ac:spMk id="2" creationId="{E88FF8F6-A99A-4D1F-B61E-DB8D84790804}"/>
          </ac:spMkLst>
        </pc:spChg>
        <pc:picChg chg="replST">
          <ac:chgData name="Brigitte Belzile" userId="2bc03fa1-fc6a-4379-b05b-5b49d2407fda" providerId="ADAL" clId="{7726A998-0E83-4685-88D6-3A87F560F0DF}" dt="2023-03-20T13:57:54.551" v="90"/>
          <ac:picMkLst>
            <pc:docMk/>
            <pc:sldMk cId="2620087017" sldId="592"/>
            <ac:picMk id="3" creationId="{CDD23D4F-9870-54CD-9AF5-2B6767EE2FFB}"/>
          </ac:picMkLst>
        </pc:picChg>
        <pc:picChg chg="replST">
          <ac:chgData name="Brigitte Belzile" userId="2bc03fa1-fc6a-4379-b05b-5b49d2407fda" providerId="ADAL" clId="{7726A998-0E83-4685-88D6-3A87F560F0DF}" dt="2023-03-20T13:57:54.564" v="92"/>
          <ac:picMkLst>
            <pc:docMk/>
            <pc:sldMk cId="2620087017" sldId="592"/>
            <ac:picMk id="7" creationId="{4E3B6AA0-BCDC-98E3-32CE-260DB10CBD8E}"/>
          </ac:picMkLst>
        </pc:picChg>
      </pc:sldChg>
      <pc:sldChg chg="modSp mod">
        <pc:chgData name="Brigitte Belzile" userId="2bc03fa1-fc6a-4379-b05b-5b49d2407fda" providerId="ADAL" clId="{7726A998-0E83-4685-88D6-3A87F560F0DF}" dt="2023-03-20T13:57:54.845" v="136"/>
        <pc:sldMkLst>
          <pc:docMk/>
          <pc:sldMk cId="680542127" sldId="593"/>
        </pc:sldMkLst>
        <pc:spChg chg="replST">
          <ac:chgData name="Brigitte Belzile" userId="2bc03fa1-fc6a-4379-b05b-5b49d2407fda" providerId="ADAL" clId="{7726A998-0E83-4685-88D6-3A87F560F0DF}" dt="2023-03-20T13:57:54.839" v="135"/>
          <ac:spMkLst>
            <pc:docMk/>
            <pc:sldMk cId="680542127" sldId="593"/>
            <ac:spMk id="2" creationId="{E88FF8F6-A99A-4D1F-B61E-DB8D84790804}"/>
          </ac:spMkLst>
        </pc:spChg>
        <pc:picChg chg="replST">
          <ac:chgData name="Brigitte Belzile" userId="2bc03fa1-fc6a-4379-b05b-5b49d2407fda" providerId="ADAL" clId="{7726A998-0E83-4685-88D6-3A87F560F0DF}" dt="2023-03-20T13:57:54.833" v="134"/>
          <ac:picMkLst>
            <pc:docMk/>
            <pc:sldMk cId="680542127" sldId="593"/>
            <ac:picMk id="3" creationId="{CDD23D4F-9870-54CD-9AF5-2B6767EE2FFB}"/>
          </ac:picMkLst>
        </pc:picChg>
        <pc:picChg chg="replST">
          <ac:chgData name="Brigitte Belzile" userId="2bc03fa1-fc6a-4379-b05b-5b49d2407fda" providerId="ADAL" clId="{7726A998-0E83-4685-88D6-3A87F560F0DF}" dt="2023-03-20T13:57:54.845" v="136"/>
          <ac:picMkLst>
            <pc:docMk/>
            <pc:sldMk cId="680542127" sldId="593"/>
            <ac:picMk id="7" creationId="{4E3B6AA0-BCDC-98E3-32CE-260DB10CBD8E}"/>
          </ac:picMkLst>
        </pc:picChg>
      </pc:sldChg>
      <pc:sldChg chg="modSp mod">
        <pc:chgData name="Brigitte Belzile" userId="2bc03fa1-fc6a-4379-b05b-5b49d2407fda" providerId="ADAL" clId="{7726A998-0E83-4685-88D6-3A87F560F0DF}" dt="2023-03-20T13:57:55.141" v="183"/>
        <pc:sldMkLst>
          <pc:docMk/>
          <pc:sldMk cId="2571106043" sldId="594"/>
        </pc:sldMkLst>
        <pc:spChg chg="replST">
          <ac:chgData name="Brigitte Belzile" userId="2bc03fa1-fc6a-4379-b05b-5b49d2407fda" providerId="ADAL" clId="{7726A998-0E83-4685-88D6-3A87F560F0DF}" dt="2023-03-20T13:57:55.130" v="181"/>
          <ac:spMkLst>
            <pc:docMk/>
            <pc:sldMk cId="2571106043" sldId="594"/>
            <ac:spMk id="2" creationId="{E88FF8F6-A99A-4D1F-B61E-DB8D84790804}"/>
          </ac:spMkLst>
        </pc:spChg>
        <pc:spChg chg="replST">
          <ac:chgData name="Brigitte Belzile" userId="2bc03fa1-fc6a-4379-b05b-5b49d2407fda" providerId="ADAL" clId="{7726A998-0E83-4685-88D6-3A87F560F0DF}" dt="2023-03-20T13:57:55.141" v="183"/>
          <ac:spMkLst>
            <pc:docMk/>
            <pc:sldMk cId="2571106043" sldId="594"/>
            <ac:spMk id="4" creationId="{673E9FB3-36E3-2D04-47C0-92BFDDE43D6B}"/>
          </ac:spMkLst>
        </pc:spChg>
        <pc:picChg chg="replST">
          <ac:chgData name="Brigitte Belzile" userId="2bc03fa1-fc6a-4379-b05b-5b49d2407fda" providerId="ADAL" clId="{7726A998-0E83-4685-88D6-3A87F560F0DF}" dt="2023-03-20T13:57:55.125" v="180"/>
          <ac:picMkLst>
            <pc:docMk/>
            <pc:sldMk cId="2571106043" sldId="594"/>
            <ac:picMk id="3" creationId="{CDD23D4F-9870-54CD-9AF5-2B6767EE2FFB}"/>
          </ac:picMkLst>
        </pc:picChg>
        <pc:picChg chg="replST">
          <ac:chgData name="Brigitte Belzile" userId="2bc03fa1-fc6a-4379-b05b-5b49d2407fda" providerId="ADAL" clId="{7726A998-0E83-4685-88D6-3A87F560F0DF}" dt="2023-03-20T13:57:55.136" v="182"/>
          <ac:picMkLst>
            <pc:docMk/>
            <pc:sldMk cId="2571106043" sldId="594"/>
            <ac:picMk id="7" creationId="{4E3B6AA0-BCDC-98E3-32CE-260DB10CBD8E}"/>
          </ac:picMkLst>
        </pc:picChg>
      </pc:sldChg>
      <pc:sldChg chg="modSp mod">
        <pc:chgData name="Brigitte Belzile" userId="2bc03fa1-fc6a-4379-b05b-5b49d2407fda" providerId="ADAL" clId="{7726A998-0E83-4685-88D6-3A87F560F0DF}" dt="2023-03-20T13:57:55.295" v="209"/>
        <pc:sldMkLst>
          <pc:docMk/>
          <pc:sldMk cId="3585789660" sldId="595"/>
        </pc:sldMkLst>
        <pc:spChg chg="replST">
          <ac:chgData name="Brigitte Belzile" userId="2bc03fa1-fc6a-4379-b05b-5b49d2407fda" providerId="ADAL" clId="{7726A998-0E83-4685-88D6-3A87F560F0DF}" dt="2023-03-20T13:57:55.295" v="209"/>
          <ac:spMkLst>
            <pc:docMk/>
            <pc:sldMk cId="3585789660" sldId="595"/>
            <ac:spMk id="2" creationId="{A6BB1CE5-E2FB-DE5F-C0D0-A4A36C94EC73}"/>
          </ac:spMkLst>
        </pc:spChg>
        <pc:spChg chg="replST">
          <ac:chgData name="Brigitte Belzile" userId="2bc03fa1-fc6a-4379-b05b-5b49d2407fda" providerId="ADAL" clId="{7726A998-0E83-4685-88D6-3A87F560F0DF}" dt="2023-03-20T13:57:55.273" v="205"/>
          <ac:spMkLst>
            <pc:docMk/>
            <pc:sldMk cId="3585789660" sldId="595"/>
            <ac:spMk id="3" creationId="{26131A76-60F9-F987-391E-BA27A178587E}"/>
          </ac:spMkLst>
        </pc:spChg>
        <pc:spChg chg="replST">
          <ac:chgData name="Brigitte Belzile" userId="2bc03fa1-fc6a-4379-b05b-5b49d2407fda" providerId="ADAL" clId="{7726A998-0E83-4685-88D6-3A87F560F0DF}" dt="2023-03-20T13:57:55.278" v="206"/>
          <ac:spMkLst>
            <pc:docMk/>
            <pc:sldMk cId="3585789660" sldId="595"/>
            <ac:spMk id="4" creationId="{703ABA0B-DC71-9E5E-25ED-599B82E881A4}"/>
          </ac:spMkLst>
        </pc:spChg>
        <pc:picChg chg="replST">
          <ac:chgData name="Brigitte Belzile" userId="2bc03fa1-fc6a-4379-b05b-5b49d2407fda" providerId="ADAL" clId="{7726A998-0E83-4685-88D6-3A87F560F0DF}" dt="2023-03-20T13:57:55.283" v="207"/>
          <ac:picMkLst>
            <pc:docMk/>
            <pc:sldMk cId="3585789660" sldId="595"/>
            <ac:picMk id="5" creationId="{12BCAB73-796D-1033-D891-71BA5A2A3382}"/>
          </ac:picMkLst>
        </pc:picChg>
        <pc:picChg chg="replST">
          <ac:chgData name="Brigitte Belzile" userId="2bc03fa1-fc6a-4379-b05b-5b49d2407fda" providerId="ADAL" clId="{7726A998-0E83-4685-88D6-3A87F560F0DF}" dt="2023-03-20T13:57:55.289" v="208"/>
          <ac:picMkLst>
            <pc:docMk/>
            <pc:sldMk cId="3585789660" sldId="595"/>
            <ac:picMk id="8" creationId="{1D8940EB-30AF-FCE1-3CBC-33B422DE9D27}"/>
          </ac:picMkLst>
        </pc:picChg>
      </pc:sldChg>
      <pc:sldChg chg="modSp mod">
        <pc:chgData name="Brigitte Belzile" userId="2bc03fa1-fc6a-4379-b05b-5b49d2407fda" providerId="ADAL" clId="{7726A998-0E83-4685-88D6-3A87F560F0DF}" dt="2023-03-20T13:57:55.503" v="248"/>
        <pc:sldMkLst>
          <pc:docMk/>
          <pc:sldMk cId="3450575104" sldId="596"/>
        </pc:sldMkLst>
        <pc:spChg chg="replST">
          <ac:chgData name="Brigitte Belzile" userId="2bc03fa1-fc6a-4379-b05b-5b49d2407fda" providerId="ADAL" clId="{7726A998-0E83-4685-88D6-3A87F560F0DF}" dt="2023-03-20T13:57:55.498" v="247"/>
          <ac:spMkLst>
            <pc:docMk/>
            <pc:sldMk cId="3450575104" sldId="596"/>
            <ac:spMk id="10" creationId="{8DA5C15F-66B4-4F05-1B25-2C4CAD17B0F2}"/>
          </ac:spMkLst>
        </pc:spChg>
        <pc:spChg chg="replST">
          <ac:chgData name="Brigitte Belzile" userId="2bc03fa1-fc6a-4379-b05b-5b49d2407fda" providerId="ADAL" clId="{7726A998-0E83-4685-88D6-3A87F560F0DF}" dt="2023-03-20T13:57:55.503" v="248"/>
          <ac:spMkLst>
            <pc:docMk/>
            <pc:sldMk cId="3450575104" sldId="596"/>
            <ac:spMk id="13" creationId="{3DAE21B5-6A19-5E97-20D2-5CDBEF78775C}"/>
          </ac:spMkLst>
        </pc:spChg>
        <pc:grpChg chg="replST">
          <ac:chgData name="Brigitte Belzile" userId="2bc03fa1-fc6a-4379-b05b-5b49d2407fda" providerId="ADAL" clId="{7726A998-0E83-4685-88D6-3A87F560F0DF}" dt="2023-03-20T13:57:55.494" v="246"/>
          <ac:grpSpMkLst>
            <pc:docMk/>
            <pc:sldMk cId="3450575104" sldId="596"/>
            <ac:grpSpMk id="2" creationId="{27E133FB-2365-5695-921C-9E5ECBEB0AEC}"/>
          </ac:grpSpMkLst>
        </pc:grpChg>
      </pc:sldChg>
      <pc:sldChg chg="modSp mod">
        <pc:chgData name="Brigitte Belzile" userId="2bc03fa1-fc6a-4379-b05b-5b49d2407fda" providerId="ADAL" clId="{7726A998-0E83-4685-88D6-3A87F560F0DF}" dt="2023-03-20T13:57:55.600" v="266"/>
        <pc:sldMkLst>
          <pc:docMk/>
          <pc:sldMk cId="2884036218" sldId="597"/>
        </pc:sldMkLst>
        <pc:spChg chg="replST">
          <ac:chgData name="Brigitte Belzile" userId="2bc03fa1-fc6a-4379-b05b-5b49d2407fda" providerId="ADAL" clId="{7726A998-0E83-4685-88D6-3A87F560F0DF}" dt="2023-03-20T13:57:55.600" v="266"/>
          <ac:spMkLst>
            <pc:docMk/>
            <pc:sldMk cId="2884036218" sldId="597"/>
            <ac:spMk id="2" creationId="{A8DF5626-1087-B6AC-B213-25878C567612}"/>
          </ac:spMkLst>
        </pc:spChg>
        <pc:spChg chg="replST">
          <ac:chgData name="Brigitte Belzile" userId="2bc03fa1-fc6a-4379-b05b-5b49d2407fda" providerId="ADAL" clId="{7726A998-0E83-4685-88D6-3A87F560F0DF}" dt="2023-03-20T13:57:55.584" v="263"/>
          <ac:spMkLst>
            <pc:docMk/>
            <pc:sldMk cId="2884036218" sldId="597"/>
            <ac:spMk id="22" creationId="{40E72613-B7F0-1452-435B-8AA8D195B9AD}"/>
          </ac:spMkLst>
        </pc:spChg>
        <pc:grpChg chg="replST">
          <ac:chgData name="Brigitte Belzile" userId="2bc03fa1-fc6a-4379-b05b-5b49d2407fda" providerId="ADAL" clId="{7726A998-0E83-4685-88D6-3A87F560F0DF}" dt="2023-03-20T13:57:55.590" v="264"/>
          <ac:grpSpMkLst>
            <pc:docMk/>
            <pc:sldMk cId="2884036218" sldId="597"/>
            <ac:grpSpMk id="37" creationId="{D6F62611-3296-01C8-C30C-BDB4CFE7776B}"/>
          </ac:grpSpMkLst>
        </pc:grpChg>
        <pc:picChg chg="replST">
          <ac:chgData name="Brigitte Belzile" userId="2bc03fa1-fc6a-4379-b05b-5b49d2407fda" providerId="ADAL" clId="{7726A998-0E83-4685-88D6-3A87F560F0DF}" dt="2023-03-20T13:57:55.579" v="262"/>
          <ac:picMkLst>
            <pc:docMk/>
            <pc:sldMk cId="2884036218" sldId="597"/>
            <ac:picMk id="5" creationId="{AA4C4E07-18EB-C070-EC46-C3EAD7C04AAE}"/>
          </ac:picMkLst>
        </pc:picChg>
        <pc:picChg chg="replST">
          <ac:chgData name="Brigitte Belzile" userId="2bc03fa1-fc6a-4379-b05b-5b49d2407fda" providerId="ADAL" clId="{7726A998-0E83-4685-88D6-3A87F560F0DF}" dt="2023-03-20T13:57:55.595" v="265"/>
          <ac:picMkLst>
            <pc:docMk/>
            <pc:sldMk cId="2884036218" sldId="597"/>
            <ac:picMk id="56" creationId="{7D347D99-960A-D848-AA4A-99A2B9E003D2}"/>
          </ac:picMkLst>
        </pc:picChg>
      </pc:sldChg>
      <pc:sldChg chg="modSp mod">
        <pc:chgData name="Brigitte Belzile" userId="2bc03fa1-fc6a-4379-b05b-5b49d2407fda" providerId="ADAL" clId="{7726A998-0E83-4685-88D6-3A87F560F0DF}" dt="2023-03-20T13:57:54.077" v="10"/>
        <pc:sldMkLst>
          <pc:docMk/>
          <pc:sldMk cId="2415724793" sldId="598"/>
        </pc:sldMkLst>
        <pc:spChg chg="replST">
          <ac:chgData name="Brigitte Belzile" userId="2bc03fa1-fc6a-4379-b05b-5b49d2407fda" providerId="ADAL" clId="{7726A998-0E83-4685-88D6-3A87F560F0DF}" dt="2023-03-20T13:57:54.071" v="9"/>
          <ac:spMkLst>
            <pc:docMk/>
            <pc:sldMk cId="2415724793" sldId="598"/>
            <ac:spMk id="10" creationId="{8DA5C15F-66B4-4F05-1B25-2C4CAD17B0F2}"/>
          </ac:spMkLst>
        </pc:spChg>
        <pc:spChg chg="replST">
          <ac:chgData name="Brigitte Belzile" userId="2bc03fa1-fc6a-4379-b05b-5b49d2407fda" providerId="ADAL" clId="{7726A998-0E83-4685-88D6-3A87F560F0DF}" dt="2023-03-20T13:57:54.077" v="10"/>
          <ac:spMkLst>
            <pc:docMk/>
            <pc:sldMk cId="2415724793" sldId="598"/>
            <ac:spMk id="13" creationId="{3DAE21B5-6A19-5E97-20D2-5CDBEF78775C}"/>
          </ac:spMkLst>
        </pc:spChg>
        <pc:grpChg chg="replST">
          <ac:chgData name="Brigitte Belzile" userId="2bc03fa1-fc6a-4379-b05b-5b49d2407fda" providerId="ADAL" clId="{7726A998-0E83-4685-88D6-3A87F560F0DF}" dt="2023-03-20T13:57:54.065" v="8"/>
          <ac:grpSpMkLst>
            <pc:docMk/>
            <pc:sldMk cId="2415724793" sldId="598"/>
            <ac:grpSpMk id="2" creationId="{27E133FB-2365-5695-921C-9E5ECBEB0AEC}"/>
          </ac:grpSpMkLst>
        </pc:grpChg>
        <pc:picChg chg="replST">
          <ac:chgData name="Brigitte Belzile" userId="2bc03fa1-fc6a-4379-b05b-5b49d2407fda" providerId="ADAL" clId="{7726A998-0E83-4685-88D6-3A87F560F0DF}" dt="2023-03-20T13:57:54.059" v="7"/>
          <ac:picMkLst>
            <pc:docMk/>
            <pc:sldMk cId="2415724793" sldId="598"/>
            <ac:picMk id="4" creationId="{DAFA0EAA-46A6-60EB-7F8A-EA583E4DE2B7}"/>
          </ac:picMkLst>
        </pc:picChg>
      </pc:sldChg>
      <pc:sldChg chg="modSp mod">
        <pc:chgData name="Brigitte Belzile" userId="2bc03fa1-fc6a-4379-b05b-5b49d2407fda" providerId="ADAL" clId="{7726A998-0E83-4685-88D6-3A87F560F0DF}" dt="2023-03-20T13:57:54.507" v="84"/>
        <pc:sldMkLst>
          <pc:docMk/>
          <pc:sldMk cId="2345789201" sldId="599"/>
        </pc:sldMkLst>
        <pc:spChg chg="replST">
          <ac:chgData name="Brigitte Belzile" userId="2bc03fa1-fc6a-4379-b05b-5b49d2407fda" providerId="ADAL" clId="{7726A998-0E83-4685-88D6-3A87F560F0DF}" dt="2023-03-20T13:57:54.345" v="52"/>
          <ac:spMkLst>
            <pc:docMk/>
            <pc:sldMk cId="2345789201" sldId="599"/>
            <ac:spMk id="2" creationId="{7C13ABD0-1FA5-5722-A1D7-66049A54261E}"/>
          </ac:spMkLst>
        </pc:spChg>
        <pc:spChg chg="replST">
          <ac:chgData name="Brigitte Belzile" userId="2bc03fa1-fc6a-4379-b05b-5b49d2407fda" providerId="ADAL" clId="{7726A998-0E83-4685-88D6-3A87F560F0DF}" dt="2023-03-20T13:57:54.349" v="53"/>
          <ac:spMkLst>
            <pc:docMk/>
            <pc:sldMk cId="2345789201" sldId="599"/>
            <ac:spMk id="3" creationId="{C0C4C11F-E83E-23AA-1F07-62FFB8DA7D62}"/>
          </ac:spMkLst>
        </pc:spChg>
        <pc:spChg chg="replST">
          <ac:chgData name="Brigitte Belzile" userId="2bc03fa1-fc6a-4379-b05b-5b49d2407fda" providerId="ADAL" clId="{7726A998-0E83-4685-88D6-3A87F560F0DF}" dt="2023-03-20T13:57:54.354" v="54"/>
          <ac:spMkLst>
            <pc:docMk/>
            <pc:sldMk cId="2345789201" sldId="599"/>
            <ac:spMk id="4" creationId="{3BC52971-481C-CC05-1EB2-333631C084D3}"/>
          </ac:spMkLst>
        </pc:spChg>
        <pc:spChg chg="replST">
          <ac:chgData name="Brigitte Belzile" userId="2bc03fa1-fc6a-4379-b05b-5b49d2407fda" providerId="ADAL" clId="{7726A998-0E83-4685-88D6-3A87F560F0DF}" dt="2023-03-20T13:57:54.358" v="55"/>
          <ac:spMkLst>
            <pc:docMk/>
            <pc:sldMk cId="2345789201" sldId="599"/>
            <ac:spMk id="19" creationId="{AB6310E9-46AE-0EDC-B8E4-647702810CBC}"/>
          </ac:spMkLst>
        </pc:spChg>
        <pc:spChg chg="replST">
          <ac:chgData name="Brigitte Belzile" userId="2bc03fa1-fc6a-4379-b05b-5b49d2407fda" providerId="ADAL" clId="{7726A998-0E83-4685-88D6-3A87F560F0DF}" dt="2023-03-20T13:57:54.341" v="51"/>
          <ac:spMkLst>
            <pc:docMk/>
            <pc:sldMk cId="2345789201" sldId="599"/>
            <ac:spMk id="24" creationId="{3FC55C7E-616A-A5B8-8C5B-0104A0DD8A80}"/>
          </ac:spMkLst>
        </pc:spChg>
        <pc:spChg chg="replST">
          <ac:chgData name="Brigitte Belzile" userId="2bc03fa1-fc6a-4379-b05b-5b49d2407fda" providerId="ADAL" clId="{7726A998-0E83-4685-88D6-3A87F560F0DF}" dt="2023-03-20T13:57:54.388" v="61"/>
          <ac:spMkLst>
            <pc:docMk/>
            <pc:sldMk cId="2345789201" sldId="599"/>
            <ac:spMk id="32" creationId="{B4E8BBE2-E03B-6C9C-4AC5-837DEACB5342}"/>
          </ac:spMkLst>
        </pc:spChg>
        <pc:spChg chg="replST">
          <ac:chgData name="Brigitte Belzile" userId="2bc03fa1-fc6a-4379-b05b-5b49d2407fda" providerId="ADAL" clId="{7726A998-0E83-4685-88D6-3A87F560F0DF}" dt="2023-03-20T13:57:54.396" v="63"/>
          <ac:spMkLst>
            <pc:docMk/>
            <pc:sldMk cId="2345789201" sldId="599"/>
            <ac:spMk id="34" creationId="{71371922-3B9C-276D-AD25-54C41373EDC4}"/>
          </ac:spMkLst>
        </pc:spChg>
        <pc:spChg chg="replST">
          <ac:chgData name="Brigitte Belzile" userId="2bc03fa1-fc6a-4379-b05b-5b49d2407fda" providerId="ADAL" clId="{7726A998-0E83-4685-88D6-3A87F560F0DF}" dt="2023-03-20T13:57:54.407" v="65"/>
          <ac:spMkLst>
            <pc:docMk/>
            <pc:sldMk cId="2345789201" sldId="599"/>
            <ac:spMk id="37" creationId="{E77AF3CB-0760-45F7-C552-B36F63898A9F}"/>
          </ac:spMkLst>
        </pc:spChg>
        <pc:spChg chg="replST">
          <ac:chgData name="Brigitte Belzile" userId="2bc03fa1-fc6a-4379-b05b-5b49d2407fda" providerId="ADAL" clId="{7726A998-0E83-4685-88D6-3A87F560F0DF}" dt="2023-03-20T13:57:54.416" v="67"/>
          <ac:spMkLst>
            <pc:docMk/>
            <pc:sldMk cId="2345789201" sldId="599"/>
            <ac:spMk id="41" creationId="{E12F9CD7-95E4-CDF2-B911-F3F719833C8E}"/>
          </ac:spMkLst>
        </pc:spChg>
        <pc:spChg chg="replST">
          <ac:chgData name="Brigitte Belzile" userId="2bc03fa1-fc6a-4379-b05b-5b49d2407fda" providerId="ADAL" clId="{7726A998-0E83-4685-88D6-3A87F560F0DF}" dt="2023-03-20T13:57:54.465" v="76"/>
          <ac:spMkLst>
            <pc:docMk/>
            <pc:sldMk cId="2345789201" sldId="599"/>
            <ac:spMk id="56" creationId="{DF457AEB-6054-4FD1-B0B6-325D9E633720}"/>
          </ac:spMkLst>
        </pc:spChg>
        <pc:spChg chg="replST">
          <ac:chgData name="Brigitte Belzile" userId="2bc03fa1-fc6a-4379-b05b-5b49d2407fda" providerId="ADAL" clId="{7726A998-0E83-4685-88D6-3A87F560F0DF}" dt="2023-03-20T13:57:54.471" v="77"/>
          <ac:spMkLst>
            <pc:docMk/>
            <pc:sldMk cId="2345789201" sldId="599"/>
            <ac:spMk id="57" creationId="{F9DB3668-4EFD-A16C-C075-A810109EDD56}"/>
          </ac:spMkLst>
        </pc:spChg>
        <pc:spChg chg="replST">
          <ac:chgData name="Brigitte Belzile" userId="2bc03fa1-fc6a-4379-b05b-5b49d2407fda" providerId="ADAL" clId="{7726A998-0E83-4685-88D6-3A87F560F0DF}" dt="2023-03-20T13:57:54.475" v="78"/>
          <ac:spMkLst>
            <pc:docMk/>
            <pc:sldMk cId="2345789201" sldId="599"/>
            <ac:spMk id="58" creationId="{4762AC5C-E93B-6892-A202-30A62ED5C306}"/>
          </ac:spMkLst>
        </pc:spChg>
        <pc:spChg chg="replST">
          <ac:chgData name="Brigitte Belzile" userId="2bc03fa1-fc6a-4379-b05b-5b49d2407fda" providerId="ADAL" clId="{7726A998-0E83-4685-88D6-3A87F560F0DF}" dt="2023-03-20T13:57:54.480" v="79"/>
          <ac:spMkLst>
            <pc:docMk/>
            <pc:sldMk cId="2345789201" sldId="599"/>
            <ac:spMk id="61" creationId="{2451CCB8-1F70-A079-8D28-57C612C3B437}"/>
          </ac:spMkLst>
        </pc:spChg>
        <pc:spChg chg="replST">
          <ac:chgData name="Brigitte Belzile" userId="2bc03fa1-fc6a-4379-b05b-5b49d2407fda" providerId="ADAL" clId="{7726A998-0E83-4685-88D6-3A87F560F0DF}" dt="2023-03-20T13:57:54.491" v="81"/>
          <ac:spMkLst>
            <pc:docMk/>
            <pc:sldMk cId="2345789201" sldId="599"/>
            <ac:spMk id="64" creationId="{43601270-A549-6ECC-6E4D-ED918E92DD4F}"/>
          </ac:spMkLst>
        </pc:spChg>
        <pc:spChg chg="replST">
          <ac:chgData name="Brigitte Belzile" userId="2bc03fa1-fc6a-4379-b05b-5b49d2407fda" providerId="ADAL" clId="{7726A998-0E83-4685-88D6-3A87F560F0DF}" dt="2023-03-20T13:57:54.496" v="82"/>
          <ac:spMkLst>
            <pc:docMk/>
            <pc:sldMk cId="2345789201" sldId="599"/>
            <ac:spMk id="65" creationId="{10AC9954-5F4D-F151-621A-1AF4B1E41FED}"/>
          </ac:spMkLst>
        </pc:spChg>
        <pc:spChg chg="replST">
          <ac:chgData name="Brigitte Belzile" userId="2bc03fa1-fc6a-4379-b05b-5b49d2407fda" providerId="ADAL" clId="{7726A998-0E83-4685-88D6-3A87F560F0DF}" dt="2023-03-20T13:57:54.507" v="84"/>
          <ac:spMkLst>
            <pc:docMk/>
            <pc:sldMk cId="2345789201" sldId="599"/>
            <ac:spMk id="67" creationId="{2BA430D1-94AA-7210-86B9-EB1C5D38FF41}"/>
          </ac:spMkLst>
        </pc:spChg>
        <pc:grpChg chg="replST">
          <ac:chgData name="Brigitte Belzile" userId="2bc03fa1-fc6a-4379-b05b-5b49d2407fda" providerId="ADAL" clId="{7726A998-0E83-4685-88D6-3A87F560F0DF}" dt="2023-03-20T13:57:54.383" v="60"/>
          <ac:grpSpMkLst>
            <pc:docMk/>
            <pc:sldMk cId="2345789201" sldId="599"/>
            <ac:grpSpMk id="29" creationId="{9EB97382-D021-5F34-2C06-DA3312FD43AB}"/>
          </ac:grpSpMkLst>
        </pc:grpChg>
        <pc:grpChg chg="replST">
          <ac:chgData name="Brigitte Belzile" userId="2bc03fa1-fc6a-4379-b05b-5b49d2407fda" providerId="ADAL" clId="{7726A998-0E83-4685-88D6-3A87F560F0DF}" dt="2023-03-20T13:57:54.430" v="69"/>
          <ac:grpSpMkLst>
            <pc:docMk/>
            <pc:sldMk cId="2345789201" sldId="599"/>
            <ac:grpSpMk id="49" creationId="{A1A0288D-94A0-0FF0-71B6-067D72425E67}"/>
          </ac:grpSpMkLst>
        </pc:grpChg>
        <pc:grpChg chg="replST">
          <ac:chgData name="Brigitte Belzile" userId="2bc03fa1-fc6a-4379-b05b-5b49d2407fda" providerId="ADAL" clId="{7726A998-0E83-4685-88D6-3A87F560F0DF}" dt="2023-03-20T13:57:54.435" v="70"/>
          <ac:grpSpMkLst>
            <pc:docMk/>
            <pc:sldMk cId="2345789201" sldId="599"/>
            <ac:grpSpMk id="50" creationId="{9DB8F985-DF77-A3FD-E60F-2DD2C5AA838F}"/>
          </ac:grpSpMkLst>
        </pc:grpChg>
        <pc:grpChg chg="replST">
          <ac:chgData name="Brigitte Belzile" userId="2bc03fa1-fc6a-4379-b05b-5b49d2407fda" providerId="ADAL" clId="{7726A998-0E83-4685-88D6-3A87F560F0DF}" dt="2023-03-20T13:57:54.440" v="71"/>
          <ac:grpSpMkLst>
            <pc:docMk/>
            <pc:sldMk cId="2345789201" sldId="599"/>
            <ac:grpSpMk id="51" creationId="{A6003907-37E3-8922-48AF-731883E61BA9}"/>
          </ac:grpSpMkLst>
        </pc:grpChg>
        <pc:grpChg chg="replST">
          <ac:chgData name="Brigitte Belzile" userId="2bc03fa1-fc6a-4379-b05b-5b49d2407fda" providerId="ADAL" clId="{7726A998-0E83-4685-88D6-3A87F560F0DF}" dt="2023-03-20T13:57:54.445" v="72"/>
          <ac:grpSpMkLst>
            <pc:docMk/>
            <pc:sldMk cId="2345789201" sldId="599"/>
            <ac:grpSpMk id="52" creationId="{24028591-D5C2-DD67-B327-309F87F1AFDE}"/>
          </ac:grpSpMkLst>
        </pc:grpChg>
        <pc:grpChg chg="replST">
          <ac:chgData name="Brigitte Belzile" userId="2bc03fa1-fc6a-4379-b05b-5b49d2407fda" providerId="ADAL" clId="{7726A998-0E83-4685-88D6-3A87F560F0DF}" dt="2023-03-20T13:57:54.450" v="73"/>
          <ac:grpSpMkLst>
            <pc:docMk/>
            <pc:sldMk cId="2345789201" sldId="599"/>
            <ac:grpSpMk id="53" creationId="{B55200AB-4AB0-708D-1E45-6C01653646AD}"/>
          </ac:grpSpMkLst>
        </pc:grpChg>
        <pc:grpChg chg="replST">
          <ac:chgData name="Brigitte Belzile" userId="2bc03fa1-fc6a-4379-b05b-5b49d2407fda" providerId="ADAL" clId="{7726A998-0E83-4685-88D6-3A87F560F0DF}" dt="2023-03-20T13:57:54.455" v="74"/>
          <ac:grpSpMkLst>
            <pc:docMk/>
            <pc:sldMk cId="2345789201" sldId="599"/>
            <ac:grpSpMk id="54" creationId="{61B37D0F-1131-6C83-A5DB-02659F4757E5}"/>
          </ac:grpSpMkLst>
        </pc:grpChg>
        <pc:grpChg chg="replST">
          <ac:chgData name="Brigitte Belzile" userId="2bc03fa1-fc6a-4379-b05b-5b49d2407fda" providerId="ADAL" clId="{7726A998-0E83-4685-88D6-3A87F560F0DF}" dt="2023-03-20T13:57:54.460" v="75"/>
          <ac:grpSpMkLst>
            <pc:docMk/>
            <pc:sldMk cId="2345789201" sldId="599"/>
            <ac:grpSpMk id="55" creationId="{2201FB23-B474-16F9-2BD7-1BA9C3607334}"/>
          </ac:grpSpMkLst>
        </pc:grpChg>
        <pc:grpChg chg="replST">
          <ac:chgData name="Brigitte Belzile" userId="2bc03fa1-fc6a-4379-b05b-5b49d2407fda" providerId="ADAL" clId="{7726A998-0E83-4685-88D6-3A87F560F0DF}" dt="2023-03-20T13:57:54.486" v="80"/>
          <ac:grpSpMkLst>
            <pc:docMk/>
            <pc:sldMk cId="2345789201" sldId="599"/>
            <ac:grpSpMk id="63" creationId="{26D7A677-B690-7946-19D5-AE65C7C8260F}"/>
          </ac:grpSpMkLst>
        </pc:grpChg>
        <pc:graphicFrameChg chg="replST">
          <ac:chgData name="Brigitte Belzile" userId="2bc03fa1-fc6a-4379-b05b-5b49d2407fda" providerId="ADAL" clId="{7726A998-0E83-4685-88D6-3A87F560F0DF}" dt="2023-03-20T13:57:54.362" v="56"/>
          <ac:graphicFrameMkLst>
            <pc:docMk/>
            <pc:sldMk cId="2345789201" sldId="599"/>
            <ac:graphicFrameMk id="20" creationId="{9B522217-52B7-CE22-BD74-D871EBE427AD}"/>
          </ac:graphicFrameMkLst>
        </pc:graphicFrameChg>
        <pc:picChg chg="replST">
          <ac:chgData name="Brigitte Belzile" userId="2bc03fa1-fc6a-4379-b05b-5b49d2407fda" providerId="ADAL" clId="{7726A998-0E83-4685-88D6-3A87F560F0DF}" dt="2023-03-20T13:57:54.367" v="57"/>
          <ac:picMkLst>
            <pc:docMk/>
            <pc:sldMk cId="2345789201" sldId="599"/>
            <ac:picMk id="21" creationId="{0273A3E4-9074-9D8B-83F6-5AEF57095143}"/>
          </ac:picMkLst>
        </pc:picChg>
        <pc:picChg chg="replST">
          <ac:chgData name="Brigitte Belzile" userId="2bc03fa1-fc6a-4379-b05b-5b49d2407fda" providerId="ADAL" clId="{7726A998-0E83-4685-88D6-3A87F560F0DF}" dt="2023-03-20T13:57:54.373" v="58"/>
          <ac:picMkLst>
            <pc:docMk/>
            <pc:sldMk cId="2345789201" sldId="599"/>
            <ac:picMk id="22" creationId="{EF440FD0-8285-7178-7EB6-DD001ADAE19F}"/>
          </ac:picMkLst>
        </pc:picChg>
        <pc:picChg chg="replST">
          <ac:chgData name="Brigitte Belzile" userId="2bc03fa1-fc6a-4379-b05b-5b49d2407fda" providerId="ADAL" clId="{7726A998-0E83-4685-88D6-3A87F560F0DF}" dt="2023-03-20T13:57:54.377" v="59"/>
          <ac:picMkLst>
            <pc:docMk/>
            <pc:sldMk cId="2345789201" sldId="599"/>
            <ac:picMk id="23" creationId="{02A8E8DB-01DB-45CF-175A-B3732D993310}"/>
          </ac:picMkLst>
        </pc:picChg>
        <pc:picChg chg="replST">
          <ac:chgData name="Brigitte Belzile" userId="2bc03fa1-fc6a-4379-b05b-5b49d2407fda" providerId="ADAL" clId="{7726A998-0E83-4685-88D6-3A87F560F0DF}" dt="2023-03-20T13:57:54.392" v="62"/>
          <ac:picMkLst>
            <pc:docMk/>
            <pc:sldMk cId="2345789201" sldId="599"/>
            <ac:picMk id="31" creationId="{E63F8D4C-BC27-7821-50EA-0F628DD3AA73}"/>
          </ac:picMkLst>
        </pc:picChg>
        <pc:picChg chg="replST">
          <ac:chgData name="Brigitte Belzile" userId="2bc03fa1-fc6a-4379-b05b-5b49d2407fda" providerId="ADAL" clId="{7726A998-0E83-4685-88D6-3A87F560F0DF}" dt="2023-03-20T13:57:54.401" v="64"/>
          <ac:picMkLst>
            <pc:docMk/>
            <pc:sldMk cId="2345789201" sldId="599"/>
            <ac:picMk id="33" creationId="{C8CCD6A5-44C0-11A6-F69C-B9885908B52A}"/>
          </ac:picMkLst>
        </pc:picChg>
        <pc:picChg chg="replST">
          <ac:chgData name="Brigitte Belzile" userId="2bc03fa1-fc6a-4379-b05b-5b49d2407fda" providerId="ADAL" clId="{7726A998-0E83-4685-88D6-3A87F560F0DF}" dt="2023-03-20T13:57:54.412" v="66"/>
          <ac:picMkLst>
            <pc:docMk/>
            <pc:sldMk cId="2345789201" sldId="599"/>
            <ac:picMk id="36" creationId="{28A69E20-A691-A446-29B0-2C99C3331E49}"/>
          </ac:picMkLst>
        </pc:picChg>
        <pc:picChg chg="replST">
          <ac:chgData name="Brigitte Belzile" userId="2bc03fa1-fc6a-4379-b05b-5b49d2407fda" providerId="ADAL" clId="{7726A998-0E83-4685-88D6-3A87F560F0DF}" dt="2023-03-20T13:57:54.425" v="68"/>
          <ac:picMkLst>
            <pc:docMk/>
            <pc:sldMk cId="2345789201" sldId="599"/>
            <ac:picMk id="40" creationId="{12494E90-9456-DDA9-25D0-9CD3525D66C3}"/>
          </ac:picMkLst>
        </pc:picChg>
        <pc:picChg chg="replST">
          <ac:chgData name="Brigitte Belzile" userId="2bc03fa1-fc6a-4379-b05b-5b49d2407fda" providerId="ADAL" clId="{7726A998-0E83-4685-88D6-3A87F560F0DF}" dt="2023-03-20T13:57:54.501" v="83"/>
          <ac:picMkLst>
            <pc:docMk/>
            <pc:sldMk cId="2345789201" sldId="599"/>
            <ac:picMk id="66" creationId="{3A826CA1-B318-F00F-210F-DE6A73CA7043}"/>
          </ac:picMkLst>
        </pc:picChg>
      </pc:sldChg>
      <pc:sldChg chg="modSp mod">
        <pc:chgData name="Brigitte Belzile" userId="2bc03fa1-fc6a-4379-b05b-5b49d2407fda" providerId="ADAL" clId="{7726A998-0E83-4685-88D6-3A87F560F0DF}" dt="2023-03-20T13:57:55.072" v="171"/>
        <pc:sldMkLst>
          <pc:docMk/>
          <pc:sldMk cId="1893726946" sldId="600"/>
        </pc:sldMkLst>
        <pc:spChg chg="replST">
          <ac:chgData name="Brigitte Belzile" userId="2bc03fa1-fc6a-4379-b05b-5b49d2407fda" providerId="ADAL" clId="{7726A998-0E83-4685-88D6-3A87F560F0DF}" dt="2023-03-20T13:57:55.067" v="170"/>
          <ac:spMkLst>
            <pc:docMk/>
            <pc:sldMk cId="1893726946" sldId="600"/>
            <ac:spMk id="2" creationId="{335232E9-3034-7048-1A8F-AFCB88E8925C}"/>
          </ac:spMkLst>
        </pc:spChg>
        <pc:spChg chg="replST">
          <ac:chgData name="Brigitte Belzile" userId="2bc03fa1-fc6a-4379-b05b-5b49d2407fda" providerId="ADAL" clId="{7726A998-0E83-4685-88D6-3A87F560F0DF}" dt="2023-03-20T13:57:55.056" v="168"/>
          <ac:spMkLst>
            <pc:docMk/>
            <pc:sldMk cId="1893726946" sldId="600"/>
            <ac:spMk id="3" creationId="{3B82B9F4-7D1A-4AEC-914E-65CBE8A1E7E8}"/>
          </ac:spMkLst>
        </pc:spChg>
        <pc:picChg chg="replST">
          <ac:chgData name="Brigitte Belzile" userId="2bc03fa1-fc6a-4379-b05b-5b49d2407fda" providerId="ADAL" clId="{7726A998-0E83-4685-88D6-3A87F560F0DF}" dt="2023-03-20T13:57:55.061" v="169"/>
          <ac:picMkLst>
            <pc:docMk/>
            <pc:sldMk cId="1893726946" sldId="600"/>
            <ac:picMk id="5" creationId="{AA4C4E07-18EB-C070-EC46-C3EAD7C04AAE}"/>
          </ac:picMkLst>
        </pc:picChg>
        <pc:picChg chg="replST">
          <ac:chgData name="Brigitte Belzile" userId="2bc03fa1-fc6a-4379-b05b-5b49d2407fda" providerId="ADAL" clId="{7726A998-0E83-4685-88D6-3A87F560F0DF}" dt="2023-03-20T13:57:55.072" v="171"/>
          <ac:picMkLst>
            <pc:docMk/>
            <pc:sldMk cId="1893726946" sldId="600"/>
            <ac:picMk id="56" creationId="{7D347D99-960A-D848-AA4A-99A2B9E003D2}"/>
          </ac:picMkLst>
        </pc:picChg>
      </pc:sldChg>
      <pc:sldChg chg="modSp mod">
        <pc:chgData name="Brigitte Belzile" userId="2bc03fa1-fc6a-4379-b05b-5b49d2407fda" providerId="ADAL" clId="{7726A998-0E83-4685-88D6-3A87F560F0DF}" dt="2023-03-20T13:57:55.117" v="179"/>
        <pc:sldMkLst>
          <pc:docMk/>
          <pc:sldMk cId="1388315859" sldId="601"/>
        </pc:sldMkLst>
        <pc:spChg chg="replST">
          <ac:chgData name="Brigitte Belzile" userId="2bc03fa1-fc6a-4379-b05b-5b49d2407fda" providerId="ADAL" clId="{7726A998-0E83-4685-88D6-3A87F560F0DF}" dt="2023-03-20T13:57:55.096" v="175"/>
          <ac:spMkLst>
            <pc:docMk/>
            <pc:sldMk cId="1388315859" sldId="601"/>
            <ac:spMk id="2" creationId="{335232E9-3034-7048-1A8F-AFCB88E8925C}"/>
          </ac:spMkLst>
        </pc:spChg>
        <pc:spChg chg="replST">
          <ac:chgData name="Brigitte Belzile" userId="2bc03fa1-fc6a-4379-b05b-5b49d2407fda" providerId="ADAL" clId="{7726A998-0E83-4685-88D6-3A87F560F0DF}" dt="2023-03-20T13:57:55.079" v="172"/>
          <ac:spMkLst>
            <pc:docMk/>
            <pc:sldMk cId="1388315859" sldId="601"/>
            <ac:spMk id="3" creationId="{3B82B9F4-7D1A-4AEC-914E-65CBE8A1E7E8}"/>
          </ac:spMkLst>
        </pc:spChg>
        <pc:spChg chg="replST">
          <ac:chgData name="Brigitte Belzile" userId="2bc03fa1-fc6a-4379-b05b-5b49d2407fda" providerId="ADAL" clId="{7726A998-0E83-4685-88D6-3A87F560F0DF}" dt="2023-03-20T13:57:55.117" v="179"/>
          <ac:spMkLst>
            <pc:docMk/>
            <pc:sldMk cId="1388315859" sldId="601"/>
            <ac:spMk id="6" creationId="{D9C58E3D-99A7-0892-5A9B-18DC096D6C7C}"/>
          </ac:spMkLst>
        </pc:spChg>
        <pc:spChg chg="replST">
          <ac:chgData name="Brigitte Belzile" userId="2bc03fa1-fc6a-4379-b05b-5b49d2407fda" providerId="ADAL" clId="{7726A998-0E83-4685-88D6-3A87F560F0DF}" dt="2023-03-20T13:57:55.091" v="174"/>
          <ac:spMkLst>
            <pc:docMk/>
            <pc:sldMk cId="1388315859" sldId="601"/>
            <ac:spMk id="22" creationId="{40E72613-B7F0-1452-435B-8AA8D195B9AD}"/>
          </ac:spMkLst>
        </pc:spChg>
        <pc:grpChg chg="replST">
          <ac:chgData name="Brigitte Belzile" userId="2bc03fa1-fc6a-4379-b05b-5b49d2407fda" providerId="ADAL" clId="{7726A998-0E83-4685-88D6-3A87F560F0DF}" dt="2023-03-20T13:57:55.102" v="176"/>
          <ac:grpSpMkLst>
            <pc:docMk/>
            <pc:sldMk cId="1388315859" sldId="601"/>
            <ac:grpSpMk id="37" creationId="{D6F62611-3296-01C8-C30C-BDB4CFE7776B}"/>
          </ac:grpSpMkLst>
        </pc:grpChg>
        <pc:picChg chg="replST">
          <ac:chgData name="Brigitte Belzile" userId="2bc03fa1-fc6a-4379-b05b-5b49d2407fda" providerId="ADAL" clId="{7726A998-0E83-4685-88D6-3A87F560F0DF}" dt="2023-03-20T13:57:55.111" v="178"/>
          <ac:picMkLst>
            <pc:docMk/>
            <pc:sldMk cId="1388315859" sldId="601"/>
            <ac:picMk id="4" creationId="{D6324EE4-431B-990F-57E0-A5C9D0FAE56A}"/>
          </ac:picMkLst>
        </pc:picChg>
        <pc:picChg chg="replST">
          <ac:chgData name="Brigitte Belzile" userId="2bc03fa1-fc6a-4379-b05b-5b49d2407fda" providerId="ADAL" clId="{7726A998-0E83-4685-88D6-3A87F560F0DF}" dt="2023-03-20T13:57:55.085" v="173"/>
          <ac:picMkLst>
            <pc:docMk/>
            <pc:sldMk cId="1388315859" sldId="601"/>
            <ac:picMk id="5" creationId="{AA4C4E07-18EB-C070-EC46-C3EAD7C04AAE}"/>
          </ac:picMkLst>
        </pc:picChg>
        <pc:picChg chg="replST">
          <ac:chgData name="Brigitte Belzile" userId="2bc03fa1-fc6a-4379-b05b-5b49d2407fda" providerId="ADAL" clId="{7726A998-0E83-4685-88D6-3A87F560F0DF}" dt="2023-03-20T13:57:55.107" v="177"/>
          <ac:picMkLst>
            <pc:docMk/>
            <pc:sldMk cId="1388315859" sldId="601"/>
            <ac:picMk id="56" creationId="{7D347D99-960A-D848-AA4A-99A2B9E003D2}"/>
          </ac:picMkLst>
        </pc:picChg>
      </pc:sldChg>
      <pc:sldChg chg="modSp mod">
        <pc:chgData name="Brigitte Belzile" userId="2bc03fa1-fc6a-4379-b05b-5b49d2407fda" providerId="ADAL" clId="{7726A998-0E83-4685-88D6-3A87F560F0DF}" dt="2023-03-20T13:57:55.176" v="190"/>
        <pc:sldMkLst>
          <pc:docMk/>
          <pc:sldMk cId="1923777215" sldId="602"/>
        </pc:sldMkLst>
        <pc:spChg chg="replST">
          <ac:chgData name="Brigitte Belzile" userId="2bc03fa1-fc6a-4379-b05b-5b49d2407fda" providerId="ADAL" clId="{7726A998-0E83-4685-88D6-3A87F560F0DF}" dt="2023-03-20T13:57:55.147" v="184"/>
          <ac:spMkLst>
            <pc:docMk/>
            <pc:sldMk cId="1923777215" sldId="602"/>
            <ac:spMk id="3" creationId="{5DC8C551-8360-589B-EE91-C56533B45FBA}"/>
          </ac:spMkLst>
        </pc:spChg>
        <pc:spChg chg="replST">
          <ac:chgData name="Brigitte Belzile" userId="2bc03fa1-fc6a-4379-b05b-5b49d2407fda" providerId="ADAL" clId="{7726A998-0E83-4685-88D6-3A87F560F0DF}" dt="2023-03-20T13:57:55.162" v="187"/>
          <ac:spMkLst>
            <pc:docMk/>
            <pc:sldMk cId="1923777215" sldId="602"/>
            <ac:spMk id="4" creationId="{0C4CB234-EC5D-3DBF-98A4-FACC125F82D8}"/>
          </ac:spMkLst>
        </pc:spChg>
        <pc:spChg chg="replST">
          <ac:chgData name="Brigitte Belzile" userId="2bc03fa1-fc6a-4379-b05b-5b49d2407fda" providerId="ADAL" clId="{7726A998-0E83-4685-88D6-3A87F560F0DF}" dt="2023-03-20T13:57:55.154" v="185"/>
          <ac:spMkLst>
            <pc:docMk/>
            <pc:sldMk cId="1923777215" sldId="602"/>
            <ac:spMk id="10" creationId="{D4E8331C-AF00-0673-1483-6E723CD0F565}"/>
          </ac:spMkLst>
        </pc:spChg>
        <pc:spChg chg="replST">
          <ac:chgData name="Brigitte Belzile" userId="2bc03fa1-fc6a-4379-b05b-5b49d2407fda" providerId="ADAL" clId="{7726A998-0E83-4685-88D6-3A87F560F0DF}" dt="2023-03-20T13:57:55.158" v="186"/>
          <ac:spMkLst>
            <pc:docMk/>
            <pc:sldMk cId="1923777215" sldId="602"/>
            <ac:spMk id="12" creationId="{5D2111DE-907E-BBA6-08F3-C1D77F1159E5}"/>
          </ac:spMkLst>
        </pc:spChg>
        <pc:spChg chg="replST">
          <ac:chgData name="Brigitte Belzile" userId="2bc03fa1-fc6a-4379-b05b-5b49d2407fda" providerId="ADAL" clId="{7726A998-0E83-4685-88D6-3A87F560F0DF}" dt="2023-03-20T13:57:55.172" v="189"/>
          <ac:spMkLst>
            <pc:docMk/>
            <pc:sldMk cId="1923777215" sldId="602"/>
            <ac:spMk id="15" creationId="{B0EF1027-DD9C-FC66-EB2B-3CF3661A3688}"/>
          </ac:spMkLst>
        </pc:spChg>
        <pc:grpChg chg="replST">
          <ac:chgData name="Brigitte Belzile" userId="2bc03fa1-fc6a-4379-b05b-5b49d2407fda" providerId="ADAL" clId="{7726A998-0E83-4685-88D6-3A87F560F0DF}" dt="2023-03-20T13:57:55.167" v="188"/>
          <ac:grpSpMkLst>
            <pc:docMk/>
            <pc:sldMk cId="1923777215" sldId="602"/>
            <ac:grpSpMk id="5" creationId="{E7862B5C-D573-C10E-830A-43662647D988}"/>
          </ac:grpSpMkLst>
        </pc:grpChg>
        <pc:picChg chg="replST">
          <ac:chgData name="Brigitte Belzile" userId="2bc03fa1-fc6a-4379-b05b-5b49d2407fda" providerId="ADAL" clId="{7726A998-0E83-4685-88D6-3A87F560F0DF}" dt="2023-03-20T13:57:55.176" v="190"/>
          <ac:picMkLst>
            <pc:docMk/>
            <pc:sldMk cId="1923777215" sldId="602"/>
            <ac:picMk id="16" creationId="{C155688C-D23F-E0EB-A169-73B12F3C6D60}"/>
          </ac:picMkLst>
        </pc:picChg>
      </pc:sldChg>
      <pc:sldChg chg="modSp mod">
        <pc:chgData name="Brigitte Belzile" userId="2bc03fa1-fc6a-4379-b05b-5b49d2407fda" providerId="ADAL" clId="{7726A998-0E83-4685-88D6-3A87F560F0DF}" dt="2023-03-20T13:57:55.388" v="227"/>
        <pc:sldMkLst>
          <pc:docMk/>
          <pc:sldMk cId="782320758" sldId="603"/>
        </pc:sldMkLst>
        <pc:spChg chg="replST">
          <ac:chgData name="Brigitte Belzile" userId="2bc03fa1-fc6a-4379-b05b-5b49d2407fda" providerId="ADAL" clId="{7726A998-0E83-4685-88D6-3A87F560F0DF}" dt="2023-03-20T13:57:55.372" v="223"/>
          <ac:spMkLst>
            <pc:docMk/>
            <pc:sldMk cId="782320758" sldId="603"/>
            <ac:spMk id="2" creationId="{335232E9-3034-7048-1A8F-AFCB88E8925C}"/>
          </ac:spMkLst>
        </pc:spChg>
        <pc:spChg chg="replST">
          <ac:chgData name="Brigitte Belzile" userId="2bc03fa1-fc6a-4379-b05b-5b49d2407fda" providerId="ADAL" clId="{7726A998-0E83-4685-88D6-3A87F560F0DF}" dt="2023-03-20T13:57:55.388" v="227"/>
          <ac:spMkLst>
            <pc:docMk/>
            <pc:sldMk cId="782320758" sldId="603"/>
            <ac:spMk id="3" creationId="{598D1454-D35F-A634-93BE-2221BCA985B7}"/>
          </ac:spMkLst>
        </pc:spChg>
        <pc:spChg chg="replST">
          <ac:chgData name="Brigitte Belzile" userId="2bc03fa1-fc6a-4379-b05b-5b49d2407fda" providerId="ADAL" clId="{7726A998-0E83-4685-88D6-3A87F560F0DF}" dt="2023-03-20T13:57:55.384" v="226"/>
          <ac:spMkLst>
            <pc:docMk/>
            <pc:sldMk cId="782320758" sldId="603"/>
            <ac:spMk id="4" creationId="{F0AD02D5-5C7E-40FB-9F59-4CFD4E08AEB8}"/>
          </ac:spMkLst>
        </pc:spChg>
        <pc:spChg chg="replST">
          <ac:chgData name="Brigitte Belzile" userId="2bc03fa1-fc6a-4379-b05b-5b49d2407fda" providerId="ADAL" clId="{7726A998-0E83-4685-88D6-3A87F560F0DF}" dt="2023-03-20T13:57:55.366" v="222"/>
          <ac:spMkLst>
            <pc:docMk/>
            <pc:sldMk cId="782320758" sldId="603"/>
            <ac:spMk id="22" creationId="{40E72613-B7F0-1452-435B-8AA8D195B9AD}"/>
          </ac:spMkLst>
        </pc:spChg>
        <pc:grpChg chg="replST">
          <ac:chgData name="Brigitte Belzile" userId="2bc03fa1-fc6a-4379-b05b-5b49d2407fda" providerId="ADAL" clId="{7726A998-0E83-4685-88D6-3A87F560F0DF}" dt="2023-03-20T13:57:55.376" v="224"/>
          <ac:grpSpMkLst>
            <pc:docMk/>
            <pc:sldMk cId="782320758" sldId="603"/>
            <ac:grpSpMk id="37" creationId="{D6F62611-3296-01C8-C30C-BDB4CFE7776B}"/>
          </ac:grpSpMkLst>
        </pc:grpChg>
        <pc:picChg chg="replST">
          <ac:chgData name="Brigitte Belzile" userId="2bc03fa1-fc6a-4379-b05b-5b49d2407fda" providerId="ADAL" clId="{7726A998-0E83-4685-88D6-3A87F560F0DF}" dt="2023-03-20T13:57:55.361" v="221"/>
          <ac:picMkLst>
            <pc:docMk/>
            <pc:sldMk cId="782320758" sldId="603"/>
            <ac:picMk id="5" creationId="{AA4C4E07-18EB-C070-EC46-C3EAD7C04AAE}"/>
          </ac:picMkLst>
        </pc:picChg>
        <pc:picChg chg="replST">
          <ac:chgData name="Brigitte Belzile" userId="2bc03fa1-fc6a-4379-b05b-5b49d2407fda" providerId="ADAL" clId="{7726A998-0E83-4685-88D6-3A87F560F0DF}" dt="2023-03-20T13:57:55.380" v="225"/>
          <ac:picMkLst>
            <pc:docMk/>
            <pc:sldMk cId="782320758" sldId="603"/>
            <ac:picMk id="56" creationId="{7D347D99-960A-D848-AA4A-99A2B9E003D2}"/>
          </ac:picMkLst>
        </pc:picChg>
      </pc:sldChg>
      <pc:sldChg chg="addSp modSp mod">
        <pc:chgData name="Brigitte Belzile" userId="2bc03fa1-fc6a-4379-b05b-5b49d2407fda" providerId="ADAL" clId="{7726A998-0E83-4685-88D6-3A87F560F0DF}" dt="2023-03-20T14:30:51.440" v="714"/>
        <pc:sldMkLst>
          <pc:docMk/>
          <pc:sldMk cId="3265384999" sldId="604"/>
        </pc:sldMkLst>
        <pc:spChg chg="mod replST">
          <ac:chgData name="Brigitte Belzile" userId="2bc03fa1-fc6a-4379-b05b-5b49d2407fda" providerId="ADAL" clId="{7726A998-0E83-4685-88D6-3A87F560F0DF}" dt="2023-03-20T14:05:51.897" v="683" actId="1076"/>
          <ac:spMkLst>
            <pc:docMk/>
            <pc:sldMk cId="3265384999" sldId="604"/>
            <ac:spMk id="3" creationId="{52963714-6F17-4146-8742-7099263058D3}"/>
          </ac:spMkLst>
        </pc:spChg>
        <pc:spChg chg="replST">
          <ac:chgData name="Brigitte Belzile" userId="2bc03fa1-fc6a-4379-b05b-5b49d2407fda" providerId="ADAL" clId="{7726A998-0E83-4685-88D6-3A87F560F0DF}" dt="2023-03-20T13:57:55.516" v="251"/>
          <ac:spMkLst>
            <pc:docMk/>
            <pc:sldMk cId="3265384999" sldId="604"/>
            <ac:spMk id="5" creationId="{C00AD58B-8BBE-29FB-CDB6-CBBDD8F1BDE5}"/>
          </ac:spMkLst>
        </pc:spChg>
        <pc:spChg chg="replST">
          <ac:chgData name="Brigitte Belzile" userId="2bc03fa1-fc6a-4379-b05b-5b49d2407fda" providerId="ADAL" clId="{7726A998-0E83-4685-88D6-3A87F560F0DF}" dt="2023-03-20T13:57:55.522" v="252"/>
          <ac:spMkLst>
            <pc:docMk/>
            <pc:sldMk cId="3265384999" sldId="604"/>
            <ac:spMk id="6" creationId="{83F12863-BD1F-5924-833B-FC080FB69CEC}"/>
          </ac:spMkLst>
        </pc:spChg>
        <pc:grpChg chg="replST">
          <ac:chgData name="Brigitte Belzile" userId="2bc03fa1-fc6a-4379-b05b-5b49d2407fda" providerId="ADAL" clId="{7726A998-0E83-4685-88D6-3A87F560F0DF}" dt="2023-03-20T13:57:55.527" v="253"/>
          <ac:grpSpMkLst>
            <pc:docMk/>
            <pc:sldMk cId="3265384999" sldId="604"/>
            <ac:grpSpMk id="9" creationId="{DD27C375-A6A3-2B7F-9C4A-EAE510E38F10}"/>
          </ac:grpSpMkLst>
        </pc:grpChg>
        <pc:graphicFrameChg chg="add mod modGraphic">
          <ac:chgData name="Brigitte Belzile" userId="2bc03fa1-fc6a-4379-b05b-5b49d2407fda" providerId="ADAL" clId="{7726A998-0E83-4685-88D6-3A87F560F0DF}" dt="2023-03-20T14:30:51.440" v="714"/>
          <ac:graphicFrameMkLst>
            <pc:docMk/>
            <pc:sldMk cId="3265384999" sldId="604"/>
            <ac:graphicFrameMk id="2" creationId="{4EF20475-B730-9F84-B2FB-84BA5F36B8E9}"/>
          </ac:graphicFrameMkLst>
        </pc:graphicFrameChg>
        <pc:picChg chg="replST">
          <ac:chgData name="Brigitte Belzile" userId="2bc03fa1-fc6a-4379-b05b-5b49d2407fda" providerId="ADAL" clId="{7726A998-0E83-4685-88D6-3A87F560F0DF}" dt="2023-03-20T13:57:55.512" v="250"/>
          <ac:picMkLst>
            <pc:docMk/>
            <pc:sldMk cId="3265384999" sldId="604"/>
            <ac:picMk id="4" creationId="{A27176F7-B111-5C7B-BC21-9D4D4B390582}"/>
          </ac:picMkLst>
        </pc:picChg>
      </pc:sldChg>
      <pc:sldChg chg="modSp mod">
        <pc:chgData name="Brigitte Belzile" userId="2bc03fa1-fc6a-4379-b05b-5b49d2407fda" providerId="ADAL" clId="{7726A998-0E83-4685-88D6-3A87F560F0DF}" dt="2023-03-20T13:57:55.628" v="270"/>
        <pc:sldMkLst>
          <pc:docMk/>
          <pc:sldMk cId="2591072139" sldId="610"/>
        </pc:sldMkLst>
        <pc:spChg chg="replST">
          <ac:chgData name="Brigitte Belzile" userId="2bc03fa1-fc6a-4379-b05b-5b49d2407fda" providerId="ADAL" clId="{7726A998-0E83-4685-88D6-3A87F560F0DF}" dt="2023-03-20T13:57:55.628" v="270"/>
          <ac:spMkLst>
            <pc:docMk/>
            <pc:sldMk cId="2591072139" sldId="610"/>
            <ac:spMk id="4" creationId="{44309251-B43C-E69B-072E-5731A8A09600}"/>
          </ac:spMkLst>
        </pc:spChg>
        <pc:spChg chg="replST">
          <ac:chgData name="Brigitte Belzile" userId="2bc03fa1-fc6a-4379-b05b-5b49d2407fda" providerId="ADAL" clId="{7726A998-0E83-4685-88D6-3A87F560F0DF}" dt="2023-03-20T13:57:55.615" v="268"/>
          <ac:spMkLst>
            <pc:docMk/>
            <pc:sldMk cId="2591072139" sldId="610"/>
            <ac:spMk id="10" creationId="{8DA5C15F-66B4-4F05-1B25-2C4CAD17B0F2}"/>
          </ac:spMkLst>
        </pc:spChg>
        <pc:spChg chg="replST">
          <ac:chgData name="Brigitte Belzile" userId="2bc03fa1-fc6a-4379-b05b-5b49d2407fda" providerId="ADAL" clId="{7726A998-0E83-4685-88D6-3A87F560F0DF}" dt="2023-03-20T13:57:55.622" v="269"/>
          <ac:spMkLst>
            <pc:docMk/>
            <pc:sldMk cId="2591072139" sldId="610"/>
            <ac:spMk id="13" creationId="{3DAE21B5-6A19-5E97-20D2-5CDBEF78775C}"/>
          </ac:spMkLst>
        </pc:spChg>
        <pc:grpChg chg="replST">
          <ac:chgData name="Brigitte Belzile" userId="2bc03fa1-fc6a-4379-b05b-5b49d2407fda" providerId="ADAL" clId="{7726A998-0E83-4685-88D6-3A87F560F0DF}" dt="2023-03-20T13:57:55.609" v="267"/>
          <ac:grpSpMkLst>
            <pc:docMk/>
            <pc:sldMk cId="2591072139" sldId="610"/>
            <ac:grpSpMk id="2" creationId="{27E133FB-2365-5695-921C-9E5ECBEB0AEC}"/>
          </ac:grpSpMkLst>
        </pc:grpChg>
      </pc:sldChg>
      <pc:sldChg chg="modSp mod">
        <pc:chgData name="Brigitte Belzile" userId="2bc03fa1-fc6a-4379-b05b-5b49d2407fda" providerId="ADAL" clId="{7726A998-0E83-4685-88D6-3A87F560F0DF}" dt="2023-03-20T13:57:56.117" v="356"/>
        <pc:sldMkLst>
          <pc:docMk/>
          <pc:sldMk cId="686824115" sldId="611"/>
        </pc:sldMkLst>
        <pc:spChg chg="replST">
          <ac:chgData name="Brigitte Belzile" userId="2bc03fa1-fc6a-4379-b05b-5b49d2407fda" providerId="ADAL" clId="{7726A998-0E83-4685-88D6-3A87F560F0DF}" dt="2023-03-20T13:57:56.112" v="355"/>
          <ac:spMkLst>
            <pc:docMk/>
            <pc:sldMk cId="686824115" sldId="611"/>
            <ac:spMk id="10" creationId="{8DA5C15F-66B4-4F05-1B25-2C4CAD17B0F2}"/>
          </ac:spMkLst>
        </pc:spChg>
        <pc:spChg chg="replST">
          <ac:chgData name="Brigitte Belzile" userId="2bc03fa1-fc6a-4379-b05b-5b49d2407fda" providerId="ADAL" clId="{7726A998-0E83-4685-88D6-3A87F560F0DF}" dt="2023-03-20T13:57:56.117" v="356"/>
          <ac:spMkLst>
            <pc:docMk/>
            <pc:sldMk cId="686824115" sldId="611"/>
            <ac:spMk id="13" creationId="{3DAE21B5-6A19-5E97-20D2-5CDBEF78775C}"/>
          </ac:spMkLst>
        </pc:spChg>
        <pc:grpChg chg="replST">
          <ac:chgData name="Brigitte Belzile" userId="2bc03fa1-fc6a-4379-b05b-5b49d2407fda" providerId="ADAL" clId="{7726A998-0E83-4685-88D6-3A87F560F0DF}" dt="2023-03-20T13:57:56.108" v="354"/>
          <ac:grpSpMkLst>
            <pc:docMk/>
            <pc:sldMk cId="686824115" sldId="611"/>
            <ac:grpSpMk id="2" creationId="{27E133FB-2365-5695-921C-9E5ECBEB0AEC}"/>
          </ac:grpSpMkLst>
        </pc:grpChg>
      </pc:sldChg>
      <pc:sldChg chg="modSp mod">
        <pc:chgData name="Brigitte Belzile" userId="2bc03fa1-fc6a-4379-b05b-5b49d2407fda" providerId="ADAL" clId="{7726A998-0E83-4685-88D6-3A87F560F0DF}" dt="2023-03-20T13:57:56.554" v="445"/>
        <pc:sldMkLst>
          <pc:docMk/>
          <pc:sldMk cId="2030430847" sldId="612"/>
        </pc:sldMkLst>
        <pc:spChg chg="mod replST">
          <ac:chgData name="Brigitte Belzile" userId="2bc03fa1-fc6a-4379-b05b-5b49d2407fda" providerId="ADAL" clId="{7726A998-0E83-4685-88D6-3A87F560F0DF}" dt="2023-03-20T13:57:56.550" v="444"/>
          <ac:spMkLst>
            <pc:docMk/>
            <pc:sldMk cId="2030430847" sldId="612"/>
            <ac:spMk id="2" creationId="{59F7C883-0A24-08F8-76C7-DAA9E0011E01}"/>
          </ac:spMkLst>
        </pc:spChg>
        <pc:spChg chg="replST">
          <ac:chgData name="Brigitte Belzile" userId="2bc03fa1-fc6a-4379-b05b-5b49d2407fda" providerId="ADAL" clId="{7726A998-0E83-4685-88D6-3A87F560F0DF}" dt="2023-03-20T13:57:56.533" v="440"/>
          <ac:spMkLst>
            <pc:docMk/>
            <pc:sldMk cId="2030430847" sldId="612"/>
            <ac:spMk id="3" creationId="{52963714-6F17-4146-8742-7099263058D3}"/>
          </ac:spMkLst>
        </pc:spChg>
        <pc:spChg chg="replST">
          <ac:chgData name="Brigitte Belzile" userId="2bc03fa1-fc6a-4379-b05b-5b49d2407fda" providerId="ADAL" clId="{7726A998-0E83-4685-88D6-3A87F560F0DF}" dt="2023-03-20T13:57:56.541" v="442"/>
          <ac:spMkLst>
            <pc:docMk/>
            <pc:sldMk cId="2030430847" sldId="612"/>
            <ac:spMk id="5" creationId="{C00AD58B-8BBE-29FB-CDB6-CBBDD8F1BDE5}"/>
          </ac:spMkLst>
        </pc:spChg>
        <pc:spChg chg="replST">
          <ac:chgData name="Brigitte Belzile" userId="2bc03fa1-fc6a-4379-b05b-5b49d2407fda" providerId="ADAL" clId="{7726A998-0E83-4685-88D6-3A87F560F0DF}" dt="2023-03-20T13:57:56.554" v="445"/>
          <ac:spMkLst>
            <pc:docMk/>
            <pc:sldMk cId="2030430847" sldId="612"/>
            <ac:spMk id="7" creationId="{229B83A8-22A3-496D-DD34-1CA47325039E}"/>
          </ac:spMkLst>
        </pc:spChg>
        <pc:grpChg chg="replST">
          <ac:chgData name="Brigitte Belzile" userId="2bc03fa1-fc6a-4379-b05b-5b49d2407fda" providerId="ADAL" clId="{7726A998-0E83-4685-88D6-3A87F560F0DF}" dt="2023-03-20T13:57:56.546" v="443"/>
          <ac:grpSpMkLst>
            <pc:docMk/>
            <pc:sldMk cId="2030430847" sldId="612"/>
            <ac:grpSpMk id="9" creationId="{DD27C375-A6A3-2B7F-9C4A-EAE510E38F10}"/>
          </ac:grpSpMkLst>
        </pc:grpChg>
        <pc:picChg chg="replST">
          <ac:chgData name="Brigitte Belzile" userId="2bc03fa1-fc6a-4379-b05b-5b49d2407fda" providerId="ADAL" clId="{7726A998-0E83-4685-88D6-3A87F560F0DF}" dt="2023-03-20T13:57:56.537" v="441"/>
          <ac:picMkLst>
            <pc:docMk/>
            <pc:sldMk cId="2030430847" sldId="612"/>
            <ac:picMk id="4" creationId="{A27176F7-B111-5C7B-BC21-9D4D4B390582}"/>
          </ac:picMkLst>
        </pc:picChg>
      </pc:sldChg>
      <pc:sldChg chg="modSp mod">
        <pc:chgData name="Brigitte Belzile" userId="2bc03fa1-fc6a-4379-b05b-5b49d2407fda" providerId="ADAL" clId="{7726A998-0E83-4685-88D6-3A87F560F0DF}" dt="2023-03-20T13:57:55.405" v="230"/>
        <pc:sldMkLst>
          <pc:docMk/>
          <pc:sldMk cId="79562693" sldId="613"/>
        </pc:sldMkLst>
        <pc:spChg chg="replST">
          <ac:chgData name="Brigitte Belzile" userId="2bc03fa1-fc6a-4379-b05b-5b49d2407fda" providerId="ADAL" clId="{7726A998-0E83-4685-88D6-3A87F560F0DF}" dt="2023-03-20T13:57:55.399" v="229"/>
          <ac:spMkLst>
            <pc:docMk/>
            <pc:sldMk cId="79562693" sldId="613"/>
            <ac:spMk id="2" creationId="{E88FF8F6-A99A-4D1F-B61E-DB8D84790804}"/>
          </ac:spMkLst>
        </pc:spChg>
        <pc:picChg chg="replST">
          <ac:chgData name="Brigitte Belzile" userId="2bc03fa1-fc6a-4379-b05b-5b49d2407fda" providerId="ADAL" clId="{7726A998-0E83-4685-88D6-3A87F560F0DF}" dt="2023-03-20T13:57:55.394" v="228"/>
          <ac:picMkLst>
            <pc:docMk/>
            <pc:sldMk cId="79562693" sldId="613"/>
            <ac:picMk id="3" creationId="{CDD23D4F-9870-54CD-9AF5-2B6767EE2FFB}"/>
          </ac:picMkLst>
        </pc:picChg>
        <pc:picChg chg="replST">
          <ac:chgData name="Brigitte Belzile" userId="2bc03fa1-fc6a-4379-b05b-5b49d2407fda" providerId="ADAL" clId="{7726A998-0E83-4685-88D6-3A87F560F0DF}" dt="2023-03-20T13:57:55.405" v="230"/>
          <ac:picMkLst>
            <pc:docMk/>
            <pc:sldMk cId="79562693" sldId="613"/>
            <ac:picMk id="7" creationId="{4E3B6AA0-BCDC-98E3-32CE-260DB10CBD8E}"/>
          </ac:picMkLst>
        </pc:picChg>
      </pc:sldChg>
      <pc:sldChg chg="modSp mod">
        <pc:chgData name="Brigitte Belzile" userId="2bc03fa1-fc6a-4379-b05b-5b49d2407fda" providerId="ADAL" clId="{7726A998-0E83-4685-88D6-3A87F560F0DF}" dt="2023-03-20T13:57:54.784" v="127"/>
        <pc:sldMkLst>
          <pc:docMk/>
          <pc:sldMk cId="1816852606" sldId="616"/>
        </pc:sldMkLst>
        <pc:spChg chg="replST">
          <ac:chgData name="Brigitte Belzile" userId="2bc03fa1-fc6a-4379-b05b-5b49d2407fda" providerId="ADAL" clId="{7726A998-0E83-4685-88D6-3A87F560F0DF}" dt="2023-03-20T13:57:54.766" v="124"/>
          <ac:spMkLst>
            <pc:docMk/>
            <pc:sldMk cId="1816852606" sldId="616"/>
            <ac:spMk id="3" creationId="{3B82B9F4-7D1A-4AEC-914E-65CBE8A1E7E8}"/>
          </ac:spMkLst>
        </pc:spChg>
        <pc:spChg chg="replST">
          <ac:chgData name="Brigitte Belzile" userId="2bc03fa1-fc6a-4379-b05b-5b49d2407fda" providerId="ADAL" clId="{7726A998-0E83-4685-88D6-3A87F560F0DF}" dt="2023-03-20T13:57:54.784" v="127"/>
          <ac:spMkLst>
            <pc:docMk/>
            <pc:sldMk cId="1816852606" sldId="616"/>
            <ac:spMk id="4" creationId="{E1BC6994-55CF-54A0-0D94-8597C23310AF}"/>
          </ac:spMkLst>
        </pc:spChg>
        <pc:picChg chg="replST">
          <ac:chgData name="Brigitte Belzile" userId="2bc03fa1-fc6a-4379-b05b-5b49d2407fda" providerId="ADAL" clId="{7726A998-0E83-4685-88D6-3A87F560F0DF}" dt="2023-03-20T13:57:54.773" v="125"/>
          <ac:picMkLst>
            <pc:docMk/>
            <pc:sldMk cId="1816852606" sldId="616"/>
            <ac:picMk id="5" creationId="{AA4C4E07-18EB-C070-EC46-C3EAD7C04AAE}"/>
          </ac:picMkLst>
        </pc:picChg>
        <pc:picChg chg="replST">
          <ac:chgData name="Brigitte Belzile" userId="2bc03fa1-fc6a-4379-b05b-5b49d2407fda" providerId="ADAL" clId="{7726A998-0E83-4685-88D6-3A87F560F0DF}" dt="2023-03-20T13:57:54.779" v="126"/>
          <ac:picMkLst>
            <pc:docMk/>
            <pc:sldMk cId="1816852606" sldId="616"/>
            <ac:picMk id="56" creationId="{7D347D99-960A-D848-AA4A-99A2B9E003D2}"/>
          </ac:picMkLst>
        </pc:picChg>
      </pc:sldChg>
      <pc:sldChg chg="modSp mod">
        <pc:chgData name="Brigitte Belzile" userId="2bc03fa1-fc6a-4379-b05b-5b49d2407fda" providerId="ADAL" clId="{7726A998-0E83-4685-88D6-3A87F560F0DF}" dt="2023-03-20T13:57:54.825" v="133"/>
        <pc:sldMkLst>
          <pc:docMk/>
          <pc:sldMk cId="4181576464" sldId="617"/>
        </pc:sldMkLst>
        <pc:spChg chg="replST">
          <ac:chgData name="Brigitte Belzile" userId="2bc03fa1-fc6a-4379-b05b-5b49d2407fda" providerId="ADAL" clId="{7726A998-0E83-4685-88D6-3A87F560F0DF}" dt="2023-03-20T13:57:54.793" v="128"/>
          <ac:spMkLst>
            <pc:docMk/>
            <pc:sldMk cId="4181576464" sldId="617"/>
            <ac:spMk id="3" creationId="{3B82B9F4-7D1A-4AEC-914E-65CBE8A1E7E8}"/>
          </ac:spMkLst>
        </pc:spChg>
        <pc:spChg chg="replST">
          <ac:chgData name="Brigitte Belzile" userId="2bc03fa1-fc6a-4379-b05b-5b49d2407fda" providerId="ADAL" clId="{7726A998-0E83-4685-88D6-3A87F560F0DF}" dt="2023-03-20T13:57:54.825" v="133"/>
          <ac:spMkLst>
            <pc:docMk/>
            <pc:sldMk cId="4181576464" sldId="617"/>
            <ac:spMk id="7" creationId="{2A16B11D-9C03-BD48-4638-CEB8886DAE0C}"/>
          </ac:spMkLst>
        </pc:spChg>
        <pc:spChg chg="replST">
          <ac:chgData name="Brigitte Belzile" userId="2bc03fa1-fc6a-4379-b05b-5b49d2407fda" providerId="ADAL" clId="{7726A998-0E83-4685-88D6-3A87F560F0DF}" dt="2023-03-20T13:57:54.806" v="130"/>
          <ac:spMkLst>
            <pc:docMk/>
            <pc:sldMk cId="4181576464" sldId="617"/>
            <ac:spMk id="22" creationId="{40E72613-B7F0-1452-435B-8AA8D195B9AD}"/>
          </ac:spMkLst>
        </pc:spChg>
        <pc:grpChg chg="replST">
          <ac:chgData name="Brigitte Belzile" userId="2bc03fa1-fc6a-4379-b05b-5b49d2407fda" providerId="ADAL" clId="{7726A998-0E83-4685-88D6-3A87F560F0DF}" dt="2023-03-20T13:57:54.811" v="131"/>
          <ac:grpSpMkLst>
            <pc:docMk/>
            <pc:sldMk cId="4181576464" sldId="617"/>
            <ac:grpSpMk id="37" creationId="{D6F62611-3296-01C8-C30C-BDB4CFE7776B}"/>
          </ac:grpSpMkLst>
        </pc:grpChg>
        <pc:picChg chg="replST">
          <ac:chgData name="Brigitte Belzile" userId="2bc03fa1-fc6a-4379-b05b-5b49d2407fda" providerId="ADAL" clId="{7726A998-0E83-4685-88D6-3A87F560F0DF}" dt="2023-03-20T13:57:54.800" v="129"/>
          <ac:picMkLst>
            <pc:docMk/>
            <pc:sldMk cId="4181576464" sldId="617"/>
            <ac:picMk id="5" creationId="{AA4C4E07-18EB-C070-EC46-C3EAD7C04AAE}"/>
          </ac:picMkLst>
        </pc:picChg>
        <pc:picChg chg="replST">
          <ac:chgData name="Brigitte Belzile" userId="2bc03fa1-fc6a-4379-b05b-5b49d2407fda" providerId="ADAL" clId="{7726A998-0E83-4685-88D6-3A87F560F0DF}" dt="2023-03-20T13:57:54.818" v="132"/>
          <ac:picMkLst>
            <pc:docMk/>
            <pc:sldMk cId="4181576464" sldId="617"/>
            <ac:picMk id="56" creationId="{7D347D99-960A-D848-AA4A-99A2B9E003D2}"/>
          </ac:picMkLst>
        </pc:picChg>
      </pc:sldChg>
      <pc:sldChg chg="modSp mod">
        <pc:chgData name="Brigitte Belzile" userId="2bc03fa1-fc6a-4379-b05b-5b49d2407fda" providerId="ADAL" clId="{7726A998-0E83-4685-88D6-3A87F560F0DF}" dt="2023-03-20T13:57:54.974" v="155"/>
        <pc:sldMkLst>
          <pc:docMk/>
          <pc:sldMk cId="3351361982" sldId="618"/>
        </pc:sldMkLst>
        <pc:spChg chg="replST">
          <ac:chgData name="Brigitte Belzile" userId="2bc03fa1-fc6a-4379-b05b-5b49d2407fda" providerId="ADAL" clId="{7726A998-0E83-4685-88D6-3A87F560F0DF}" dt="2023-03-20T13:57:54.968" v="154"/>
          <ac:spMkLst>
            <pc:docMk/>
            <pc:sldMk cId="3351361982" sldId="618"/>
            <ac:spMk id="2" creationId="{E88FF8F6-A99A-4D1F-B61E-DB8D84790804}"/>
          </ac:spMkLst>
        </pc:spChg>
        <pc:picChg chg="replST">
          <ac:chgData name="Brigitte Belzile" userId="2bc03fa1-fc6a-4379-b05b-5b49d2407fda" providerId="ADAL" clId="{7726A998-0E83-4685-88D6-3A87F560F0DF}" dt="2023-03-20T13:57:54.962" v="153"/>
          <ac:picMkLst>
            <pc:docMk/>
            <pc:sldMk cId="3351361982" sldId="618"/>
            <ac:picMk id="3" creationId="{CDD23D4F-9870-54CD-9AF5-2B6767EE2FFB}"/>
          </ac:picMkLst>
        </pc:picChg>
        <pc:picChg chg="replST">
          <ac:chgData name="Brigitte Belzile" userId="2bc03fa1-fc6a-4379-b05b-5b49d2407fda" providerId="ADAL" clId="{7726A998-0E83-4685-88D6-3A87F560F0DF}" dt="2023-03-20T13:57:54.974" v="155"/>
          <ac:picMkLst>
            <pc:docMk/>
            <pc:sldMk cId="3351361982" sldId="618"/>
            <ac:picMk id="7" creationId="{4E3B6AA0-BCDC-98E3-32CE-260DB10CBD8E}"/>
          </ac:picMkLst>
        </pc:picChg>
      </pc:sldChg>
      <pc:sldChg chg="modSp mod">
        <pc:chgData name="Brigitte Belzile" userId="2bc03fa1-fc6a-4379-b05b-5b49d2407fda" providerId="ADAL" clId="{7726A998-0E83-4685-88D6-3A87F560F0DF}" dt="2023-03-20T13:59:10.108" v="454" actId="5793"/>
        <pc:sldMkLst>
          <pc:docMk/>
          <pc:sldMk cId="1871196347" sldId="620"/>
        </pc:sldMkLst>
        <pc:spChg chg="replST">
          <ac:chgData name="Brigitte Belzile" userId="2bc03fa1-fc6a-4379-b05b-5b49d2407fda" providerId="ADAL" clId="{7726A998-0E83-4685-88D6-3A87F560F0DF}" dt="2023-03-20T13:57:55.410" v="231"/>
          <ac:spMkLst>
            <pc:docMk/>
            <pc:sldMk cId="1871196347" sldId="620"/>
            <ac:spMk id="4" creationId="{675D91BA-2224-761D-A3F0-8931EC7F42DA}"/>
          </ac:spMkLst>
        </pc:spChg>
        <pc:spChg chg="replST">
          <ac:chgData name="Brigitte Belzile" userId="2bc03fa1-fc6a-4379-b05b-5b49d2407fda" providerId="ADAL" clId="{7726A998-0E83-4685-88D6-3A87F560F0DF}" dt="2023-03-20T13:57:55.421" v="233"/>
          <ac:spMkLst>
            <pc:docMk/>
            <pc:sldMk cId="1871196347" sldId="620"/>
            <ac:spMk id="12" creationId="{F06AC8D3-F59E-06FA-C7D8-0A7AEA7044A4}"/>
          </ac:spMkLst>
        </pc:spChg>
        <pc:spChg chg="mod replST">
          <ac:chgData name="Brigitte Belzile" userId="2bc03fa1-fc6a-4379-b05b-5b49d2407fda" providerId="ADAL" clId="{7726A998-0E83-4685-88D6-3A87F560F0DF}" dt="2023-03-20T13:59:10.108" v="454" actId="5793"/>
          <ac:spMkLst>
            <pc:docMk/>
            <pc:sldMk cId="1871196347" sldId="620"/>
            <ac:spMk id="13" creationId="{53FAED83-1A46-19C2-0AE6-39D455CC1D66}"/>
          </ac:spMkLst>
        </pc:spChg>
        <pc:grpChg chg="replST">
          <ac:chgData name="Brigitte Belzile" userId="2bc03fa1-fc6a-4379-b05b-5b49d2407fda" providerId="ADAL" clId="{7726A998-0E83-4685-88D6-3A87F560F0DF}" dt="2023-03-20T13:57:55.415" v="232"/>
          <ac:grpSpMkLst>
            <pc:docMk/>
            <pc:sldMk cId="1871196347" sldId="620"/>
            <ac:grpSpMk id="5" creationId="{061D745D-F133-1E3D-4F8C-30220F624F59}"/>
          </ac:grpSpMkLst>
        </pc:grpChg>
        <pc:picChg chg="replST">
          <ac:chgData name="Brigitte Belzile" userId="2bc03fa1-fc6a-4379-b05b-5b49d2407fda" providerId="ADAL" clId="{7726A998-0E83-4685-88D6-3A87F560F0DF}" dt="2023-03-20T13:57:55.425" v="234"/>
          <ac:picMkLst>
            <pc:docMk/>
            <pc:sldMk cId="1871196347" sldId="620"/>
            <ac:picMk id="15" creationId="{35551C81-F810-8D6E-9E07-5E221ECF2FA1}"/>
          </ac:picMkLst>
        </pc:picChg>
      </pc:sldChg>
      <pc:sldChg chg="modSp mod">
        <pc:chgData name="Brigitte Belzile" userId="2bc03fa1-fc6a-4379-b05b-5b49d2407fda" providerId="ADAL" clId="{7726A998-0E83-4685-88D6-3A87F560F0DF}" dt="2023-03-20T13:57:55.454" v="240"/>
        <pc:sldMkLst>
          <pc:docMk/>
          <pc:sldMk cId="4035894698" sldId="621"/>
        </pc:sldMkLst>
        <pc:spChg chg="replST">
          <ac:chgData name="Brigitte Belzile" userId="2bc03fa1-fc6a-4379-b05b-5b49d2407fda" providerId="ADAL" clId="{7726A998-0E83-4685-88D6-3A87F560F0DF}" dt="2023-03-20T13:57:55.437" v="236"/>
          <ac:spMkLst>
            <pc:docMk/>
            <pc:sldMk cId="4035894698" sldId="621"/>
            <ac:spMk id="4" creationId="{675D91BA-2224-761D-A3F0-8931EC7F42DA}"/>
          </ac:spMkLst>
        </pc:spChg>
        <pc:spChg chg="replST">
          <ac:chgData name="Brigitte Belzile" userId="2bc03fa1-fc6a-4379-b05b-5b49d2407fda" providerId="ADAL" clId="{7726A998-0E83-4685-88D6-3A87F560F0DF}" dt="2023-03-20T13:57:55.445" v="238"/>
          <ac:spMkLst>
            <pc:docMk/>
            <pc:sldMk cId="4035894698" sldId="621"/>
            <ac:spMk id="12" creationId="{F06AC8D3-F59E-06FA-C7D8-0A7AEA7044A4}"/>
          </ac:spMkLst>
        </pc:spChg>
        <pc:grpChg chg="replST">
          <ac:chgData name="Brigitte Belzile" userId="2bc03fa1-fc6a-4379-b05b-5b49d2407fda" providerId="ADAL" clId="{7726A998-0E83-4685-88D6-3A87F560F0DF}" dt="2023-03-20T13:57:55.441" v="237"/>
          <ac:grpSpMkLst>
            <pc:docMk/>
            <pc:sldMk cId="4035894698" sldId="621"/>
            <ac:grpSpMk id="5" creationId="{061D745D-F133-1E3D-4F8C-30220F624F59}"/>
          </ac:grpSpMkLst>
        </pc:grpChg>
        <pc:picChg chg="replST">
          <ac:chgData name="Brigitte Belzile" userId="2bc03fa1-fc6a-4379-b05b-5b49d2407fda" providerId="ADAL" clId="{7726A998-0E83-4685-88D6-3A87F560F0DF}" dt="2023-03-20T13:57:55.454" v="240"/>
          <ac:picMkLst>
            <pc:docMk/>
            <pc:sldMk cId="4035894698" sldId="621"/>
            <ac:picMk id="2" creationId="{58CE0AC5-6833-B428-585D-0C1FC6AAD026}"/>
          </ac:picMkLst>
        </pc:picChg>
        <pc:picChg chg="replST">
          <ac:chgData name="Brigitte Belzile" userId="2bc03fa1-fc6a-4379-b05b-5b49d2407fda" providerId="ADAL" clId="{7726A998-0E83-4685-88D6-3A87F560F0DF}" dt="2023-03-20T13:57:55.450" v="239"/>
          <ac:picMkLst>
            <pc:docMk/>
            <pc:sldMk cId="4035894698" sldId="621"/>
            <ac:picMk id="15" creationId="{35551C81-F810-8D6E-9E07-5E221ECF2FA1}"/>
          </ac:picMkLst>
        </pc:picChg>
      </pc:sldChg>
      <pc:sldChg chg="modSp mod">
        <pc:chgData name="Brigitte Belzile" userId="2bc03fa1-fc6a-4379-b05b-5b49d2407fda" providerId="ADAL" clId="{7726A998-0E83-4685-88D6-3A87F560F0DF}" dt="2023-03-20T13:57:55.488" v="245"/>
        <pc:sldMkLst>
          <pc:docMk/>
          <pc:sldMk cId="3928645020" sldId="622"/>
        </pc:sldMkLst>
        <pc:spChg chg="replST">
          <ac:chgData name="Brigitte Belzile" userId="2bc03fa1-fc6a-4379-b05b-5b49d2407fda" providerId="ADAL" clId="{7726A998-0E83-4685-88D6-3A87F560F0DF}" dt="2023-03-20T13:57:55.471" v="241"/>
          <ac:spMkLst>
            <pc:docMk/>
            <pc:sldMk cId="3928645020" sldId="622"/>
            <ac:spMk id="4" creationId="{675D91BA-2224-761D-A3F0-8931EC7F42DA}"/>
          </ac:spMkLst>
        </pc:spChg>
        <pc:spChg chg="replST">
          <ac:chgData name="Brigitte Belzile" userId="2bc03fa1-fc6a-4379-b05b-5b49d2407fda" providerId="ADAL" clId="{7726A998-0E83-4685-88D6-3A87F560F0DF}" dt="2023-03-20T13:57:55.479" v="243"/>
          <ac:spMkLst>
            <pc:docMk/>
            <pc:sldMk cId="3928645020" sldId="622"/>
            <ac:spMk id="12" creationId="{F06AC8D3-F59E-06FA-C7D8-0A7AEA7044A4}"/>
          </ac:spMkLst>
        </pc:spChg>
        <pc:grpChg chg="replST">
          <ac:chgData name="Brigitte Belzile" userId="2bc03fa1-fc6a-4379-b05b-5b49d2407fda" providerId="ADAL" clId="{7726A998-0E83-4685-88D6-3A87F560F0DF}" dt="2023-03-20T13:57:55.475" v="242"/>
          <ac:grpSpMkLst>
            <pc:docMk/>
            <pc:sldMk cId="3928645020" sldId="622"/>
            <ac:grpSpMk id="5" creationId="{061D745D-F133-1E3D-4F8C-30220F624F59}"/>
          </ac:grpSpMkLst>
        </pc:grpChg>
        <pc:picChg chg="replST">
          <ac:chgData name="Brigitte Belzile" userId="2bc03fa1-fc6a-4379-b05b-5b49d2407fda" providerId="ADAL" clId="{7726A998-0E83-4685-88D6-3A87F560F0DF}" dt="2023-03-20T13:57:55.484" v="244"/>
          <ac:picMkLst>
            <pc:docMk/>
            <pc:sldMk cId="3928645020" sldId="622"/>
            <ac:picMk id="15" creationId="{35551C81-F810-8D6E-9E07-5E221ECF2FA1}"/>
          </ac:picMkLst>
        </pc:picChg>
        <pc:picChg chg="replST">
          <ac:chgData name="Brigitte Belzile" userId="2bc03fa1-fc6a-4379-b05b-5b49d2407fda" providerId="ADAL" clId="{7726A998-0E83-4685-88D6-3A87F560F0DF}" dt="2023-03-20T13:57:55.488" v="245"/>
          <ac:picMkLst>
            <pc:docMk/>
            <pc:sldMk cId="3928645020" sldId="622"/>
            <ac:picMk id="16" creationId="{24CEBF04-A17A-D812-D818-C1A05E484CB3}"/>
          </ac:picMkLst>
        </pc:pic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90B2F5-F964-4ED6-AC8C-742901B926B6}"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fr-CA"/>
        </a:p>
      </dgm:t>
    </dgm:pt>
    <dgm:pt modelId="{5362D7DC-76FA-45A3-A760-A46EF7E9EB20}">
      <dgm:prSet phldrT="[Texte]" custT="1"/>
      <dgm:spPr/>
      <dgm:t>
        <a:bodyPr/>
        <a:lstStyle/>
        <a:p>
          <a:r>
            <a:rPr lang="fr-CA" sz="700"/>
            <a:t>Design pédagogique</a:t>
          </a:r>
        </a:p>
      </dgm:t>
    </dgm:pt>
    <dgm:pt modelId="{F93F0BB1-B56C-4968-BAC5-FB11AC1D6F30}" type="parTrans" cxnId="{62F980A3-EF5D-4476-B029-D56DE2EEFE7B}">
      <dgm:prSet/>
      <dgm:spPr/>
      <dgm:t>
        <a:bodyPr/>
        <a:lstStyle/>
        <a:p>
          <a:endParaRPr lang="fr-CA" sz="300"/>
        </a:p>
      </dgm:t>
    </dgm:pt>
    <dgm:pt modelId="{912F025E-24C5-4309-A343-26B0571AA5A0}" type="sibTrans" cxnId="{62F980A3-EF5D-4476-B029-D56DE2EEFE7B}">
      <dgm:prSet/>
      <dgm:spPr/>
      <dgm:t>
        <a:bodyPr/>
        <a:lstStyle/>
        <a:p>
          <a:endParaRPr lang="fr-CA" sz="300"/>
        </a:p>
      </dgm:t>
    </dgm:pt>
    <dgm:pt modelId="{D6B2952C-8123-4C4E-96DD-1B4F2A5041FA}">
      <dgm:prSet phldrT="[Texte]" custT="1"/>
      <dgm:spPr/>
      <dgm:t>
        <a:bodyPr/>
        <a:lstStyle/>
        <a:p>
          <a:r>
            <a:rPr lang="fr-CA" sz="500"/>
            <a:t>Étude des besoins</a:t>
          </a:r>
        </a:p>
      </dgm:t>
    </dgm:pt>
    <dgm:pt modelId="{1A56222E-B2D4-4DBA-8A9F-46A127BCFDB6}" type="parTrans" cxnId="{03C8B16D-5A16-445B-8D58-4C99DC061B2B}">
      <dgm:prSet custT="1"/>
      <dgm:spPr>
        <a:ln>
          <a:headEnd type="none" w="med" len="med"/>
          <a:tailEnd type="arrow" w="med" len="med"/>
        </a:ln>
      </dgm:spPr>
      <dgm:t>
        <a:bodyPr/>
        <a:lstStyle/>
        <a:p>
          <a:endParaRPr lang="fr-CA" sz="100"/>
        </a:p>
      </dgm:t>
    </dgm:pt>
    <dgm:pt modelId="{3D83A001-A205-4D88-84EF-EDACDAA02088}" type="sibTrans" cxnId="{03C8B16D-5A16-445B-8D58-4C99DC061B2B}">
      <dgm:prSet/>
      <dgm:spPr/>
      <dgm:t>
        <a:bodyPr/>
        <a:lstStyle/>
        <a:p>
          <a:endParaRPr lang="fr-CA" sz="300"/>
        </a:p>
      </dgm:t>
    </dgm:pt>
    <dgm:pt modelId="{380CBD2B-960F-466E-AAB2-AF844E2F5004}">
      <dgm:prSet phldrT="[Texte]" custT="1"/>
      <dgm:spPr/>
      <dgm:t>
        <a:bodyPr/>
        <a:lstStyle/>
        <a:p>
          <a:r>
            <a:rPr lang="fr-CA" sz="500"/>
            <a:t>Organisation du système</a:t>
          </a:r>
        </a:p>
      </dgm:t>
    </dgm:pt>
    <dgm:pt modelId="{E630617B-4840-4FAE-9273-7F4E1F49515E}" type="parTrans" cxnId="{BF7072E0-419B-422D-9FE9-7E5F884F938D}">
      <dgm:prSet custT="1"/>
      <dgm:spPr>
        <a:ln>
          <a:headEnd type="none" w="med" len="med"/>
          <a:tailEnd type="arrow" w="med" len="med"/>
        </a:ln>
      </dgm:spPr>
      <dgm:t>
        <a:bodyPr/>
        <a:lstStyle/>
        <a:p>
          <a:endParaRPr lang="fr-CA" sz="100"/>
        </a:p>
      </dgm:t>
    </dgm:pt>
    <dgm:pt modelId="{B368534B-9B58-457A-91C9-3336F0C299A0}" type="sibTrans" cxnId="{BF7072E0-419B-422D-9FE9-7E5F884F938D}">
      <dgm:prSet/>
      <dgm:spPr/>
      <dgm:t>
        <a:bodyPr/>
        <a:lstStyle/>
        <a:p>
          <a:endParaRPr lang="fr-CA" sz="300"/>
        </a:p>
      </dgm:t>
    </dgm:pt>
    <dgm:pt modelId="{67E7DE4F-4ADC-4617-94BC-036EAA31F642}">
      <dgm:prSet phldrT="[Texte]" custT="1"/>
      <dgm:spPr/>
      <dgm:t>
        <a:bodyPr/>
        <a:lstStyle/>
        <a:p>
          <a:r>
            <a:rPr lang="fr-CA" sz="500"/>
            <a:t>Analyse des objectifs</a:t>
          </a:r>
        </a:p>
      </dgm:t>
    </dgm:pt>
    <dgm:pt modelId="{11737D79-D3FD-498F-B0CE-0DEF98AA627B}" type="parTrans" cxnId="{EAA2048D-C15F-442E-9C5F-A6E107E0B2AA}">
      <dgm:prSet custT="1"/>
      <dgm:spPr>
        <a:ln>
          <a:headEnd type="none" w="med" len="med"/>
          <a:tailEnd type="arrow" w="med" len="med"/>
        </a:ln>
      </dgm:spPr>
      <dgm:t>
        <a:bodyPr/>
        <a:lstStyle/>
        <a:p>
          <a:endParaRPr lang="fr-CA" sz="100"/>
        </a:p>
      </dgm:t>
    </dgm:pt>
    <dgm:pt modelId="{E20DAB67-D289-4944-BCD7-A587C0526647}" type="sibTrans" cxnId="{EAA2048D-C15F-442E-9C5F-A6E107E0B2AA}">
      <dgm:prSet/>
      <dgm:spPr/>
      <dgm:t>
        <a:bodyPr/>
        <a:lstStyle/>
        <a:p>
          <a:endParaRPr lang="fr-CA" sz="300"/>
        </a:p>
      </dgm:t>
    </dgm:pt>
    <dgm:pt modelId="{A8741C09-4608-44A0-954F-C59887019D6D}">
      <dgm:prSet phldrT="[Texte]" custT="1"/>
      <dgm:spPr/>
      <dgm:t>
        <a:bodyPr/>
        <a:lstStyle/>
        <a:p>
          <a:r>
            <a:rPr lang="fr-CA" sz="500"/>
            <a:t>Construction des tests</a:t>
          </a:r>
        </a:p>
      </dgm:t>
    </dgm:pt>
    <dgm:pt modelId="{1CB17F2D-9748-4775-BD5C-100A57E5A51B}" type="parTrans" cxnId="{788473DE-D7B9-429E-B10B-A5E5AFC0A747}">
      <dgm:prSet custT="1"/>
      <dgm:spPr/>
      <dgm:t>
        <a:bodyPr/>
        <a:lstStyle/>
        <a:p>
          <a:endParaRPr lang="fr-CA" sz="100"/>
        </a:p>
      </dgm:t>
    </dgm:pt>
    <dgm:pt modelId="{F4AFF599-2D56-489E-8382-1E07FDDA80BF}" type="sibTrans" cxnId="{788473DE-D7B9-429E-B10B-A5E5AFC0A747}">
      <dgm:prSet/>
      <dgm:spPr/>
      <dgm:t>
        <a:bodyPr/>
        <a:lstStyle/>
        <a:p>
          <a:endParaRPr lang="fr-CA" sz="300"/>
        </a:p>
      </dgm:t>
    </dgm:pt>
    <dgm:pt modelId="{C9019C1F-1B32-41EE-8B4B-1CF0F2EFBE90}">
      <dgm:prSet phldrT="[Texte]" custT="1"/>
      <dgm:spPr/>
      <dgm:t>
        <a:bodyPr/>
        <a:lstStyle/>
        <a:p>
          <a:r>
            <a:rPr lang="fr-CA" sz="500"/>
            <a:t>Choix des stratégies et média</a:t>
          </a:r>
        </a:p>
      </dgm:t>
    </dgm:pt>
    <dgm:pt modelId="{BAD4C72A-143C-4C29-8DF9-1720FBC82455}" type="parTrans" cxnId="{445CB8A4-29AB-494B-B80B-CF20C1796BEE}">
      <dgm:prSet custT="1"/>
      <dgm:spPr/>
      <dgm:t>
        <a:bodyPr/>
        <a:lstStyle/>
        <a:p>
          <a:endParaRPr lang="fr-CA" sz="100"/>
        </a:p>
      </dgm:t>
    </dgm:pt>
    <dgm:pt modelId="{C3C7E4FD-3921-452E-B202-45BCE18D8337}" type="sibTrans" cxnId="{445CB8A4-29AB-494B-B80B-CF20C1796BEE}">
      <dgm:prSet/>
      <dgm:spPr/>
      <dgm:t>
        <a:bodyPr/>
        <a:lstStyle/>
        <a:p>
          <a:endParaRPr lang="fr-CA" sz="300"/>
        </a:p>
      </dgm:t>
    </dgm:pt>
    <dgm:pt modelId="{1046F6E3-6123-4031-92C9-5C450E2138E2}">
      <dgm:prSet phldrT="[Texte]" custT="1"/>
      <dgm:spPr/>
      <dgm:t>
        <a:bodyPr/>
        <a:lstStyle/>
        <a:p>
          <a:r>
            <a:rPr lang="fr-CA" sz="500"/>
            <a:t>Production</a:t>
          </a:r>
        </a:p>
      </dgm:t>
    </dgm:pt>
    <dgm:pt modelId="{A3044A9D-C662-4B4F-B423-7C1F7E19FBB4}" type="parTrans" cxnId="{2CFA95F5-3087-4EDC-95B7-D1549C394894}">
      <dgm:prSet custT="1"/>
      <dgm:spPr/>
      <dgm:t>
        <a:bodyPr/>
        <a:lstStyle/>
        <a:p>
          <a:endParaRPr lang="fr-CA" sz="100"/>
        </a:p>
      </dgm:t>
    </dgm:pt>
    <dgm:pt modelId="{E1ADBA55-2107-4335-A426-E4C39636E454}" type="sibTrans" cxnId="{2CFA95F5-3087-4EDC-95B7-D1549C394894}">
      <dgm:prSet/>
      <dgm:spPr/>
      <dgm:t>
        <a:bodyPr/>
        <a:lstStyle/>
        <a:p>
          <a:endParaRPr lang="fr-CA" sz="300"/>
        </a:p>
      </dgm:t>
    </dgm:pt>
    <dgm:pt modelId="{312424CB-20BD-4617-A98B-85EF5BF10973}">
      <dgm:prSet phldrT="[Texte]" custT="1"/>
      <dgm:spPr/>
      <dgm:t>
        <a:bodyPr/>
        <a:lstStyle/>
        <a:p>
          <a:r>
            <a:rPr lang="fr-CA" sz="500"/>
            <a:t>Mise à l’essai</a:t>
          </a:r>
        </a:p>
      </dgm:t>
    </dgm:pt>
    <dgm:pt modelId="{52B5E043-FF9F-46AD-85FE-851682F258C6}" type="parTrans" cxnId="{9D4363B7-7D89-46BE-B53D-15E802EE0283}">
      <dgm:prSet custT="1"/>
      <dgm:spPr/>
      <dgm:t>
        <a:bodyPr/>
        <a:lstStyle/>
        <a:p>
          <a:endParaRPr lang="fr-CA" sz="100"/>
        </a:p>
      </dgm:t>
    </dgm:pt>
    <dgm:pt modelId="{5789AE2B-AA85-4A3C-B032-20FB23EDECE8}" type="sibTrans" cxnId="{9D4363B7-7D89-46BE-B53D-15E802EE0283}">
      <dgm:prSet/>
      <dgm:spPr/>
      <dgm:t>
        <a:bodyPr/>
        <a:lstStyle/>
        <a:p>
          <a:endParaRPr lang="fr-CA" sz="300"/>
        </a:p>
      </dgm:t>
    </dgm:pt>
    <dgm:pt modelId="{4688279B-3B71-4624-8D80-ECE2636722F0}" type="pres">
      <dgm:prSet presAssocID="{CE90B2F5-F964-4ED6-AC8C-742901B926B6}" presName="Name0" presStyleCnt="0">
        <dgm:presLayoutVars>
          <dgm:chPref val="1"/>
          <dgm:dir/>
          <dgm:animOne val="branch"/>
          <dgm:animLvl val="lvl"/>
          <dgm:resizeHandles val="exact"/>
        </dgm:presLayoutVars>
      </dgm:prSet>
      <dgm:spPr/>
    </dgm:pt>
    <dgm:pt modelId="{5DD44D7F-74E0-495C-B033-907883CBBDB3}" type="pres">
      <dgm:prSet presAssocID="{5362D7DC-76FA-45A3-A760-A46EF7E9EB20}" presName="root1" presStyleCnt="0"/>
      <dgm:spPr/>
    </dgm:pt>
    <dgm:pt modelId="{23873C81-8F61-4955-B8B0-59E8A32D692B}" type="pres">
      <dgm:prSet presAssocID="{5362D7DC-76FA-45A3-A760-A46EF7E9EB20}" presName="LevelOneTextNode" presStyleLbl="node0" presStyleIdx="0" presStyleCnt="1">
        <dgm:presLayoutVars>
          <dgm:chPref val="3"/>
        </dgm:presLayoutVars>
      </dgm:prSet>
      <dgm:spPr/>
    </dgm:pt>
    <dgm:pt modelId="{C59DAA0C-69E9-4B54-80F5-DFA2508B8DA1}" type="pres">
      <dgm:prSet presAssocID="{5362D7DC-76FA-45A3-A760-A46EF7E9EB20}" presName="level2hierChild" presStyleCnt="0"/>
      <dgm:spPr/>
    </dgm:pt>
    <dgm:pt modelId="{32EAA152-775B-4A45-BF9B-5DDE7E2F5C93}" type="pres">
      <dgm:prSet presAssocID="{1A56222E-B2D4-4DBA-8A9F-46A127BCFDB6}" presName="conn2-1" presStyleLbl="parChTrans1D2" presStyleIdx="0" presStyleCnt="7"/>
      <dgm:spPr/>
    </dgm:pt>
    <dgm:pt modelId="{F12DF4FA-37A0-4A05-8196-53F29FA8FE90}" type="pres">
      <dgm:prSet presAssocID="{1A56222E-B2D4-4DBA-8A9F-46A127BCFDB6}" presName="connTx" presStyleLbl="parChTrans1D2" presStyleIdx="0" presStyleCnt="7"/>
      <dgm:spPr/>
    </dgm:pt>
    <dgm:pt modelId="{81A1014A-54C7-43A0-9FBC-77E959EF43CA}" type="pres">
      <dgm:prSet presAssocID="{D6B2952C-8123-4C4E-96DD-1B4F2A5041FA}" presName="root2" presStyleCnt="0"/>
      <dgm:spPr/>
    </dgm:pt>
    <dgm:pt modelId="{449FB09C-5652-4435-A822-91C3930A19B8}" type="pres">
      <dgm:prSet presAssocID="{D6B2952C-8123-4C4E-96DD-1B4F2A5041FA}" presName="LevelTwoTextNode" presStyleLbl="node2" presStyleIdx="0" presStyleCnt="7">
        <dgm:presLayoutVars>
          <dgm:chPref val="3"/>
        </dgm:presLayoutVars>
      </dgm:prSet>
      <dgm:spPr/>
    </dgm:pt>
    <dgm:pt modelId="{0EC9D747-3EAE-435D-BB6B-72534BA79F31}" type="pres">
      <dgm:prSet presAssocID="{D6B2952C-8123-4C4E-96DD-1B4F2A5041FA}" presName="level3hierChild" presStyleCnt="0"/>
      <dgm:spPr/>
    </dgm:pt>
    <dgm:pt modelId="{94BCA696-EA91-46A3-BE2F-73BD6DA667EF}" type="pres">
      <dgm:prSet presAssocID="{E630617B-4840-4FAE-9273-7F4E1F49515E}" presName="conn2-1" presStyleLbl="parChTrans1D2" presStyleIdx="1" presStyleCnt="7"/>
      <dgm:spPr/>
    </dgm:pt>
    <dgm:pt modelId="{BC450B0F-7F02-42BD-8574-8FC14DC8789C}" type="pres">
      <dgm:prSet presAssocID="{E630617B-4840-4FAE-9273-7F4E1F49515E}" presName="connTx" presStyleLbl="parChTrans1D2" presStyleIdx="1" presStyleCnt="7"/>
      <dgm:spPr/>
    </dgm:pt>
    <dgm:pt modelId="{98815A49-DC8E-495D-8375-E76BFA26A7A4}" type="pres">
      <dgm:prSet presAssocID="{380CBD2B-960F-466E-AAB2-AF844E2F5004}" presName="root2" presStyleCnt="0"/>
      <dgm:spPr/>
    </dgm:pt>
    <dgm:pt modelId="{4C21FD03-8E81-4F15-A823-519CE7A9B44C}" type="pres">
      <dgm:prSet presAssocID="{380CBD2B-960F-466E-AAB2-AF844E2F5004}" presName="LevelTwoTextNode" presStyleLbl="node2" presStyleIdx="1" presStyleCnt="7">
        <dgm:presLayoutVars>
          <dgm:chPref val="3"/>
        </dgm:presLayoutVars>
      </dgm:prSet>
      <dgm:spPr/>
    </dgm:pt>
    <dgm:pt modelId="{29FA66C5-8D76-4DAE-937D-192C554755F6}" type="pres">
      <dgm:prSet presAssocID="{380CBD2B-960F-466E-AAB2-AF844E2F5004}" presName="level3hierChild" presStyleCnt="0"/>
      <dgm:spPr/>
    </dgm:pt>
    <dgm:pt modelId="{B77ECE5D-DBED-4B2D-B048-66583967CD26}" type="pres">
      <dgm:prSet presAssocID="{11737D79-D3FD-498F-B0CE-0DEF98AA627B}" presName="conn2-1" presStyleLbl="parChTrans1D2" presStyleIdx="2" presStyleCnt="7"/>
      <dgm:spPr/>
    </dgm:pt>
    <dgm:pt modelId="{F4AC82B1-C977-4DB3-A148-941E1BA86A62}" type="pres">
      <dgm:prSet presAssocID="{11737D79-D3FD-498F-B0CE-0DEF98AA627B}" presName="connTx" presStyleLbl="parChTrans1D2" presStyleIdx="2" presStyleCnt="7"/>
      <dgm:spPr/>
    </dgm:pt>
    <dgm:pt modelId="{B21D53DB-A24F-4183-8A13-D7DA2F7F9E4A}" type="pres">
      <dgm:prSet presAssocID="{67E7DE4F-4ADC-4617-94BC-036EAA31F642}" presName="root2" presStyleCnt="0"/>
      <dgm:spPr/>
    </dgm:pt>
    <dgm:pt modelId="{325B94FF-4E68-4E4F-A68E-F521A02B79D0}" type="pres">
      <dgm:prSet presAssocID="{67E7DE4F-4ADC-4617-94BC-036EAA31F642}" presName="LevelTwoTextNode" presStyleLbl="node2" presStyleIdx="2" presStyleCnt="7">
        <dgm:presLayoutVars>
          <dgm:chPref val="3"/>
        </dgm:presLayoutVars>
      </dgm:prSet>
      <dgm:spPr/>
    </dgm:pt>
    <dgm:pt modelId="{35A44C06-5FF7-4D9A-9F88-DB884E5E776F}" type="pres">
      <dgm:prSet presAssocID="{67E7DE4F-4ADC-4617-94BC-036EAA31F642}" presName="level3hierChild" presStyleCnt="0"/>
      <dgm:spPr/>
    </dgm:pt>
    <dgm:pt modelId="{411B7491-F250-4F73-8557-5BD7373AE5EE}" type="pres">
      <dgm:prSet presAssocID="{1CB17F2D-9748-4775-BD5C-100A57E5A51B}" presName="conn2-1" presStyleLbl="parChTrans1D2" presStyleIdx="3" presStyleCnt="7"/>
      <dgm:spPr/>
    </dgm:pt>
    <dgm:pt modelId="{E62FF0ED-5ECF-48DF-B036-E325ED7A8842}" type="pres">
      <dgm:prSet presAssocID="{1CB17F2D-9748-4775-BD5C-100A57E5A51B}" presName="connTx" presStyleLbl="parChTrans1D2" presStyleIdx="3" presStyleCnt="7"/>
      <dgm:spPr/>
    </dgm:pt>
    <dgm:pt modelId="{79A37C16-6C96-4232-8C1C-ADE554D8C8FB}" type="pres">
      <dgm:prSet presAssocID="{A8741C09-4608-44A0-954F-C59887019D6D}" presName="root2" presStyleCnt="0"/>
      <dgm:spPr/>
    </dgm:pt>
    <dgm:pt modelId="{5C7033F5-C1DC-4BB6-8878-5AF82DCE639E}" type="pres">
      <dgm:prSet presAssocID="{A8741C09-4608-44A0-954F-C59887019D6D}" presName="LevelTwoTextNode" presStyleLbl="node2" presStyleIdx="3" presStyleCnt="7">
        <dgm:presLayoutVars>
          <dgm:chPref val="3"/>
        </dgm:presLayoutVars>
      </dgm:prSet>
      <dgm:spPr/>
    </dgm:pt>
    <dgm:pt modelId="{D1102B27-007D-4572-BDD8-42B601BB9A1C}" type="pres">
      <dgm:prSet presAssocID="{A8741C09-4608-44A0-954F-C59887019D6D}" presName="level3hierChild" presStyleCnt="0"/>
      <dgm:spPr/>
    </dgm:pt>
    <dgm:pt modelId="{F911E5A8-DEA1-4AB4-A142-0FF4B6110ABA}" type="pres">
      <dgm:prSet presAssocID="{BAD4C72A-143C-4C29-8DF9-1720FBC82455}" presName="conn2-1" presStyleLbl="parChTrans1D2" presStyleIdx="4" presStyleCnt="7"/>
      <dgm:spPr/>
    </dgm:pt>
    <dgm:pt modelId="{EEAE74D9-4728-46B8-B0C8-92A03AA1F666}" type="pres">
      <dgm:prSet presAssocID="{BAD4C72A-143C-4C29-8DF9-1720FBC82455}" presName="connTx" presStyleLbl="parChTrans1D2" presStyleIdx="4" presStyleCnt="7"/>
      <dgm:spPr/>
    </dgm:pt>
    <dgm:pt modelId="{03837F6D-9239-495C-91FB-96B80EC895C7}" type="pres">
      <dgm:prSet presAssocID="{C9019C1F-1B32-41EE-8B4B-1CF0F2EFBE90}" presName="root2" presStyleCnt="0"/>
      <dgm:spPr/>
    </dgm:pt>
    <dgm:pt modelId="{F43048A9-A718-4565-A12B-7063569FD240}" type="pres">
      <dgm:prSet presAssocID="{C9019C1F-1B32-41EE-8B4B-1CF0F2EFBE90}" presName="LevelTwoTextNode" presStyleLbl="node2" presStyleIdx="4" presStyleCnt="7">
        <dgm:presLayoutVars>
          <dgm:chPref val="3"/>
        </dgm:presLayoutVars>
      </dgm:prSet>
      <dgm:spPr/>
    </dgm:pt>
    <dgm:pt modelId="{2A7C3619-BAB0-45FB-9219-C97A886981E6}" type="pres">
      <dgm:prSet presAssocID="{C9019C1F-1B32-41EE-8B4B-1CF0F2EFBE90}" presName="level3hierChild" presStyleCnt="0"/>
      <dgm:spPr/>
    </dgm:pt>
    <dgm:pt modelId="{11A9A4DD-D54A-49C2-B6F7-031AAE9C0500}" type="pres">
      <dgm:prSet presAssocID="{A3044A9D-C662-4B4F-B423-7C1F7E19FBB4}" presName="conn2-1" presStyleLbl="parChTrans1D2" presStyleIdx="5" presStyleCnt="7"/>
      <dgm:spPr/>
    </dgm:pt>
    <dgm:pt modelId="{A0182803-742B-470F-AA16-0BA52C082B5F}" type="pres">
      <dgm:prSet presAssocID="{A3044A9D-C662-4B4F-B423-7C1F7E19FBB4}" presName="connTx" presStyleLbl="parChTrans1D2" presStyleIdx="5" presStyleCnt="7"/>
      <dgm:spPr/>
    </dgm:pt>
    <dgm:pt modelId="{DC933AE9-1068-4C30-83F8-204C3F2EF506}" type="pres">
      <dgm:prSet presAssocID="{1046F6E3-6123-4031-92C9-5C450E2138E2}" presName="root2" presStyleCnt="0"/>
      <dgm:spPr/>
    </dgm:pt>
    <dgm:pt modelId="{987F8A6B-B0A2-40F7-8C0A-59582C9BDDA2}" type="pres">
      <dgm:prSet presAssocID="{1046F6E3-6123-4031-92C9-5C450E2138E2}" presName="LevelTwoTextNode" presStyleLbl="node2" presStyleIdx="5" presStyleCnt="7">
        <dgm:presLayoutVars>
          <dgm:chPref val="3"/>
        </dgm:presLayoutVars>
      </dgm:prSet>
      <dgm:spPr/>
    </dgm:pt>
    <dgm:pt modelId="{727D76D4-92AF-4015-B54B-FDD6834B0109}" type="pres">
      <dgm:prSet presAssocID="{1046F6E3-6123-4031-92C9-5C450E2138E2}" presName="level3hierChild" presStyleCnt="0"/>
      <dgm:spPr/>
    </dgm:pt>
    <dgm:pt modelId="{C94B4641-D3BD-4BFA-A27B-68ECEEBEF0CB}" type="pres">
      <dgm:prSet presAssocID="{52B5E043-FF9F-46AD-85FE-851682F258C6}" presName="conn2-1" presStyleLbl="parChTrans1D2" presStyleIdx="6" presStyleCnt="7"/>
      <dgm:spPr/>
    </dgm:pt>
    <dgm:pt modelId="{55AC0682-055B-48F6-9172-AC16ED5F382C}" type="pres">
      <dgm:prSet presAssocID="{52B5E043-FF9F-46AD-85FE-851682F258C6}" presName="connTx" presStyleLbl="parChTrans1D2" presStyleIdx="6" presStyleCnt="7"/>
      <dgm:spPr/>
    </dgm:pt>
    <dgm:pt modelId="{E754A0D3-02C3-4915-8752-5A417A774ADE}" type="pres">
      <dgm:prSet presAssocID="{312424CB-20BD-4617-A98B-85EF5BF10973}" presName="root2" presStyleCnt="0"/>
      <dgm:spPr/>
    </dgm:pt>
    <dgm:pt modelId="{B7B55EB3-0E86-4AC3-8E62-4AED75E34BD9}" type="pres">
      <dgm:prSet presAssocID="{312424CB-20BD-4617-A98B-85EF5BF10973}" presName="LevelTwoTextNode" presStyleLbl="node2" presStyleIdx="6" presStyleCnt="7">
        <dgm:presLayoutVars>
          <dgm:chPref val="3"/>
        </dgm:presLayoutVars>
      </dgm:prSet>
      <dgm:spPr/>
    </dgm:pt>
    <dgm:pt modelId="{5D0968D8-3F13-440C-B558-C8C3BF648668}" type="pres">
      <dgm:prSet presAssocID="{312424CB-20BD-4617-A98B-85EF5BF10973}" presName="level3hierChild" presStyleCnt="0"/>
      <dgm:spPr/>
    </dgm:pt>
  </dgm:ptLst>
  <dgm:cxnLst>
    <dgm:cxn modelId="{A4D59502-52F2-42D9-8F3A-F2A20BE9821F}" type="presOf" srcId="{1A56222E-B2D4-4DBA-8A9F-46A127BCFDB6}" destId="{32EAA152-775B-4A45-BF9B-5DDE7E2F5C93}" srcOrd="0" destOrd="0" presId="urn:microsoft.com/office/officeart/2008/layout/HorizontalMultiLevelHierarchy"/>
    <dgm:cxn modelId="{DCD15510-7FBB-4DE8-A69D-9B9670963217}" type="presOf" srcId="{C9019C1F-1B32-41EE-8B4B-1CF0F2EFBE90}" destId="{F43048A9-A718-4565-A12B-7063569FD240}" srcOrd="0" destOrd="0" presId="urn:microsoft.com/office/officeart/2008/layout/HorizontalMultiLevelHierarchy"/>
    <dgm:cxn modelId="{95014014-F4BB-4757-AEBD-5F619C8AFC81}" type="presOf" srcId="{A3044A9D-C662-4B4F-B423-7C1F7E19FBB4}" destId="{A0182803-742B-470F-AA16-0BA52C082B5F}" srcOrd="1" destOrd="0" presId="urn:microsoft.com/office/officeart/2008/layout/HorizontalMultiLevelHierarchy"/>
    <dgm:cxn modelId="{FBA0A618-92F7-4FA7-9468-350AE1F1E809}" type="presOf" srcId="{380CBD2B-960F-466E-AAB2-AF844E2F5004}" destId="{4C21FD03-8E81-4F15-A823-519CE7A9B44C}" srcOrd="0" destOrd="0" presId="urn:microsoft.com/office/officeart/2008/layout/HorizontalMultiLevelHierarchy"/>
    <dgm:cxn modelId="{AE563019-4E1F-4D61-8E30-5F547C7379AC}" type="presOf" srcId="{1CB17F2D-9748-4775-BD5C-100A57E5A51B}" destId="{E62FF0ED-5ECF-48DF-B036-E325ED7A8842}" srcOrd="1" destOrd="0" presId="urn:microsoft.com/office/officeart/2008/layout/HorizontalMultiLevelHierarchy"/>
    <dgm:cxn modelId="{2CE1FA1A-CC74-4801-8543-791A7898F186}" type="presOf" srcId="{1CB17F2D-9748-4775-BD5C-100A57E5A51B}" destId="{411B7491-F250-4F73-8557-5BD7373AE5EE}" srcOrd="0" destOrd="0" presId="urn:microsoft.com/office/officeart/2008/layout/HorizontalMultiLevelHierarchy"/>
    <dgm:cxn modelId="{467A6229-DC97-4D81-AFE3-DC637601392B}" type="presOf" srcId="{52B5E043-FF9F-46AD-85FE-851682F258C6}" destId="{C94B4641-D3BD-4BFA-A27B-68ECEEBEF0CB}" srcOrd="0" destOrd="0" presId="urn:microsoft.com/office/officeart/2008/layout/HorizontalMultiLevelHierarchy"/>
    <dgm:cxn modelId="{67FFDE37-0A83-46EB-935F-4FB0FABD5307}" type="presOf" srcId="{1A56222E-B2D4-4DBA-8A9F-46A127BCFDB6}" destId="{F12DF4FA-37A0-4A05-8196-53F29FA8FE90}" srcOrd="1" destOrd="0" presId="urn:microsoft.com/office/officeart/2008/layout/HorizontalMultiLevelHierarchy"/>
    <dgm:cxn modelId="{2DAD465C-023A-458A-BADC-0B0044E231FE}" type="presOf" srcId="{A8741C09-4608-44A0-954F-C59887019D6D}" destId="{5C7033F5-C1DC-4BB6-8878-5AF82DCE639E}" srcOrd="0" destOrd="0" presId="urn:microsoft.com/office/officeart/2008/layout/HorizontalMultiLevelHierarchy"/>
    <dgm:cxn modelId="{F74C6E60-CEFB-4E6C-89BF-D6BD8967B82B}" type="presOf" srcId="{A3044A9D-C662-4B4F-B423-7C1F7E19FBB4}" destId="{11A9A4DD-D54A-49C2-B6F7-031AAE9C0500}" srcOrd="0" destOrd="0" presId="urn:microsoft.com/office/officeart/2008/layout/HorizontalMultiLevelHierarchy"/>
    <dgm:cxn modelId="{98C50E69-000B-4FB4-B237-2F87ED8BCC6D}" type="presOf" srcId="{67E7DE4F-4ADC-4617-94BC-036EAA31F642}" destId="{325B94FF-4E68-4E4F-A68E-F521A02B79D0}" srcOrd="0" destOrd="0" presId="urn:microsoft.com/office/officeart/2008/layout/HorizontalMultiLevelHierarchy"/>
    <dgm:cxn modelId="{4036CE49-8288-4079-898A-72C63A7F6A02}" type="presOf" srcId="{5362D7DC-76FA-45A3-A760-A46EF7E9EB20}" destId="{23873C81-8F61-4955-B8B0-59E8A32D692B}" srcOrd="0" destOrd="0" presId="urn:microsoft.com/office/officeart/2008/layout/HorizontalMultiLevelHierarchy"/>
    <dgm:cxn modelId="{5A04134A-FE9B-4DB8-A881-BF0A49BB349C}" type="presOf" srcId="{D6B2952C-8123-4C4E-96DD-1B4F2A5041FA}" destId="{449FB09C-5652-4435-A822-91C3930A19B8}" srcOrd="0" destOrd="0" presId="urn:microsoft.com/office/officeart/2008/layout/HorizontalMultiLevelHierarchy"/>
    <dgm:cxn modelId="{A86F476C-93C7-4E12-8C29-2632A1FFEAB4}" type="presOf" srcId="{BAD4C72A-143C-4C29-8DF9-1720FBC82455}" destId="{EEAE74D9-4728-46B8-B0C8-92A03AA1F666}" srcOrd="1" destOrd="0" presId="urn:microsoft.com/office/officeart/2008/layout/HorizontalMultiLevelHierarchy"/>
    <dgm:cxn modelId="{03C8B16D-5A16-445B-8D58-4C99DC061B2B}" srcId="{5362D7DC-76FA-45A3-A760-A46EF7E9EB20}" destId="{D6B2952C-8123-4C4E-96DD-1B4F2A5041FA}" srcOrd="0" destOrd="0" parTransId="{1A56222E-B2D4-4DBA-8A9F-46A127BCFDB6}" sibTransId="{3D83A001-A205-4D88-84EF-EDACDAA02088}"/>
    <dgm:cxn modelId="{9A45E673-AE47-4C8C-95A8-F59139C3E026}" type="presOf" srcId="{BAD4C72A-143C-4C29-8DF9-1720FBC82455}" destId="{F911E5A8-DEA1-4AB4-A142-0FF4B6110ABA}" srcOrd="0" destOrd="0" presId="urn:microsoft.com/office/officeart/2008/layout/HorizontalMultiLevelHierarchy"/>
    <dgm:cxn modelId="{74EA3E75-8322-4F7B-A6FD-D307D45C3276}" type="presOf" srcId="{11737D79-D3FD-498F-B0CE-0DEF98AA627B}" destId="{F4AC82B1-C977-4DB3-A148-941E1BA86A62}" srcOrd="1" destOrd="0" presId="urn:microsoft.com/office/officeart/2008/layout/HorizontalMultiLevelHierarchy"/>
    <dgm:cxn modelId="{AAA38256-3A31-476D-B085-639E7F1D8B57}" type="presOf" srcId="{52B5E043-FF9F-46AD-85FE-851682F258C6}" destId="{55AC0682-055B-48F6-9172-AC16ED5F382C}" srcOrd="1" destOrd="0" presId="urn:microsoft.com/office/officeart/2008/layout/HorizontalMultiLevelHierarchy"/>
    <dgm:cxn modelId="{ECE8FE87-F412-46D3-822A-4D1CA8B0DD7E}" type="presOf" srcId="{CE90B2F5-F964-4ED6-AC8C-742901B926B6}" destId="{4688279B-3B71-4624-8D80-ECE2636722F0}" srcOrd="0" destOrd="0" presId="urn:microsoft.com/office/officeart/2008/layout/HorizontalMultiLevelHierarchy"/>
    <dgm:cxn modelId="{EAA2048D-C15F-442E-9C5F-A6E107E0B2AA}" srcId="{5362D7DC-76FA-45A3-A760-A46EF7E9EB20}" destId="{67E7DE4F-4ADC-4617-94BC-036EAA31F642}" srcOrd="2" destOrd="0" parTransId="{11737D79-D3FD-498F-B0CE-0DEF98AA627B}" sibTransId="{E20DAB67-D289-4944-BCD7-A587C0526647}"/>
    <dgm:cxn modelId="{4113AC91-005A-47ED-A163-5ABBF6DF5FD5}" type="presOf" srcId="{E630617B-4840-4FAE-9273-7F4E1F49515E}" destId="{BC450B0F-7F02-42BD-8574-8FC14DC8789C}" srcOrd="1" destOrd="0" presId="urn:microsoft.com/office/officeart/2008/layout/HorizontalMultiLevelHierarchy"/>
    <dgm:cxn modelId="{AC988F99-58EA-4C70-9137-2C11D5B05D07}" type="presOf" srcId="{E630617B-4840-4FAE-9273-7F4E1F49515E}" destId="{94BCA696-EA91-46A3-BE2F-73BD6DA667EF}" srcOrd="0" destOrd="0" presId="urn:microsoft.com/office/officeart/2008/layout/HorizontalMultiLevelHierarchy"/>
    <dgm:cxn modelId="{62F980A3-EF5D-4476-B029-D56DE2EEFE7B}" srcId="{CE90B2F5-F964-4ED6-AC8C-742901B926B6}" destId="{5362D7DC-76FA-45A3-A760-A46EF7E9EB20}" srcOrd="0" destOrd="0" parTransId="{F93F0BB1-B56C-4968-BAC5-FB11AC1D6F30}" sibTransId="{912F025E-24C5-4309-A343-26B0571AA5A0}"/>
    <dgm:cxn modelId="{445CB8A4-29AB-494B-B80B-CF20C1796BEE}" srcId="{5362D7DC-76FA-45A3-A760-A46EF7E9EB20}" destId="{C9019C1F-1B32-41EE-8B4B-1CF0F2EFBE90}" srcOrd="4" destOrd="0" parTransId="{BAD4C72A-143C-4C29-8DF9-1720FBC82455}" sibTransId="{C3C7E4FD-3921-452E-B202-45BCE18D8337}"/>
    <dgm:cxn modelId="{9D4363B7-7D89-46BE-B53D-15E802EE0283}" srcId="{5362D7DC-76FA-45A3-A760-A46EF7E9EB20}" destId="{312424CB-20BD-4617-A98B-85EF5BF10973}" srcOrd="6" destOrd="0" parTransId="{52B5E043-FF9F-46AD-85FE-851682F258C6}" sibTransId="{5789AE2B-AA85-4A3C-B032-20FB23EDECE8}"/>
    <dgm:cxn modelId="{1C26F0BE-E5CD-4F2B-9DD5-017620D77091}" type="presOf" srcId="{1046F6E3-6123-4031-92C9-5C450E2138E2}" destId="{987F8A6B-B0A2-40F7-8C0A-59582C9BDDA2}" srcOrd="0" destOrd="0" presId="urn:microsoft.com/office/officeart/2008/layout/HorizontalMultiLevelHierarchy"/>
    <dgm:cxn modelId="{DC2C8DDA-F01E-4FD3-A38B-162BBB6F2900}" type="presOf" srcId="{11737D79-D3FD-498F-B0CE-0DEF98AA627B}" destId="{B77ECE5D-DBED-4B2D-B048-66583967CD26}" srcOrd="0" destOrd="0" presId="urn:microsoft.com/office/officeart/2008/layout/HorizontalMultiLevelHierarchy"/>
    <dgm:cxn modelId="{788473DE-D7B9-429E-B10B-A5E5AFC0A747}" srcId="{5362D7DC-76FA-45A3-A760-A46EF7E9EB20}" destId="{A8741C09-4608-44A0-954F-C59887019D6D}" srcOrd="3" destOrd="0" parTransId="{1CB17F2D-9748-4775-BD5C-100A57E5A51B}" sibTransId="{F4AFF599-2D56-489E-8382-1E07FDDA80BF}"/>
    <dgm:cxn modelId="{BF7072E0-419B-422D-9FE9-7E5F884F938D}" srcId="{5362D7DC-76FA-45A3-A760-A46EF7E9EB20}" destId="{380CBD2B-960F-466E-AAB2-AF844E2F5004}" srcOrd="1" destOrd="0" parTransId="{E630617B-4840-4FAE-9273-7F4E1F49515E}" sibTransId="{B368534B-9B58-457A-91C9-3336F0C299A0}"/>
    <dgm:cxn modelId="{2CFA95F5-3087-4EDC-95B7-D1549C394894}" srcId="{5362D7DC-76FA-45A3-A760-A46EF7E9EB20}" destId="{1046F6E3-6123-4031-92C9-5C450E2138E2}" srcOrd="5" destOrd="0" parTransId="{A3044A9D-C662-4B4F-B423-7C1F7E19FBB4}" sibTransId="{E1ADBA55-2107-4335-A426-E4C39636E454}"/>
    <dgm:cxn modelId="{8A78F6FA-4659-4811-B8AF-B7B0D89FDD79}" type="presOf" srcId="{312424CB-20BD-4617-A98B-85EF5BF10973}" destId="{B7B55EB3-0E86-4AC3-8E62-4AED75E34BD9}" srcOrd="0" destOrd="0" presId="urn:microsoft.com/office/officeart/2008/layout/HorizontalMultiLevelHierarchy"/>
    <dgm:cxn modelId="{C2B79102-2145-4B81-8D18-13792F635FCF}" type="presParOf" srcId="{4688279B-3B71-4624-8D80-ECE2636722F0}" destId="{5DD44D7F-74E0-495C-B033-907883CBBDB3}" srcOrd="0" destOrd="0" presId="urn:microsoft.com/office/officeart/2008/layout/HorizontalMultiLevelHierarchy"/>
    <dgm:cxn modelId="{43C1CF76-E0CD-479B-ADC9-47DD776F78DC}" type="presParOf" srcId="{5DD44D7F-74E0-495C-B033-907883CBBDB3}" destId="{23873C81-8F61-4955-B8B0-59E8A32D692B}" srcOrd="0" destOrd="0" presId="urn:microsoft.com/office/officeart/2008/layout/HorizontalMultiLevelHierarchy"/>
    <dgm:cxn modelId="{5D852A91-D9F6-434B-BC8B-77EEC1A20648}" type="presParOf" srcId="{5DD44D7F-74E0-495C-B033-907883CBBDB3}" destId="{C59DAA0C-69E9-4B54-80F5-DFA2508B8DA1}" srcOrd="1" destOrd="0" presId="urn:microsoft.com/office/officeart/2008/layout/HorizontalMultiLevelHierarchy"/>
    <dgm:cxn modelId="{85EB8D8D-0F69-4380-AB71-B902043D7540}" type="presParOf" srcId="{C59DAA0C-69E9-4B54-80F5-DFA2508B8DA1}" destId="{32EAA152-775B-4A45-BF9B-5DDE7E2F5C93}" srcOrd="0" destOrd="0" presId="urn:microsoft.com/office/officeart/2008/layout/HorizontalMultiLevelHierarchy"/>
    <dgm:cxn modelId="{CB49291B-83BF-4AC0-BFD9-9A0711394A0E}" type="presParOf" srcId="{32EAA152-775B-4A45-BF9B-5DDE7E2F5C93}" destId="{F12DF4FA-37A0-4A05-8196-53F29FA8FE90}" srcOrd="0" destOrd="0" presId="urn:microsoft.com/office/officeart/2008/layout/HorizontalMultiLevelHierarchy"/>
    <dgm:cxn modelId="{28ABE985-206C-4A05-A056-862BD70B954C}" type="presParOf" srcId="{C59DAA0C-69E9-4B54-80F5-DFA2508B8DA1}" destId="{81A1014A-54C7-43A0-9FBC-77E959EF43CA}" srcOrd="1" destOrd="0" presId="urn:microsoft.com/office/officeart/2008/layout/HorizontalMultiLevelHierarchy"/>
    <dgm:cxn modelId="{635E3787-F231-46AE-B61C-E00409EC3484}" type="presParOf" srcId="{81A1014A-54C7-43A0-9FBC-77E959EF43CA}" destId="{449FB09C-5652-4435-A822-91C3930A19B8}" srcOrd="0" destOrd="0" presId="urn:microsoft.com/office/officeart/2008/layout/HorizontalMultiLevelHierarchy"/>
    <dgm:cxn modelId="{4ABA9A61-6541-40F0-A631-9909512D21DA}" type="presParOf" srcId="{81A1014A-54C7-43A0-9FBC-77E959EF43CA}" destId="{0EC9D747-3EAE-435D-BB6B-72534BA79F31}" srcOrd="1" destOrd="0" presId="urn:microsoft.com/office/officeart/2008/layout/HorizontalMultiLevelHierarchy"/>
    <dgm:cxn modelId="{CF3A8D87-2AC9-42E7-B4F9-B2DB5FE16BAB}" type="presParOf" srcId="{C59DAA0C-69E9-4B54-80F5-DFA2508B8DA1}" destId="{94BCA696-EA91-46A3-BE2F-73BD6DA667EF}" srcOrd="2" destOrd="0" presId="urn:microsoft.com/office/officeart/2008/layout/HorizontalMultiLevelHierarchy"/>
    <dgm:cxn modelId="{5C04EAA8-E327-4201-A334-01D6E1ADC74A}" type="presParOf" srcId="{94BCA696-EA91-46A3-BE2F-73BD6DA667EF}" destId="{BC450B0F-7F02-42BD-8574-8FC14DC8789C}" srcOrd="0" destOrd="0" presId="urn:microsoft.com/office/officeart/2008/layout/HorizontalMultiLevelHierarchy"/>
    <dgm:cxn modelId="{4719FF19-BF64-4D03-B9CC-B2357EC4BC8B}" type="presParOf" srcId="{C59DAA0C-69E9-4B54-80F5-DFA2508B8DA1}" destId="{98815A49-DC8E-495D-8375-E76BFA26A7A4}" srcOrd="3" destOrd="0" presId="urn:microsoft.com/office/officeart/2008/layout/HorizontalMultiLevelHierarchy"/>
    <dgm:cxn modelId="{64DABD88-7370-47B4-ACF7-C0BCA5E54EEA}" type="presParOf" srcId="{98815A49-DC8E-495D-8375-E76BFA26A7A4}" destId="{4C21FD03-8E81-4F15-A823-519CE7A9B44C}" srcOrd="0" destOrd="0" presId="urn:microsoft.com/office/officeart/2008/layout/HorizontalMultiLevelHierarchy"/>
    <dgm:cxn modelId="{251B18AB-9092-4F6A-B365-E0F60EBFE0BB}" type="presParOf" srcId="{98815A49-DC8E-495D-8375-E76BFA26A7A4}" destId="{29FA66C5-8D76-4DAE-937D-192C554755F6}" srcOrd="1" destOrd="0" presId="urn:microsoft.com/office/officeart/2008/layout/HorizontalMultiLevelHierarchy"/>
    <dgm:cxn modelId="{1796988E-1E3F-4574-823F-319F6F3A6D7F}" type="presParOf" srcId="{C59DAA0C-69E9-4B54-80F5-DFA2508B8DA1}" destId="{B77ECE5D-DBED-4B2D-B048-66583967CD26}" srcOrd="4" destOrd="0" presId="urn:microsoft.com/office/officeart/2008/layout/HorizontalMultiLevelHierarchy"/>
    <dgm:cxn modelId="{934BD455-3B16-4929-8EF7-D909742038E0}" type="presParOf" srcId="{B77ECE5D-DBED-4B2D-B048-66583967CD26}" destId="{F4AC82B1-C977-4DB3-A148-941E1BA86A62}" srcOrd="0" destOrd="0" presId="urn:microsoft.com/office/officeart/2008/layout/HorizontalMultiLevelHierarchy"/>
    <dgm:cxn modelId="{297EB342-242C-4E5A-BA54-0628BB1AE08E}" type="presParOf" srcId="{C59DAA0C-69E9-4B54-80F5-DFA2508B8DA1}" destId="{B21D53DB-A24F-4183-8A13-D7DA2F7F9E4A}" srcOrd="5" destOrd="0" presId="urn:microsoft.com/office/officeart/2008/layout/HorizontalMultiLevelHierarchy"/>
    <dgm:cxn modelId="{B81CCAF2-BE54-4FFF-B3ED-718CAE12E36A}" type="presParOf" srcId="{B21D53DB-A24F-4183-8A13-D7DA2F7F9E4A}" destId="{325B94FF-4E68-4E4F-A68E-F521A02B79D0}" srcOrd="0" destOrd="0" presId="urn:microsoft.com/office/officeart/2008/layout/HorizontalMultiLevelHierarchy"/>
    <dgm:cxn modelId="{042042CC-2263-4087-9159-92B85F24D387}" type="presParOf" srcId="{B21D53DB-A24F-4183-8A13-D7DA2F7F9E4A}" destId="{35A44C06-5FF7-4D9A-9F88-DB884E5E776F}" srcOrd="1" destOrd="0" presId="urn:microsoft.com/office/officeart/2008/layout/HorizontalMultiLevelHierarchy"/>
    <dgm:cxn modelId="{FDFDD685-20AC-4986-A34E-951C63DB678A}" type="presParOf" srcId="{C59DAA0C-69E9-4B54-80F5-DFA2508B8DA1}" destId="{411B7491-F250-4F73-8557-5BD7373AE5EE}" srcOrd="6" destOrd="0" presId="urn:microsoft.com/office/officeart/2008/layout/HorizontalMultiLevelHierarchy"/>
    <dgm:cxn modelId="{E2B1DEDD-D280-4EC7-B7E3-B52241F6B786}" type="presParOf" srcId="{411B7491-F250-4F73-8557-5BD7373AE5EE}" destId="{E62FF0ED-5ECF-48DF-B036-E325ED7A8842}" srcOrd="0" destOrd="0" presId="urn:microsoft.com/office/officeart/2008/layout/HorizontalMultiLevelHierarchy"/>
    <dgm:cxn modelId="{3535580E-ED34-4045-A9DE-68FA93D2E1C4}" type="presParOf" srcId="{C59DAA0C-69E9-4B54-80F5-DFA2508B8DA1}" destId="{79A37C16-6C96-4232-8C1C-ADE554D8C8FB}" srcOrd="7" destOrd="0" presId="urn:microsoft.com/office/officeart/2008/layout/HorizontalMultiLevelHierarchy"/>
    <dgm:cxn modelId="{322B7B22-5AEA-4C76-9895-12C24BE57128}" type="presParOf" srcId="{79A37C16-6C96-4232-8C1C-ADE554D8C8FB}" destId="{5C7033F5-C1DC-4BB6-8878-5AF82DCE639E}" srcOrd="0" destOrd="0" presId="urn:microsoft.com/office/officeart/2008/layout/HorizontalMultiLevelHierarchy"/>
    <dgm:cxn modelId="{02E14DAA-0F15-474F-ABCC-F9642E48FCAE}" type="presParOf" srcId="{79A37C16-6C96-4232-8C1C-ADE554D8C8FB}" destId="{D1102B27-007D-4572-BDD8-42B601BB9A1C}" srcOrd="1" destOrd="0" presId="urn:microsoft.com/office/officeart/2008/layout/HorizontalMultiLevelHierarchy"/>
    <dgm:cxn modelId="{0F89C1A1-604C-48C8-BF56-B422C9D59EDC}" type="presParOf" srcId="{C59DAA0C-69E9-4B54-80F5-DFA2508B8DA1}" destId="{F911E5A8-DEA1-4AB4-A142-0FF4B6110ABA}" srcOrd="8" destOrd="0" presId="urn:microsoft.com/office/officeart/2008/layout/HorizontalMultiLevelHierarchy"/>
    <dgm:cxn modelId="{D0A3656C-F557-4315-9789-03890C25B92F}" type="presParOf" srcId="{F911E5A8-DEA1-4AB4-A142-0FF4B6110ABA}" destId="{EEAE74D9-4728-46B8-B0C8-92A03AA1F666}" srcOrd="0" destOrd="0" presId="urn:microsoft.com/office/officeart/2008/layout/HorizontalMultiLevelHierarchy"/>
    <dgm:cxn modelId="{F4C4CB1F-536F-4F62-A93A-13F46C8FA176}" type="presParOf" srcId="{C59DAA0C-69E9-4B54-80F5-DFA2508B8DA1}" destId="{03837F6D-9239-495C-91FB-96B80EC895C7}" srcOrd="9" destOrd="0" presId="urn:microsoft.com/office/officeart/2008/layout/HorizontalMultiLevelHierarchy"/>
    <dgm:cxn modelId="{515AB136-C2D3-435B-A830-84D4AFC1B443}" type="presParOf" srcId="{03837F6D-9239-495C-91FB-96B80EC895C7}" destId="{F43048A9-A718-4565-A12B-7063569FD240}" srcOrd="0" destOrd="0" presId="urn:microsoft.com/office/officeart/2008/layout/HorizontalMultiLevelHierarchy"/>
    <dgm:cxn modelId="{4556FBC4-5F96-430C-B745-DF35049B50C2}" type="presParOf" srcId="{03837F6D-9239-495C-91FB-96B80EC895C7}" destId="{2A7C3619-BAB0-45FB-9219-C97A886981E6}" srcOrd="1" destOrd="0" presId="urn:microsoft.com/office/officeart/2008/layout/HorizontalMultiLevelHierarchy"/>
    <dgm:cxn modelId="{633E4705-558B-4D9F-AFC3-07197D707485}" type="presParOf" srcId="{C59DAA0C-69E9-4B54-80F5-DFA2508B8DA1}" destId="{11A9A4DD-D54A-49C2-B6F7-031AAE9C0500}" srcOrd="10" destOrd="0" presId="urn:microsoft.com/office/officeart/2008/layout/HorizontalMultiLevelHierarchy"/>
    <dgm:cxn modelId="{C0CF9D11-A0DF-441D-AFFF-FC52A702B5A4}" type="presParOf" srcId="{11A9A4DD-D54A-49C2-B6F7-031AAE9C0500}" destId="{A0182803-742B-470F-AA16-0BA52C082B5F}" srcOrd="0" destOrd="0" presId="urn:microsoft.com/office/officeart/2008/layout/HorizontalMultiLevelHierarchy"/>
    <dgm:cxn modelId="{08A57BBB-F3A3-4156-BE1D-1F45F95D35B5}" type="presParOf" srcId="{C59DAA0C-69E9-4B54-80F5-DFA2508B8DA1}" destId="{DC933AE9-1068-4C30-83F8-204C3F2EF506}" srcOrd="11" destOrd="0" presId="urn:microsoft.com/office/officeart/2008/layout/HorizontalMultiLevelHierarchy"/>
    <dgm:cxn modelId="{DF99585E-04C2-4A2E-A858-C014B41FAE29}" type="presParOf" srcId="{DC933AE9-1068-4C30-83F8-204C3F2EF506}" destId="{987F8A6B-B0A2-40F7-8C0A-59582C9BDDA2}" srcOrd="0" destOrd="0" presId="urn:microsoft.com/office/officeart/2008/layout/HorizontalMultiLevelHierarchy"/>
    <dgm:cxn modelId="{D9F6258F-1160-4A8F-9D48-0B1943206D50}" type="presParOf" srcId="{DC933AE9-1068-4C30-83F8-204C3F2EF506}" destId="{727D76D4-92AF-4015-B54B-FDD6834B0109}" srcOrd="1" destOrd="0" presId="urn:microsoft.com/office/officeart/2008/layout/HorizontalMultiLevelHierarchy"/>
    <dgm:cxn modelId="{3144B203-6941-4F66-84A0-789CF4EE995E}" type="presParOf" srcId="{C59DAA0C-69E9-4B54-80F5-DFA2508B8DA1}" destId="{C94B4641-D3BD-4BFA-A27B-68ECEEBEF0CB}" srcOrd="12" destOrd="0" presId="urn:microsoft.com/office/officeart/2008/layout/HorizontalMultiLevelHierarchy"/>
    <dgm:cxn modelId="{48587D0A-C8CF-4668-BD3E-BE58F5F582AB}" type="presParOf" srcId="{C94B4641-D3BD-4BFA-A27B-68ECEEBEF0CB}" destId="{55AC0682-055B-48F6-9172-AC16ED5F382C}" srcOrd="0" destOrd="0" presId="urn:microsoft.com/office/officeart/2008/layout/HorizontalMultiLevelHierarchy"/>
    <dgm:cxn modelId="{E1D6B169-7119-4760-B540-530DF1CD52F7}" type="presParOf" srcId="{C59DAA0C-69E9-4B54-80F5-DFA2508B8DA1}" destId="{E754A0D3-02C3-4915-8752-5A417A774ADE}" srcOrd="13" destOrd="0" presId="urn:microsoft.com/office/officeart/2008/layout/HorizontalMultiLevelHierarchy"/>
    <dgm:cxn modelId="{9E67BFE7-862F-4E55-B790-E22D7B46C7F7}" type="presParOf" srcId="{E754A0D3-02C3-4915-8752-5A417A774ADE}" destId="{B7B55EB3-0E86-4AC3-8E62-4AED75E34BD9}" srcOrd="0" destOrd="0" presId="urn:microsoft.com/office/officeart/2008/layout/HorizontalMultiLevelHierarchy"/>
    <dgm:cxn modelId="{F072BEB5-6F64-4365-AA2E-48D7202CFEFD}" type="presParOf" srcId="{E754A0D3-02C3-4915-8752-5A417A774ADE}" destId="{5D0968D8-3F13-440C-B558-C8C3BF648668}" srcOrd="1" destOrd="0" presId="urn:microsoft.com/office/officeart/2008/layout/HorizontalMultiLevelHierarchy"/>
  </dgm:cxnLst>
  <dgm:bg/>
  <dgm:whole/>
  <dgm:extLst>
    <a:ext uri="http://schemas.microsoft.com/office/drawing/2008/diagram">
      <dsp:dataModelExt xmlns:dsp="http://schemas.microsoft.com/office/drawing/2008/diagram" relId="rId4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3DFE17-6BAB-44DC-9083-274C6919BB58}" type="doc">
      <dgm:prSet loTypeId="urn:microsoft.com/office/officeart/2005/8/layout/hProcess9" loCatId="process" qsTypeId="urn:microsoft.com/office/officeart/2005/8/quickstyle/simple1" qsCatId="simple" csTypeId="urn:microsoft.com/office/officeart/2005/8/colors/accent0_3" csCatId="mainScheme" phldr="1"/>
      <dgm:spPr/>
    </dgm:pt>
    <dgm:pt modelId="{81041EDC-14E3-4BCA-969E-ED4F7CBC3540}">
      <dgm:prSet phldrT="[Texte]"/>
      <dgm:spPr/>
      <dgm:t>
        <a:bodyPr/>
        <a:lstStyle/>
        <a:p>
          <a:r>
            <a:rPr lang="fr-CA"/>
            <a:t>Appui de la direction</a:t>
          </a:r>
        </a:p>
      </dgm:t>
    </dgm:pt>
    <dgm:pt modelId="{F1D83849-0DBE-4B51-B9BF-5E28343E0AD5}" type="parTrans" cxnId="{54D7BFB2-7E3A-4C4C-8422-5CDC87DBE0EE}">
      <dgm:prSet/>
      <dgm:spPr/>
      <dgm:t>
        <a:bodyPr/>
        <a:lstStyle/>
        <a:p>
          <a:endParaRPr lang="fr-CA"/>
        </a:p>
      </dgm:t>
    </dgm:pt>
    <dgm:pt modelId="{A6C2BD4A-95D4-4B43-9D21-BAAAB69D5F41}" type="sibTrans" cxnId="{54D7BFB2-7E3A-4C4C-8422-5CDC87DBE0EE}">
      <dgm:prSet/>
      <dgm:spPr/>
      <dgm:t>
        <a:bodyPr/>
        <a:lstStyle/>
        <a:p>
          <a:endParaRPr lang="fr-CA"/>
        </a:p>
      </dgm:t>
    </dgm:pt>
    <dgm:pt modelId="{231DFB42-121E-473A-8EC5-8F164E1911EF}">
      <dgm:prSet phldrT="[Texte]"/>
      <dgm:spPr/>
      <dgm:t>
        <a:bodyPr/>
        <a:lstStyle/>
        <a:p>
          <a:r>
            <a:rPr lang="fr-CA"/>
            <a:t>Première ébauche en équipe CP basée sur processus connu et problèmes identifiés</a:t>
          </a:r>
        </a:p>
      </dgm:t>
    </dgm:pt>
    <dgm:pt modelId="{9E7B4B7B-AFAF-4EF0-A32D-336D400B81B7}" type="parTrans" cxnId="{FC721FB6-DCFA-4AB2-8757-CF44625ABCFE}">
      <dgm:prSet/>
      <dgm:spPr/>
      <dgm:t>
        <a:bodyPr/>
        <a:lstStyle/>
        <a:p>
          <a:endParaRPr lang="fr-CA"/>
        </a:p>
      </dgm:t>
    </dgm:pt>
    <dgm:pt modelId="{48DC9190-837F-420B-ADD8-DF9B4C3CFFA3}" type="sibTrans" cxnId="{FC721FB6-DCFA-4AB2-8757-CF44625ABCFE}">
      <dgm:prSet/>
      <dgm:spPr/>
      <dgm:t>
        <a:bodyPr/>
        <a:lstStyle/>
        <a:p>
          <a:endParaRPr lang="fr-CA"/>
        </a:p>
      </dgm:t>
    </dgm:pt>
    <dgm:pt modelId="{9FD9F964-730E-4F70-9879-E81649FAD403}">
      <dgm:prSet phldrT="[Texte]"/>
      <dgm:spPr/>
      <dgm:t>
        <a:bodyPr/>
        <a:lstStyle/>
        <a:p>
          <a:r>
            <a:rPr lang="fr-CA"/>
            <a:t>Consultation par équipe	</a:t>
          </a:r>
        </a:p>
      </dgm:t>
    </dgm:pt>
    <dgm:pt modelId="{3934EDCE-E0A3-45BC-92EC-2B8A7ACB528E}" type="parTrans" cxnId="{C3149AAB-2033-4668-B6F4-AC34073F829F}">
      <dgm:prSet/>
      <dgm:spPr/>
      <dgm:t>
        <a:bodyPr/>
        <a:lstStyle/>
        <a:p>
          <a:endParaRPr lang="fr-CA"/>
        </a:p>
      </dgm:t>
    </dgm:pt>
    <dgm:pt modelId="{80D4524A-A6EB-43B1-ACA6-3F6C00FE4CD7}" type="sibTrans" cxnId="{C3149AAB-2033-4668-B6F4-AC34073F829F}">
      <dgm:prSet/>
      <dgm:spPr/>
      <dgm:t>
        <a:bodyPr/>
        <a:lstStyle/>
        <a:p>
          <a:endParaRPr lang="fr-CA"/>
        </a:p>
      </dgm:t>
    </dgm:pt>
    <dgm:pt modelId="{F6BC70A0-3F4F-4F90-90D6-3CCF27EA5C83}">
      <dgm:prSet phldrT="[Texte]"/>
      <dgm:spPr/>
      <dgm:t>
        <a:bodyPr/>
        <a:lstStyle/>
        <a:p>
          <a:r>
            <a:rPr lang="fr-CA"/>
            <a:t>Édition</a:t>
          </a:r>
        </a:p>
      </dgm:t>
    </dgm:pt>
    <dgm:pt modelId="{171D8329-2E87-42F5-B8FD-C294EEBD15DF}" type="parTrans" cxnId="{95AEB7B2-6C77-4432-BF6B-B4F07B94184D}">
      <dgm:prSet/>
      <dgm:spPr/>
      <dgm:t>
        <a:bodyPr/>
        <a:lstStyle/>
        <a:p>
          <a:endParaRPr lang="fr-CA"/>
        </a:p>
      </dgm:t>
    </dgm:pt>
    <dgm:pt modelId="{7CCE4221-4B38-454D-8E04-DD573C8DE608}" type="sibTrans" cxnId="{95AEB7B2-6C77-4432-BF6B-B4F07B94184D}">
      <dgm:prSet/>
      <dgm:spPr/>
      <dgm:t>
        <a:bodyPr/>
        <a:lstStyle/>
        <a:p>
          <a:endParaRPr lang="fr-CA"/>
        </a:p>
      </dgm:t>
    </dgm:pt>
    <dgm:pt modelId="{56C1E428-CBAC-42FD-A596-8162287AC6C7}">
      <dgm:prSet phldrT="[Texte]" custT="1"/>
      <dgm:spPr/>
      <dgm:t>
        <a:bodyPr/>
        <a:lstStyle/>
        <a:p>
          <a:r>
            <a:rPr lang="fr-CA" sz="1200">
              <a:latin typeface="Overpass" pitchFamily="2" charset="0"/>
            </a:rPr>
            <a:t>Adhésion et communication</a:t>
          </a:r>
        </a:p>
      </dgm:t>
    </dgm:pt>
    <dgm:pt modelId="{82184D70-0833-4902-A298-D795B348CBEE}" type="parTrans" cxnId="{928817A0-CF96-4401-86DD-02E40A56C4D0}">
      <dgm:prSet/>
      <dgm:spPr/>
      <dgm:t>
        <a:bodyPr/>
        <a:lstStyle/>
        <a:p>
          <a:endParaRPr lang="fr-CA"/>
        </a:p>
      </dgm:t>
    </dgm:pt>
    <dgm:pt modelId="{BC835D05-0762-44FA-9A38-7CF59BFF65B0}" type="sibTrans" cxnId="{928817A0-CF96-4401-86DD-02E40A56C4D0}">
      <dgm:prSet/>
      <dgm:spPr/>
      <dgm:t>
        <a:bodyPr/>
        <a:lstStyle/>
        <a:p>
          <a:endParaRPr lang="fr-CA"/>
        </a:p>
      </dgm:t>
    </dgm:pt>
    <dgm:pt modelId="{CC41F8C0-DA1E-41B0-B0DD-8440813FB59D}">
      <dgm:prSet phldrT="[Texte]"/>
      <dgm:spPr/>
      <dgm:t>
        <a:bodyPr/>
        <a:lstStyle/>
        <a:p>
          <a:r>
            <a:rPr lang="fr-CA"/>
            <a:t>Intégration des commentaires</a:t>
          </a:r>
        </a:p>
      </dgm:t>
    </dgm:pt>
    <dgm:pt modelId="{9B3B4EFD-9C3F-410F-8AD0-55B80F0A0CB9}" type="parTrans" cxnId="{477EFB0E-209C-4065-A9DE-03E123500543}">
      <dgm:prSet/>
      <dgm:spPr/>
      <dgm:t>
        <a:bodyPr/>
        <a:lstStyle/>
        <a:p>
          <a:endParaRPr lang="fr-CA"/>
        </a:p>
      </dgm:t>
    </dgm:pt>
    <dgm:pt modelId="{8D16EBEC-E821-4ADC-B9DE-E7CD5A3A4F1F}" type="sibTrans" cxnId="{477EFB0E-209C-4065-A9DE-03E123500543}">
      <dgm:prSet/>
      <dgm:spPr/>
      <dgm:t>
        <a:bodyPr/>
        <a:lstStyle/>
        <a:p>
          <a:endParaRPr lang="fr-CA"/>
        </a:p>
      </dgm:t>
    </dgm:pt>
    <dgm:pt modelId="{B44D6F4F-FD16-464C-9547-0C84B6435199}" type="pres">
      <dgm:prSet presAssocID="{BE3DFE17-6BAB-44DC-9083-274C6919BB58}" presName="CompostProcess" presStyleCnt="0">
        <dgm:presLayoutVars>
          <dgm:dir/>
          <dgm:resizeHandles val="exact"/>
        </dgm:presLayoutVars>
      </dgm:prSet>
      <dgm:spPr/>
    </dgm:pt>
    <dgm:pt modelId="{0FC227B1-92A1-41AE-AAC6-3D8C1B7A44F4}" type="pres">
      <dgm:prSet presAssocID="{BE3DFE17-6BAB-44DC-9083-274C6919BB58}" presName="arrow" presStyleLbl="bgShp" presStyleIdx="0" presStyleCnt="1"/>
      <dgm:spPr/>
    </dgm:pt>
    <dgm:pt modelId="{903B4409-D069-46C5-A1F4-1A3F741234C3}" type="pres">
      <dgm:prSet presAssocID="{BE3DFE17-6BAB-44DC-9083-274C6919BB58}" presName="linearProcess" presStyleCnt="0"/>
      <dgm:spPr/>
    </dgm:pt>
    <dgm:pt modelId="{0532211E-B30C-4062-8D03-3DCA97596DA7}" type="pres">
      <dgm:prSet presAssocID="{81041EDC-14E3-4BCA-969E-ED4F7CBC3540}" presName="textNode" presStyleLbl="node1" presStyleIdx="0" presStyleCnt="6">
        <dgm:presLayoutVars>
          <dgm:bulletEnabled val="1"/>
        </dgm:presLayoutVars>
      </dgm:prSet>
      <dgm:spPr/>
    </dgm:pt>
    <dgm:pt modelId="{68713F13-117C-43FE-9FC8-296440F0B7DA}" type="pres">
      <dgm:prSet presAssocID="{A6C2BD4A-95D4-4B43-9D21-BAAAB69D5F41}" presName="sibTrans" presStyleCnt="0"/>
      <dgm:spPr/>
    </dgm:pt>
    <dgm:pt modelId="{259F7C31-C1C0-4C70-9DDE-F218CBFD52E7}" type="pres">
      <dgm:prSet presAssocID="{231DFB42-121E-473A-8EC5-8F164E1911EF}" presName="textNode" presStyleLbl="node1" presStyleIdx="1" presStyleCnt="6">
        <dgm:presLayoutVars>
          <dgm:bulletEnabled val="1"/>
        </dgm:presLayoutVars>
      </dgm:prSet>
      <dgm:spPr/>
    </dgm:pt>
    <dgm:pt modelId="{A5E77BE8-2582-4A75-BE81-EC18DD732152}" type="pres">
      <dgm:prSet presAssocID="{48DC9190-837F-420B-ADD8-DF9B4C3CFFA3}" presName="sibTrans" presStyleCnt="0"/>
      <dgm:spPr/>
    </dgm:pt>
    <dgm:pt modelId="{E6C58BF8-CB03-403F-A407-CF38E6B115D9}" type="pres">
      <dgm:prSet presAssocID="{9FD9F964-730E-4F70-9879-E81649FAD403}" presName="textNode" presStyleLbl="node1" presStyleIdx="2" presStyleCnt="6">
        <dgm:presLayoutVars>
          <dgm:bulletEnabled val="1"/>
        </dgm:presLayoutVars>
      </dgm:prSet>
      <dgm:spPr/>
    </dgm:pt>
    <dgm:pt modelId="{D36A21C3-2795-49C7-9527-0421011054A2}" type="pres">
      <dgm:prSet presAssocID="{80D4524A-A6EB-43B1-ACA6-3F6C00FE4CD7}" presName="sibTrans" presStyleCnt="0"/>
      <dgm:spPr/>
    </dgm:pt>
    <dgm:pt modelId="{C27C9A0F-FB5C-4B28-8200-59807BF21381}" type="pres">
      <dgm:prSet presAssocID="{CC41F8C0-DA1E-41B0-B0DD-8440813FB59D}" presName="textNode" presStyleLbl="node1" presStyleIdx="3" presStyleCnt="6">
        <dgm:presLayoutVars>
          <dgm:bulletEnabled val="1"/>
        </dgm:presLayoutVars>
      </dgm:prSet>
      <dgm:spPr/>
    </dgm:pt>
    <dgm:pt modelId="{427BF02A-D687-43FF-BE9A-44B6868A11A3}" type="pres">
      <dgm:prSet presAssocID="{8D16EBEC-E821-4ADC-B9DE-E7CD5A3A4F1F}" presName="sibTrans" presStyleCnt="0"/>
      <dgm:spPr/>
    </dgm:pt>
    <dgm:pt modelId="{AF7DFA24-10C0-4968-8489-356F838C4C08}" type="pres">
      <dgm:prSet presAssocID="{F6BC70A0-3F4F-4F90-90D6-3CCF27EA5C83}" presName="textNode" presStyleLbl="node1" presStyleIdx="4" presStyleCnt="6">
        <dgm:presLayoutVars>
          <dgm:bulletEnabled val="1"/>
        </dgm:presLayoutVars>
      </dgm:prSet>
      <dgm:spPr/>
    </dgm:pt>
    <dgm:pt modelId="{3D95D6B8-8907-40C4-BD8C-A4C2E751D0F8}" type="pres">
      <dgm:prSet presAssocID="{7CCE4221-4B38-454D-8E04-DD573C8DE608}" presName="sibTrans" presStyleCnt="0"/>
      <dgm:spPr/>
    </dgm:pt>
    <dgm:pt modelId="{5DC1044F-F492-4824-BDEE-C881F2D8A41C}" type="pres">
      <dgm:prSet presAssocID="{56C1E428-CBAC-42FD-A596-8162287AC6C7}" presName="textNode" presStyleLbl="node1" presStyleIdx="5" presStyleCnt="6">
        <dgm:presLayoutVars>
          <dgm:bulletEnabled val="1"/>
        </dgm:presLayoutVars>
      </dgm:prSet>
      <dgm:spPr/>
    </dgm:pt>
  </dgm:ptLst>
  <dgm:cxnLst>
    <dgm:cxn modelId="{B03C6004-B686-4FAC-8E06-4122D5F17A23}" type="presOf" srcId="{231DFB42-121E-473A-8EC5-8F164E1911EF}" destId="{259F7C31-C1C0-4C70-9DDE-F218CBFD52E7}" srcOrd="0" destOrd="0" presId="urn:microsoft.com/office/officeart/2005/8/layout/hProcess9"/>
    <dgm:cxn modelId="{477EFB0E-209C-4065-A9DE-03E123500543}" srcId="{BE3DFE17-6BAB-44DC-9083-274C6919BB58}" destId="{CC41F8C0-DA1E-41B0-B0DD-8440813FB59D}" srcOrd="3" destOrd="0" parTransId="{9B3B4EFD-9C3F-410F-8AD0-55B80F0A0CB9}" sibTransId="{8D16EBEC-E821-4ADC-B9DE-E7CD5A3A4F1F}"/>
    <dgm:cxn modelId="{AD7C2540-D056-4F75-8BF6-C967A2E0BD62}" type="presOf" srcId="{9FD9F964-730E-4F70-9879-E81649FAD403}" destId="{E6C58BF8-CB03-403F-A407-CF38E6B115D9}" srcOrd="0" destOrd="0" presId="urn:microsoft.com/office/officeart/2005/8/layout/hProcess9"/>
    <dgm:cxn modelId="{E9122940-DFBE-44EF-A86A-0DCE03CC9A4C}" type="presOf" srcId="{CC41F8C0-DA1E-41B0-B0DD-8440813FB59D}" destId="{C27C9A0F-FB5C-4B28-8200-59807BF21381}" srcOrd="0" destOrd="0" presId="urn:microsoft.com/office/officeart/2005/8/layout/hProcess9"/>
    <dgm:cxn modelId="{2047FE5E-C8F2-47B4-945E-F9E5AE76B4FD}" type="presOf" srcId="{BE3DFE17-6BAB-44DC-9083-274C6919BB58}" destId="{B44D6F4F-FD16-464C-9547-0C84B6435199}" srcOrd="0" destOrd="0" presId="urn:microsoft.com/office/officeart/2005/8/layout/hProcess9"/>
    <dgm:cxn modelId="{928817A0-CF96-4401-86DD-02E40A56C4D0}" srcId="{BE3DFE17-6BAB-44DC-9083-274C6919BB58}" destId="{56C1E428-CBAC-42FD-A596-8162287AC6C7}" srcOrd="5" destOrd="0" parTransId="{82184D70-0833-4902-A298-D795B348CBEE}" sibTransId="{BC835D05-0762-44FA-9A38-7CF59BFF65B0}"/>
    <dgm:cxn modelId="{C3149AAB-2033-4668-B6F4-AC34073F829F}" srcId="{BE3DFE17-6BAB-44DC-9083-274C6919BB58}" destId="{9FD9F964-730E-4F70-9879-E81649FAD403}" srcOrd="2" destOrd="0" parTransId="{3934EDCE-E0A3-45BC-92EC-2B8A7ACB528E}" sibTransId="{80D4524A-A6EB-43B1-ACA6-3F6C00FE4CD7}"/>
    <dgm:cxn modelId="{95AEB7B2-6C77-4432-BF6B-B4F07B94184D}" srcId="{BE3DFE17-6BAB-44DC-9083-274C6919BB58}" destId="{F6BC70A0-3F4F-4F90-90D6-3CCF27EA5C83}" srcOrd="4" destOrd="0" parTransId="{171D8329-2E87-42F5-B8FD-C294EEBD15DF}" sibTransId="{7CCE4221-4B38-454D-8E04-DD573C8DE608}"/>
    <dgm:cxn modelId="{54D7BFB2-7E3A-4C4C-8422-5CDC87DBE0EE}" srcId="{BE3DFE17-6BAB-44DC-9083-274C6919BB58}" destId="{81041EDC-14E3-4BCA-969E-ED4F7CBC3540}" srcOrd="0" destOrd="0" parTransId="{F1D83849-0DBE-4B51-B9BF-5E28343E0AD5}" sibTransId="{A6C2BD4A-95D4-4B43-9D21-BAAAB69D5F41}"/>
    <dgm:cxn modelId="{FC721FB6-DCFA-4AB2-8757-CF44625ABCFE}" srcId="{BE3DFE17-6BAB-44DC-9083-274C6919BB58}" destId="{231DFB42-121E-473A-8EC5-8F164E1911EF}" srcOrd="1" destOrd="0" parTransId="{9E7B4B7B-AFAF-4EF0-A32D-336D400B81B7}" sibTransId="{48DC9190-837F-420B-ADD8-DF9B4C3CFFA3}"/>
    <dgm:cxn modelId="{7C7853CB-F519-4EB0-A5F7-F8DC99FE8882}" type="presOf" srcId="{F6BC70A0-3F4F-4F90-90D6-3CCF27EA5C83}" destId="{AF7DFA24-10C0-4968-8489-356F838C4C08}" srcOrd="0" destOrd="0" presId="urn:microsoft.com/office/officeart/2005/8/layout/hProcess9"/>
    <dgm:cxn modelId="{18B1E2E2-6418-46F1-B1D2-DB088AF4C4E9}" type="presOf" srcId="{81041EDC-14E3-4BCA-969E-ED4F7CBC3540}" destId="{0532211E-B30C-4062-8D03-3DCA97596DA7}" srcOrd="0" destOrd="0" presId="urn:microsoft.com/office/officeart/2005/8/layout/hProcess9"/>
    <dgm:cxn modelId="{B4943FED-0BD0-4A16-AED7-B4DC2196A0AC}" type="presOf" srcId="{56C1E428-CBAC-42FD-A596-8162287AC6C7}" destId="{5DC1044F-F492-4824-BDEE-C881F2D8A41C}" srcOrd="0" destOrd="0" presId="urn:microsoft.com/office/officeart/2005/8/layout/hProcess9"/>
    <dgm:cxn modelId="{37E82C9F-12FB-44EF-9845-565292E7A24C}" type="presParOf" srcId="{B44D6F4F-FD16-464C-9547-0C84B6435199}" destId="{0FC227B1-92A1-41AE-AAC6-3D8C1B7A44F4}" srcOrd="0" destOrd="0" presId="urn:microsoft.com/office/officeart/2005/8/layout/hProcess9"/>
    <dgm:cxn modelId="{33037319-E9D1-47AA-9B22-741A47F68C1E}" type="presParOf" srcId="{B44D6F4F-FD16-464C-9547-0C84B6435199}" destId="{903B4409-D069-46C5-A1F4-1A3F741234C3}" srcOrd="1" destOrd="0" presId="urn:microsoft.com/office/officeart/2005/8/layout/hProcess9"/>
    <dgm:cxn modelId="{B9BBDB77-5671-4482-99FF-E22E6F79E603}" type="presParOf" srcId="{903B4409-D069-46C5-A1F4-1A3F741234C3}" destId="{0532211E-B30C-4062-8D03-3DCA97596DA7}" srcOrd="0" destOrd="0" presId="urn:microsoft.com/office/officeart/2005/8/layout/hProcess9"/>
    <dgm:cxn modelId="{7569AA61-1FC2-4DB0-BC8B-C38EC7CB2710}" type="presParOf" srcId="{903B4409-D069-46C5-A1F4-1A3F741234C3}" destId="{68713F13-117C-43FE-9FC8-296440F0B7DA}" srcOrd="1" destOrd="0" presId="urn:microsoft.com/office/officeart/2005/8/layout/hProcess9"/>
    <dgm:cxn modelId="{105146DF-C247-4BC1-A8A0-82E58269B590}" type="presParOf" srcId="{903B4409-D069-46C5-A1F4-1A3F741234C3}" destId="{259F7C31-C1C0-4C70-9DDE-F218CBFD52E7}" srcOrd="2" destOrd="0" presId="urn:microsoft.com/office/officeart/2005/8/layout/hProcess9"/>
    <dgm:cxn modelId="{142B6110-4E11-4039-9410-49A00D7831F4}" type="presParOf" srcId="{903B4409-D069-46C5-A1F4-1A3F741234C3}" destId="{A5E77BE8-2582-4A75-BE81-EC18DD732152}" srcOrd="3" destOrd="0" presId="urn:microsoft.com/office/officeart/2005/8/layout/hProcess9"/>
    <dgm:cxn modelId="{CF93E37C-210C-4A68-8A3D-1D6DA2B70DA1}" type="presParOf" srcId="{903B4409-D069-46C5-A1F4-1A3F741234C3}" destId="{E6C58BF8-CB03-403F-A407-CF38E6B115D9}" srcOrd="4" destOrd="0" presId="urn:microsoft.com/office/officeart/2005/8/layout/hProcess9"/>
    <dgm:cxn modelId="{14730FDF-64C7-4DE8-BEE5-8B971978C4DA}" type="presParOf" srcId="{903B4409-D069-46C5-A1F4-1A3F741234C3}" destId="{D36A21C3-2795-49C7-9527-0421011054A2}" srcOrd="5" destOrd="0" presId="urn:microsoft.com/office/officeart/2005/8/layout/hProcess9"/>
    <dgm:cxn modelId="{3DA5212A-1773-4AAA-8EB2-CB92CB50F4EF}" type="presParOf" srcId="{903B4409-D069-46C5-A1F4-1A3F741234C3}" destId="{C27C9A0F-FB5C-4B28-8200-59807BF21381}" srcOrd="6" destOrd="0" presId="urn:microsoft.com/office/officeart/2005/8/layout/hProcess9"/>
    <dgm:cxn modelId="{58934C49-772C-466D-B86C-33192005DAF4}" type="presParOf" srcId="{903B4409-D069-46C5-A1F4-1A3F741234C3}" destId="{427BF02A-D687-43FF-BE9A-44B6868A11A3}" srcOrd="7" destOrd="0" presId="urn:microsoft.com/office/officeart/2005/8/layout/hProcess9"/>
    <dgm:cxn modelId="{40849520-9896-4EBB-B213-D86DA163EB84}" type="presParOf" srcId="{903B4409-D069-46C5-A1F4-1A3F741234C3}" destId="{AF7DFA24-10C0-4968-8489-356F838C4C08}" srcOrd="8" destOrd="0" presId="urn:microsoft.com/office/officeart/2005/8/layout/hProcess9"/>
    <dgm:cxn modelId="{19F91343-8562-4EB5-970C-71138C10E33B}" type="presParOf" srcId="{903B4409-D069-46C5-A1F4-1A3F741234C3}" destId="{3D95D6B8-8907-40C4-BD8C-A4C2E751D0F8}" srcOrd="9" destOrd="0" presId="urn:microsoft.com/office/officeart/2005/8/layout/hProcess9"/>
    <dgm:cxn modelId="{E68E9C15-449B-486E-9B48-1BF05EC596DC}" type="presParOf" srcId="{903B4409-D069-46C5-A1F4-1A3F741234C3}" destId="{5DC1044F-F492-4824-BDEE-C881F2D8A41C}" srcOrd="10" destOrd="0" presId="urn:microsoft.com/office/officeart/2005/8/layout/hProcess9"/>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681D27-C848-48BD-B6FB-AAB3ED2563EE}" type="doc">
      <dgm:prSet loTypeId="urn:microsoft.com/office/officeart/2005/8/layout/vList4" loCatId="list" qsTypeId="urn:microsoft.com/office/officeart/2005/8/quickstyle/simple1" qsCatId="simple" csTypeId="urn:microsoft.com/office/officeart/2005/8/colors/colorful2" csCatId="colorful" phldr="1"/>
      <dgm:spPr/>
    </dgm:pt>
    <dgm:pt modelId="{8B1C80BE-5216-4D8F-935F-8169D3FD27B7}">
      <dgm:prSet phldrT="[Texte]"/>
      <dgm:spPr/>
      <dgm:t>
        <a:bodyPr/>
        <a:lstStyle/>
        <a:p>
          <a:r>
            <a:rPr lang="fr-CA" b="1" dirty="0">
              <a:solidFill>
                <a:schemeClr val="tx1"/>
              </a:solidFill>
            </a:rPr>
            <a:t>Climat de travail et bien être</a:t>
          </a:r>
        </a:p>
      </dgm:t>
    </dgm:pt>
    <dgm:pt modelId="{DE7D40BF-07B4-451A-83A0-375F622BD8C2}" type="parTrans" cxnId="{04A945F7-7B81-49E0-AA97-3D37C7C7C762}">
      <dgm:prSet/>
      <dgm:spPr/>
      <dgm:t>
        <a:bodyPr/>
        <a:lstStyle/>
        <a:p>
          <a:endParaRPr lang="fr-CA" b="1">
            <a:solidFill>
              <a:schemeClr val="tx1"/>
            </a:solidFill>
          </a:endParaRPr>
        </a:p>
      </dgm:t>
    </dgm:pt>
    <dgm:pt modelId="{D2C2B37C-E809-43C7-B999-70B8E2FB2556}" type="sibTrans" cxnId="{04A945F7-7B81-49E0-AA97-3D37C7C7C762}">
      <dgm:prSet/>
      <dgm:spPr/>
      <dgm:t>
        <a:bodyPr/>
        <a:lstStyle/>
        <a:p>
          <a:endParaRPr lang="fr-CA" b="1">
            <a:solidFill>
              <a:schemeClr val="tx1"/>
            </a:solidFill>
          </a:endParaRPr>
        </a:p>
      </dgm:t>
    </dgm:pt>
    <dgm:pt modelId="{77841267-7092-4D44-969E-D8CD76FB2044}">
      <dgm:prSet phldrT="[Texte]"/>
      <dgm:spPr/>
      <dgm:t>
        <a:bodyPr/>
        <a:lstStyle/>
        <a:p>
          <a:r>
            <a:rPr lang="fr-CA" b="1" dirty="0">
              <a:solidFill>
                <a:schemeClr val="tx1"/>
              </a:solidFill>
            </a:rPr>
            <a:t>Meilleure gestion de projets</a:t>
          </a:r>
        </a:p>
      </dgm:t>
    </dgm:pt>
    <dgm:pt modelId="{A2878F54-A8AE-42A4-9DDC-1BAB7F489A82}" type="parTrans" cxnId="{6CF4DDCC-BDAE-4A32-B48F-E32AC8FB423B}">
      <dgm:prSet/>
      <dgm:spPr/>
      <dgm:t>
        <a:bodyPr/>
        <a:lstStyle/>
        <a:p>
          <a:endParaRPr lang="fr-CA" b="1">
            <a:solidFill>
              <a:schemeClr val="tx1"/>
            </a:solidFill>
          </a:endParaRPr>
        </a:p>
      </dgm:t>
    </dgm:pt>
    <dgm:pt modelId="{0C336E5D-B0F4-4CA8-AB11-BD1D9B731B0E}" type="sibTrans" cxnId="{6CF4DDCC-BDAE-4A32-B48F-E32AC8FB423B}">
      <dgm:prSet/>
      <dgm:spPr/>
      <dgm:t>
        <a:bodyPr/>
        <a:lstStyle/>
        <a:p>
          <a:endParaRPr lang="fr-CA" b="1">
            <a:solidFill>
              <a:schemeClr val="tx1"/>
            </a:solidFill>
          </a:endParaRPr>
        </a:p>
      </dgm:t>
    </dgm:pt>
    <dgm:pt modelId="{F6EB8B07-4483-44ED-A2B1-CE2E91D07A86}">
      <dgm:prSet phldrT="[Texte]"/>
      <dgm:spPr/>
      <dgm:t>
        <a:bodyPr/>
        <a:lstStyle/>
        <a:p>
          <a:r>
            <a:rPr lang="fr-CA" b="1" dirty="0">
              <a:solidFill>
                <a:schemeClr val="tx1"/>
              </a:solidFill>
            </a:rPr>
            <a:t>Collaboration multidisciplinaire améliorée</a:t>
          </a:r>
        </a:p>
      </dgm:t>
    </dgm:pt>
    <dgm:pt modelId="{94231612-B448-4DA5-B6E6-1D1DDC7A51A1}" type="parTrans" cxnId="{B2361CF0-7488-4220-BB2E-4987318C171C}">
      <dgm:prSet/>
      <dgm:spPr/>
      <dgm:t>
        <a:bodyPr/>
        <a:lstStyle/>
        <a:p>
          <a:endParaRPr lang="fr-CA" b="1">
            <a:solidFill>
              <a:schemeClr val="tx1"/>
            </a:solidFill>
          </a:endParaRPr>
        </a:p>
      </dgm:t>
    </dgm:pt>
    <dgm:pt modelId="{E459256E-4271-46AA-A55E-C20F79E07818}" type="sibTrans" cxnId="{B2361CF0-7488-4220-BB2E-4987318C171C}">
      <dgm:prSet/>
      <dgm:spPr/>
      <dgm:t>
        <a:bodyPr/>
        <a:lstStyle/>
        <a:p>
          <a:endParaRPr lang="fr-CA" b="1">
            <a:solidFill>
              <a:schemeClr val="tx1"/>
            </a:solidFill>
          </a:endParaRPr>
        </a:p>
      </dgm:t>
    </dgm:pt>
    <dgm:pt modelId="{1964F931-7FC7-476D-88DB-B2717B31277E}">
      <dgm:prSet phldrT="[Texte]"/>
      <dgm:spPr/>
      <dgm:t>
        <a:bodyPr/>
        <a:lstStyle/>
        <a:p>
          <a:r>
            <a:rPr lang="fr-CA" b="1" dirty="0">
              <a:solidFill>
                <a:schemeClr val="tx1"/>
              </a:solidFill>
            </a:rPr>
            <a:t>Qualité des projets</a:t>
          </a:r>
        </a:p>
      </dgm:t>
    </dgm:pt>
    <dgm:pt modelId="{A299C55A-2172-4850-8270-64AF7810BEC6}" type="parTrans" cxnId="{BC8200BF-83EF-41FB-B288-8EB82881809B}">
      <dgm:prSet/>
      <dgm:spPr/>
      <dgm:t>
        <a:bodyPr/>
        <a:lstStyle/>
        <a:p>
          <a:endParaRPr lang="fr-CA" b="1">
            <a:solidFill>
              <a:schemeClr val="tx1"/>
            </a:solidFill>
          </a:endParaRPr>
        </a:p>
      </dgm:t>
    </dgm:pt>
    <dgm:pt modelId="{EF97F965-A10B-45A5-93BE-56A9D5990F73}" type="sibTrans" cxnId="{BC8200BF-83EF-41FB-B288-8EB82881809B}">
      <dgm:prSet/>
      <dgm:spPr/>
      <dgm:t>
        <a:bodyPr/>
        <a:lstStyle/>
        <a:p>
          <a:endParaRPr lang="fr-CA" b="1">
            <a:solidFill>
              <a:schemeClr val="tx1"/>
            </a:solidFill>
          </a:endParaRPr>
        </a:p>
      </dgm:t>
    </dgm:pt>
    <dgm:pt modelId="{5059FCD0-0AF3-49EB-B0AB-F0F4F1C973BD}">
      <dgm:prSet phldrT="[Texte]"/>
      <dgm:spPr/>
      <dgm:t>
        <a:bodyPr/>
        <a:lstStyle/>
        <a:p>
          <a:r>
            <a:rPr lang="fr-CA" b="1" dirty="0">
              <a:solidFill>
                <a:schemeClr val="tx1"/>
              </a:solidFill>
            </a:rPr>
            <a:t>Crédibilité et reconnaissance</a:t>
          </a:r>
        </a:p>
      </dgm:t>
    </dgm:pt>
    <dgm:pt modelId="{4F923E7C-94FE-454B-9740-7E39971AC761}" type="parTrans" cxnId="{61BA7452-60C9-4552-8DD6-DF763BF943F0}">
      <dgm:prSet/>
      <dgm:spPr/>
      <dgm:t>
        <a:bodyPr/>
        <a:lstStyle/>
        <a:p>
          <a:endParaRPr lang="fr-CA" b="1">
            <a:solidFill>
              <a:schemeClr val="tx1"/>
            </a:solidFill>
          </a:endParaRPr>
        </a:p>
      </dgm:t>
    </dgm:pt>
    <dgm:pt modelId="{BF1978A8-10FA-4EF6-B1BA-F78B5003F49C}" type="sibTrans" cxnId="{61BA7452-60C9-4552-8DD6-DF763BF943F0}">
      <dgm:prSet/>
      <dgm:spPr/>
      <dgm:t>
        <a:bodyPr/>
        <a:lstStyle/>
        <a:p>
          <a:endParaRPr lang="fr-CA" b="1">
            <a:solidFill>
              <a:schemeClr val="tx1"/>
            </a:solidFill>
          </a:endParaRPr>
        </a:p>
      </dgm:t>
    </dgm:pt>
    <dgm:pt modelId="{28EA75D1-1F29-492C-82AF-ECF31E877C51}">
      <dgm:prSet phldrT="[Texte]"/>
      <dgm:spPr/>
      <dgm:t>
        <a:bodyPr/>
        <a:lstStyle/>
        <a:p>
          <a:r>
            <a:rPr lang="fr-CA" b="1" dirty="0">
              <a:solidFill>
                <a:schemeClr val="tx1"/>
              </a:solidFill>
            </a:rPr>
            <a:t>Efficacité d’équipe</a:t>
          </a:r>
        </a:p>
      </dgm:t>
    </dgm:pt>
    <dgm:pt modelId="{70F2CF5B-2C56-436B-8A67-1A47C53B8D0B}" type="parTrans" cxnId="{A0EB0A16-7A25-45FE-A490-81A0CD8B5D8A}">
      <dgm:prSet/>
      <dgm:spPr/>
      <dgm:t>
        <a:bodyPr/>
        <a:lstStyle/>
        <a:p>
          <a:endParaRPr lang="fr-CA" b="1">
            <a:solidFill>
              <a:schemeClr val="tx1"/>
            </a:solidFill>
          </a:endParaRPr>
        </a:p>
      </dgm:t>
    </dgm:pt>
    <dgm:pt modelId="{CDAF9333-1108-4679-B850-46E800F90FD0}" type="sibTrans" cxnId="{A0EB0A16-7A25-45FE-A490-81A0CD8B5D8A}">
      <dgm:prSet/>
      <dgm:spPr/>
      <dgm:t>
        <a:bodyPr/>
        <a:lstStyle/>
        <a:p>
          <a:endParaRPr lang="fr-CA" b="1">
            <a:solidFill>
              <a:schemeClr val="tx1"/>
            </a:solidFill>
          </a:endParaRPr>
        </a:p>
      </dgm:t>
    </dgm:pt>
    <dgm:pt modelId="{1F4AB6A7-1C73-4E9F-8EAB-93B2F270E47B}" type="pres">
      <dgm:prSet presAssocID="{35681D27-C848-48BD-B6FB-AAB3ED2563EE}" presName="linear" presStyleCnt="0">
        <dgm:presLayoutVars>
          <dgm:dir/>
          <dgm:resizeHandles val="exact"/>
        </dgm:presLayoutVars>
      </dgm:prSet>
      <dgm:spPr/>
    </dgm:pt>
    <dgm:pt modelId="{3EA64A76-0D29-485B-BDAB-E40B4FE5EADF}" type="pres">
      <dgm:prSet presAssocID="{8B1C80BE-5216-4D8F-935F-8169D3FD27B7}" presName="comp" presStyleCnt="0"/>
      <dgm:spPr/>
    </dgm:pt>
    <dgm:pt modelId="{3AD78566-5CFF-4355-9AA2-CE08392B6243}" type="pres">
      <dgm:prSet presAssocID="{8B1C80BE-5216-4D8F-935F-8169D3FD27B7}" presName="box" presStyleLbl="node1" presStyleIdx="0" presStyleCnt="6"/>
      <dgm:spPr/>
    </dgm:pt>
    <dgm:pt modelId="{959A578F-02C7-4242-8F5D-6A9BD9845E45}" type="pres">
      <dgm:prSet presAssocID="{8B1C80BE-5216-4D8F-935F-8169D3FD27B7}" presName="img"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59000" b="-59000"/>
          </a:stretch>
        </a:blipFill>
      </dgm:spPr>
      <dgm:extLst>
        <a:ext uri="{E40237B7-FDA0-4F09-8148-C483321AD2D9}">
          <dgm14:cNvPr xmlns:dgm14="http://schemas.microsoft.com/office/drawing/2010/diagram" id="0" name="" descr="Soleil avec un remplissage uni"/>
        </a:ext>
      </dgm:extLst>
    </dgm:pt>
    <dgm:pt modelId="{DAF66F8B-B5AC-4108-8EDA-DBB13382F254}" type="pres">
      <dgm:prSet presAssocID="{8B1C80BE-5216-4D8F-935F-8169D3FD27B7}" presName="text" presStyleLbl="node1" presStyleIdx="0" presStyleCnt="6">
        <dgm:presLayoutVars>
          <dgm:bulletEnabled val="1"/>
        </dgm:presLayoutVars>
      </dgm:prSet>
      <dgm:spPr/>
    </dgm:pt>
    <dgm:pt modelId="{256512A1-D825-416C-9A72-47A1C9BE7BEB}" type="pres">
      <dgm:prSet presAssocID="{D2C2B37C-E809-43C7-B999-70B8E2FB2556}" presName="spacer" presStyleCnt="0"/>
      <dgm:spPr/>
    </dgm:pt>
    <dgm:pt modelId="{074B6A34-F182-4FDE-961B-BF12ADDCA295}" type="pres">
      <dgm:prSet presAssocID="{77841267-7092-4D44-969E-D8CD76FB2044}" presName="comp" presStyleCnt="0"/>
      <dgm:spPr/>
    </dgm:pt>
    <dgm:pt modelId="{2C937C27-BA1B-4C9B-872F-27A433530765}" type="pres">
      <dgm:prSet presAssocID="{77841267-7092-4D44-969E-D8CD76FB2044}" presName="box" presStyleLbl="node1" presStyleIdx="1" presStyleCnt="6"/>
      <dgm:spPr/>
    </dgm:pt>
    <dgm:pt modelId="{28EE42F3-AECE-443E-8DDA-DE0D3AF6DC05}" type="pres">
      <dgm:prSet presAssocID="{77841267-7092-4D44-969E-D8CD76FB2044}" presName="img"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59000" b="-59000"/>
          </a:stretch>
        </a:blipFill>
      </dgm:spPr>
      <dgm:extLst>
        <a:ext uri="{E40237B7-FDA0-4F09-8148-C483321AD2D9}">
          <dgm14:cNvPr xmlns:dgm14="http://schemas.microsoft.com/office/drawing/2010/diagram" id="0" name="" descr="Poignée de main avec un remplissage uni"/>
        </a:ext>
      </dgm:extLst>
    </dgm:pt>
    <dgm:pt modelId="{7836F980-E939-48B4-AA11-04A6BE9BF8C1}" type="pres">
      <dgm:prSet presAssocID="{77841267-7092-4D44-969E-D8CD76FB2044}" presName="text" presStyleLbl="node1" presStyleIdx="1" presStyleCnt="6">
        <dgm:presLayoutVars>
          <dgm:bulletEnabled val="1"/>
        </dgm:presLayoutVars>
      </dgm:prSet>
      <dgm:spPr/>
    </dgm:pt>
    <dgm:pt modelId="{BA0D7240-00DF-4381-898F-81C991A6BB64}" type="pres">
      <dgm:prSet presAssocID="{0C336E5D-B0F4-4CA8-AB11-BD1D9B731B0E}" presName="spacer" presStyleCnt="0"/>
      <dgm:spPr/>
    </dgm:pt>
    <dgm:pt modelId="{FE13EA4D-EC33-40A2-85F3-7BB43209D286}" type="pres">
      <dgm:prSet presAssocID="{F6EB8B07-4483-44ED-A2B1-CE2E91D07A86}" presName="comp" presStyleCnt="0"/>
      <dgm:spPr/>
    </dgm:pt>
    <dgm:pt modelId="{4B9787C5-87DC-4BC4-874D-BB84B15093A7}" type="pres">
      <dgm:prSet presAssocID="{F6EB8B07-4483-44ED-A2B1-CE2E91D07A86}" presName="box" presStyleLbl="node1" presStyleIdx="2" presStyleCnt="6"/>
      <dgm:spPr/>
    </dgm:pt>
    <dgm:pt modelId="{58299E0B-FFE5-4CA6-AF33-65C808AEF701}" type="pres">
      <dgm:prSet presAssocID="{F6EB8B07-4483-44ED-A2B1-CE2E91D07A86}" presName="img"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59000" b="-59000"/>
          </a:stretch>
        </a:blipFill>
      </dgm:spPr>
      <dgm:extLst>
        <a:ext uri="{E40237B7-FDA0-4F09-8148-C483321AD2D9}">
          <dgm14:cNvPr xmlns:dgm14="http://schemas.microsoft.com/office/drawing/2010/diagram" id="0" name="" descr="Réussite du groupe avec un remplissage uni"/>
        </a:ext>
      </dgm:extLst>
    </dgm:pt>
    <dgm:pt modelId="{0EBC1F23-D287-4532-9925-C149285DE69D}" type="pres">
      <dgm:prSet presAssocID="{F6EB8B07-4483-44ED-A2B1-CE2E91D07A86}" presName="text" presStyleLbl="node1" presStyleIdx="2" presStyleCnt="6">
        <dgm:presLayoutVars>
          <dgm:bulletEnabled val="1"/>
        </dgm:presLayoutVars>
      </dgm:prSet>
      <dgm:spPr/>
    </dgm:pt>
    <dgm:pt modelId="{47452CC9-4B74-4556-AA43-865DF95E998B}" type="pres">
      <dgm:prSet presAssocID="{E459256E-4271-46AA-A55E-C20F79E07818}" presName="spacer" presStyleCnt="0"/>
      <dgm:spPr/>
    </dgm:pt>
    <dgm:pt modelId="{3DC24086-413E-48CE-A36A-7066A072F2DB}" type="pres">
      <dgm:prSet presAssocID="{1964F931-7FC7-476D-88DB-B2717B31277E}" presName="comp" presStyleCnt="0"/>
      <dgm:spPr/>
    </dgm:pt>
    <dgm:pt modelId="{0AB0FA82-0BA0-4606-9C93-D98F9DD749DC}" type="pres">
      <dgm:prSet presAssocID="{1964F931-7FC7-476D-88DB-B2717B31277E}" presName="box" presStyleLbl="node1" presStyleIdx="3" presStyleCnt="6"/>
      <dgm:spPr/>
    </dgm:pt>
    <dgm:pt modelId="{ADB51AFD-1057-4C2B-823C-AE593FD0F7FB}" type="pres">
      <dgm:prSet presAssocID="{1964F931-7FC7-476D-88DB-B2717B31277E}" presName="img"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59000" b="-59000"/>
          </a:stretch>
        </a:blipFill>
      </dgm:spPr>
      <dgm:extLst>
        <a:ext uri="{E40237B7-FDA0-4F09-8148-C483321AD2D9}">
          <dgm14:cNvPr xmlns:dgm14="http://schemas.microsoft.com/office/drawing/2010/diagram" id="0" name="" descr="Badge Nouveau avec un remplissage uni"/>
        </a:ext>
      </dgm:extLst>
    </dgm:pt>
    <dgm:pt modelId="{A3D326F3-B661-4F38-A9CC-C7983B7BAA86}" type="pres">
      <dgm:prSet presAssocID="{1964F931-7FC7-476D-88DB-B2717B31277E}" presName="text" presStyleLbl="node1" presStyleIdx="3" presStyleCnt="6">
        <dgm:presLayoutVars>
          <dgm:bulletEnabled val="1"/>
        </dgm:presLayoutVars>
      </dgm:prSet>
      <dgm:spPr/>
    </dgm:pt>
    <dgm:pt modelId="{FC76E355-DCDE-49D5-A279-1BBB61D3E7BF}" type="pres">
      <dgm:prSet presAssocID="{EF97F965-A10B-45A5-93BE-56A9D5990F73}" presName="spacer" presStyleCnt="0"/>
      <dgm:spPr/>
    </dgm:pt>
    <dgm:pt modelId="{86301186-DB24-4A84-87C2-F53EC6C84BFA}" type="pres">
      <dgm:prSet presAssocID="{5059FCD0-0AF3-49EB-B0AB-F0F4F1C973BD}" presName="comp" presStyleCnt="0"/>
      <dgm:spPr/>
    </dgm:pt>
    <dgm:pt modelId="{3BA0222A-BEE1-48FC-8986-EC77C7FABFF4}" type="pres">
      <dgm:prSet presAssocID="{5059FCD0-0AF3-49EB-B0AB-F0F4F1C973BD}" presName="box" presStyleLbl="node1" presStyleIdx="4" presStyleCnt="6"/>
      <dgm:spPr/>
    </dgm:pt>
    <dgm:pt modelId="{DF3FCF37-498B-41AB-A21B-B2AB3559954C}" type="pres">
      <dgm:prSet presAssocID="{5059FCD0-0AF3-49EB-B0AB-F0F4F1C973BD}" presName="img"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59000" b="-59000"/>
          </a:stretch>
        </a:blipFill>
      </dgm:spPr>
      <dgm:extLst>
        <a:ext uri="{E40237B7-FDA0-4F09-8148-C483321AD2D9}">
          <dgm14:cNvPr xmlns:dgm14="http://schemas.microsoft.com/office/drawing/2010/diagram" id="0" name="" descr="Création de récits avec un remplissage uni"/>
        </a:ext>
      </dgm:extLst>
    </dgm:pt>
    <dgm:pt modelId="{2F6420FB-F4A7-464D-AA1F-F97EA200E65A}" type="pres">
      <dgm:prSet presAssocID="{5059FCD0-0AF3-49EB-B0AB-F0F4F1C973BD}" presName="text" presStyleLbl="node1" presStyleIdx="4" presStyleCnt="6">
        <dgm:presLayoutVars>
          <dgm:bulletEnabled val="1"/>
        </dgm:presLayoutVars>
      </dgm:prSet>
      <dgm:spPr/>
    </dgm:pt>
    <dgm:pt modelId="{7D32998B-4C1A-4647-9CD6-8FAB91FC8BDB}" type="pres">
      <dgm:prSet presAssocID="{BF1978A8-10FA-4EF6-B1BA-F78B5003F49C}" presName="spacer" presStyleCnt="0"/>
      <dgm:spPr/>
    </dgm:pt>
    <dgm:pt modelId="{C09E7E6F-A7AD-49F6-B36A-61E3577E8460}" type="pres">
      <dgm:prSet presAssocID="{28EA75D1-1F29-492C-82AF-ECF31E877C51}" presName="comp" presStyleCnt="0"/>
      <dgm:spPr/>
    </dgm:pt>
    <dgm:pt modelId="{EC0346F4-66FC-483F-A6EF-653D5CCAAC14}" type="pres">
      <dgm:prSet presAssocID="{28EA75D1-1F29-492C-82AF-ECF31E877C51}" presName="box" presStyleLbl="node1" presStyleIdx="5" presStyleCnt="6"/>
      <dgm:spPr/>
    </dgm:pt>
    <dgm:pt modelId="{D00C78B5-7A06-4660-BE5C-8422702A9B29}" type="pres">
      <dgm:prSet presAssocID="{28EA75D1-1F29-492C-82AF-ECF31E877C51}" presName="img"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63000" b="-63000"/>
          </a:stretch>
        </a:blipFill>
      </dgm:spPr>
      <dgm:extLst>
        <a:ext uri="{E40237B7-FDA0-4F09-8148-C483321AD2D9}">
          <dgm14:cNvPr xmlns:dgm14="http://schemas.microsoft.com/office/drawing/2010/diagram" id="0" name="" descr="Cercles avec lignes avec un remplissage uni"/>
        </a:ext>
      </dgm:extLst>
    </dgm:pt>
    <dgm:pt modelId="{0344D1F2-10A2-48AA-9E57-245940FEAB9C}" type="pres">
      <dgm:prSet presAssocID="{28EA75D1-1F29-492C-82AF-ECF31E877C51}" presName="text" presStyleLbl="node1" presStyleIdx="5" presStyleCnt="6">
        <dgm:presLayoutVars>
          <dgm:bulletEnabled val="1"/>
        </dgm:presLayoutVars>
      </dgm:prSet>
      <dgm:spPr/>
    </dgm:pt>
  </dgm:ptLst>
  <dgm:cxnLst>
    <dgm:cxn modelId="{9766200A-731E-4E04-950B-C3B78CB772CA}" type="presOf" srcId="{1964F931-7FC7-476D-88DB-B2717B31277E}" destId="{0AB0FA82-0BA0-4606-9C93-D98F9DD749DC}" srcOrd="0" destOrd="0" presId="urn:microsoft.com/office/officeart/2005/8/layout/vList4"/>
    <dgm:cxn modelId="{0FD2220B-CC5B-464B-AAF5-BA95AB5D4CCE}" type="presOf" srcId="{28EA75D1-1F29-492C-82AF-ECF31E877C51}" destId="{0344D1F2-10A2-48AA-9E57-245940FEAB9C}" srcOrd="1" destOrd="0" presId="urn:microsoft.com/office/officeart/2005/8/layout/vList4"/>
    <dgm:cxn modelId="{6C04CD0B-EA75-4052-831E-DA67DB8C9925}" type="presOf" srcId="{F6EB8B07-4483-44ED-A2B1-CE2E91D07A86}" destId="{0EBC1F23-D287-4532-9925-C149285DE69D}" srcOrd="1" destOrd="0" presId="urn:microsoft.com/office/officeart/2005/8/layout/vList4"/>
    <dgm:cxn modelId="{A0EB0A16-7A25-45FE-A490-81A0CD8B5D8A}" srcId="{35681D27-C848-48BD-B6FB-AAB3ED2563EE}" destId="{28EA75D1-1F29-492C-82AF-ECF31E877C51}" srcOrd="5" destOrd="0" parTransId="{70F2CF5B-2C56-436B-8A67-1A47C53B8D0B}" sibTransId="{CDAF9333-1108-4679-B850-46E800F90FD0}"/>
    <dgm:cxn modelId="{63863A21-D5EE-4D8A-9CC0-A968BF2C02D8}" type="presOf" srcId="{8B1C80BE-5216-4D8F-935F-8169D3FD27B7}" destId="{DAF66F8B-B5AC-4108-8EDA-DBB13382F254}" srcOrd="1" destOrd="0" presId="urn:microsoft.com/office/officeart/2005/8/layout/vList4"/>
    <dgm:cxn modelId="{9956733A-CCB6-402F-BA45-AF67FF395799}" type="presOf" srcId="{77841267-7092-4D44-969E-D8CD76FB2044}" destId="{2C937C27-BA1B-4C9B-872F-27A433530765}" srcOrd="0" destOrd="0" presId="urn:microsoft.com/office/officeart/2005/8/layout/vList4"/>
    <dgm:cxn modelId="{6D1E9846-E4AB-4E6A-87AE-54261C5D0B39}" type="presOf" srcId="{5059FCD0-0AF3-49EB-B0AB-F0F4F1C973BD}" destId="{3BA0222A-BEE1-48FC-8986-EC77C7FABFF4}" srcOrd="0" destOrd="0" presId="urn:microsoft.com/office/officeart/2005/8/layout/vList4"/>
    <dgm:cxn modelId="{70B05170-F36C-4569-B8B1-1205E98F5D9E}" type="presOf" srcId="{77841267-7092-4D44-969E-D8CD76FB2044}" destId="{7836F980-E939-48B4-AA11-04A6BE9BF8C1}" srcOrd="1" destOrd="0" presId="urn:microsoft.com/office/officeart/2005/8/layout/vList4"/>
    <dgm:cxn modelId="{61BA7452-60C9-4552-8DD6-DF763BF943F0}" srcId="{35681D27-C848-48BD-B6FB-AAB3ED2563EE}" destId="{5059FCD0-0AF3-49EB-B0AB-F0F4F1C973BD}" srcOrd="4" destOrd="0" parTransId="{4F923E7C-94FE-454B-9740-7E39971AC761}" sibTransId="{BF1978A8-10FA-4EF6-B1BA-F78B5003F49C}"/>
    <dgm:cxn modelId="{802F3256-14BA-4BB6-ABF2-E151F9625E90}" type="presOf" srcId="{8B1C80BE-5216-4D8F-935F-8169D3FD27B7}" destId="{3AD78566-5CFF-4355-9AA2-CE08392B6243}" srcOrd="0" destOrd="0" presId="urn:microsoft.com/office/officeart/2005/8/layout/vList4"/>
    <dgm:cxn modelId="{2C32A388-1DEB-4E3F-B276-706BF99BD9C7}" type="presOf" srcId="{5059FCD0-0AF3-49EB-B0AB-F0F4F1C973BD}" destId="{2F6420FB-F4A7-464D-AA1F-F97EA200E65A}" srcOrd="1" destOrd="0" presId="urn:microsoft.com/office/officeart/2005/8/layout/vList4"/>
    <dgm:cxn modelId="{493D7D8E-5D51-428C-9C9D-DB3A09747FB4}" type="presOf" srcId="{1964F931-7FC7-476D-88DB-B2717B31277E}" destId="{A3D326F3-B661-4F38-A9CC-C7983B7BAA86}" srcOrd="1" destOrd="0" presId="urn:microsoft.com/office/officeart/2005/8/layout/vList4"/>
    <dgm:cxn modelId="{10C1DE9A-ED53-4055-898E-B45706F50F3F}" type="presOf" srcId="{35681D27-C848-48BD-B6FB-AAB3ED2563EE}" destId="{1F4AB6A7-1C73-4E9F-8EAB-93B2F270E47B}" srcOrd="0" destOrd="0" presId="urn:microsoft.com/office/officeart/2005/8/layout/vList4"/>
    <dgm:cxn modelId="{619A32A8-19EB-41A6-B176-77674D4DDF95}" type="presOf" srcId="{F6EB8B07-4483-44ED-A2B1-CE2E91D07A86}" destId="{4B9787C5-87DC-4BC4-874D-BB84B15093A7}" srcOrd="0" destOrd="0" presId="urn:microsoft.com/office/officeart/2005/8/layout/vList4"/>
    <dgm:cxn modelId="{BC8200BF-83EF-41FB-B288-8EB82881809B}" srcId="{35681D27-C848-48BD-B6FB-AAB3ED2563EE}" destId="{1964F931-7FC7-476D-88DB-B2717B31277E}" srcOrd="3" destOrd="0" parTransId="{A299C55A-2172-4850-8270-64AF7810BEC6}" sibTransId="{EF97F965-A10B-45A5-93BE-56A9D5990F73}"/>
    <dgm:cxn modelId="{E3CAF4C5-56DB-4114-A1E3-2D3522F05A80}" type="presOf" srcId="{28EA75D1-1F29-492C-82AF-ECF31E877C51}" destId="{EC0346F4-66FC-483F-A6EF-653D5CCAAC14}" srcOrd="0" destOrd="0" presId="urn:microsoft.com/office/officeart/2005/8/layout/vList4"/>
    <dgm:cxn modelId="{6CF4DDCC-BDAE-4A32-B48F-E32AC8FB423B}" srcId="{35681D27-C848-48BD-B6FB-AAB3ED2563EE}" destId="{77841267-7092-4D44-969E-D8CD76FB2044}" srcOrd="1" destOrd="0" parTransId="{A2878F54-A8AE-42A4-9DDC-1BAB7F489A82}" sibTransId="{0C336E5D-B0F4-4CA8-AB11-BD1D9B731B0E}"/>
    <dgm:cxn modelId="{B2361CF0-7488-4220-BB2E-4987318C171C}" srcId="{35681D27-C848-48BD-B6FB-AAB3ED2563EE}" destId="{F6EB8B07-4483-44ED-A2B1-CE2E91D07A86}" srcOrd="2" destOrd="0" parTransId="{94231612-B448-4DA5-B6E6-1D1DDC7A51A1}" sibTransId="{E459256E-4271-46AA-A55E-C20F79E07818}"/>
    <dgm:cxn modelId="{04A945F7-7B81-49E0-AA97-3D37C7C7C762}" srcId="{35681D27-C848-48BD-B6FB-AAB3ED2563EE}" destId="{8B1C80BE-5216-4D8F-935F-8169D3FD27B7}" srcOrd="0" destOrd="0" parTransId="{DE7D40BF-07B4-451A-83A0-375F622BD8C2}" sibTransId="{D2C2B37C-E809-43C7-B999-70B8E2FB2556}"/>
    <dgm:cxn modelId="{34537289-B107-4A1B-B711-51B4B249006B}" type="presParOf" srcId="{1F4AB6A7-1C73-4E9F-8EAB-93B2F270E47B}" destId="{3EA64A76-0D29-485B-BDAB-E40B4FE5EADF}" srcOrd="0" destOrd="0" presId="urn:microsoft.com/office/officeart/2005/8/layout/vList4"/>
    <dgm:cxn modelId="{CDE90818-29D0-4489-98CB-527EFFD6938F}" type="presParOf" srcId="{3EA64A76-0D29-485B-BDAB-E40B4FE5EADF}" destId="{3AD78566-5CFF-4355-9AA2-CE08392B6243}" srcOrd="0" destOrd="0" presId="urn:microsoft.com/office/officeart/2005/8/layout/vList4"/>
    <dgm:cxn modelId="{FFAF931B-E1C1-4C6B-AC44-DC3DF5DB1386}" type="presParOf" srcId="{3EA64A76-0D29-485B-BDAB-E40B4FE5EADF}" destId="{959A578F-02C7-4242-8F5D-6A9BD9845E45}" srcOrd="1" destOrd="0" presId="urn:microsoft.com/office/officeart/2005/8/layout/vList4"/>
    <dgm:cxn modelId="{105A4DCB-2EEB-4C1A-93B6-A554053E5D03}" type="presParOf" srcId="{3EA64A76-0D29-485B-BDAB-E40B4FE5EADF}" destId="{DAF66F8B-B5AC-4108-8EDA-DBB13382F254}" srcOrd="2" destOrd="0" presId="urn:microsoft.com/office/officeart/2005/8/layout/vList4"/>
    <dgm:cxn modelId="{8DB279FF-EEF4-4AA3-96F2-77B4EA609FA6}" type="presParOf" srcId="{1F4AB6A7-1C73-4E9F-8EAB-93B2F270E47B}" destId="{256512A1-D825-416C-9A72-47A1C9BE7BEB}" srcOrd="1" destOrd="0" presId="urn:microsoft.com/office/officeart/2005/8/layout/vList4"/>
    <dgm:cxn modelId="{7570A852-5610-46AF-A064-53D272CBFFFE}" type="presParOf" srcId="{1F4AB6A7-1C73-4E9F-8EAB-93B2F270E47B}" destId="{074B6A34-F182-4FDE-961B-BF12ADDCA295}" srcOrd="2" destOrd="0" presId="urn:microsoft.com/office/officeart/2005/8/layout/vList4"/>
    <dgm:cxn modelId="{8E98854B-1964-425B-AF61-EE620B802F6C}" type="presParOf" srcId="{074B6A34-F182-4FDE-961B-BF12ADDCA295}" destId="{2C937C27-BA1B-4C9B-872F-27A433530765}" srcOrd="0" destOrd="0" presId="urn:microsoft.com/office/officeart/2005/8/layout/vList4"/>
    <dgm:cxn modelId="{CD180F12-6BDF-46B2-903C-5986313DE11E}" type="presParOf" srcId="{074B6A34-F182-4FDE-961B-BF12ADDCA295}" destId="{28EE42F3-AECE-443E-8DDA-DE0D3AF6DC05}" srcOrd="1" destOrd="0" presId="urn:microsoft.com/office/officeart/2005/8/layout/vList4"/>
    <dgm:cxn modelId="{C14743A0-E3D4-4FFC-A802-5E763AD4FAE5}" type="presParOf" srcId="{074B6A34-F182-4FDE-961B-BF12ADDCA295}" destId="{7836F980-E939-48B4-AA11-04A6BE9BF8C1}" srcOrd="2" destOrd="0" presId="urn:microsoft.com/office/officeart/2005/8/layout/vList4"/>
    <dgm:cxn modelId="{C42700C4-F8D7-486D-9B2D-18A7E36CA7CD}" type="presParOf" srcId="{1F4AB6A7-1C73-4E9F-8EAB-93B2F270E47B}" destId="{BA0D7240-00DF-4381-898F-81C991A6BB64}" srcOrd="3" destOrd="0" presId="urn:microsoft.com/office/officeart/2005/8/layout/vList4"/>
    <dgm:cxn modelId="{221DDABC-A391-4420-B260-8BAFD7A2C4AD}" type="presParOf" srcId="{1F4AB6A7-1C73-4E9F-8EAB-93B2F270E47B}" destId="{FE13EA4D-EC33-40A2-85F3-7BB43209D286}" srcOrd="4" destOrd="0" presId="urn:microsoft.com/office/officeart/2005/8/layout/vList4"/>
    <dgm:cxn modelId="{9D89C938-51CF-4700-896A-B027DC77BE95}" type="presParOf" srcId="{FE13EA4D-EC33-40A2-85F3-7BB43209D286}" destId="{4B9787C5-87DC-4BC4-874D-BB84B15093A7}" srcOrd="0" destOrd="0" presId="urn:microsoft.com/office/officeart/2005/8/layout/vList4"/>
    <dgm:cxn modelId="{1A1F235E-EDC0-4858-B67E-7683925A0C17}" type="presParOf" srcId="{FE13EA4D-EC33-40A2-85F3-7BB43209D286}" destId="{58299E0B-FFE5-4CA6-AF33-65C808AEF701}" srcOrd="1" destOrd="0" presId="urn:microsoft.com/office/officeart/2005/8/layout/vList4"/>
    <dgm:cxn modelId="{913106E9-BEFE-4053-BC0C-3E72F6805872}" type="presParOf" srcId="{FE13EA4D-EC33-40A2-85F3-7BB43209D286}" destId="{0EBC1F23-D287-4532-9925-C149285DE69D}" srcOrd="2" destOrd="0" presId="urn:microsoft.com/office/officeart/2005/8/layout/vList4"/>
    <dgm:cxn modelId="{72F44D54-03ED-4491-A80A-B7DCE52262B6}" type="presParOf" srcId="{1F4AB6A7-1C73-4E9F-8EAB-93B2F270E47B}" destId="{47452CC9-4B74-4556-AA43-865DF95E998B}" srcOrd="5" destOrd="0" presId="urn:microsoft.com/office/officeart/2005/8/layout/vList4"/>
    <dgm:cxn modelId="{17EC5489-D412-46C8-85D0-CF8DA2CE5660}" type="presParOf" srcId="{1F4AB6A7-1C73-4E9F-8EAB-93B2F270E47B}" destId="{3DC24086-413E-48CE-A36A-7066A072F2DB}" srcOrd="6" destOrd="0" presId="urn:microsoft.com/office/officeart/2005/8/layout/vList4"/>
    <dgm:cxn modelId="{6B16A6A1-2832-4B50-A1DC-9377FC241825}" type="presParOf" srcId="{3DC24086-413E-48CE-A36A-7066A072F2DB}" destId="{0AB0FA82-0BA0-4606-9C93-D98F9DD749DC}" srcOrd="0" destOrd="0" presId="urn:microsoft.com/office/officeart/2005/8/layout/vList4"/>
    <dgm:cxn modelId="{30CC026A-1C89-4932-94EC-BB197FF53909}" type="presParOf" srcId="{3DC24086-413E-48CE-A36A-7066A072F2DB}" destId="{ADB51AFD-1057-4C2B-823C-AE593FD0F7FB}" srcOrd="1" destOrd="0" presId="urn:microsoft.com/office/officeart/2005/8/layout/vList4"/>
    <dgm:cxn modelId="{4F11B886-8497-4ACB-8B2C-B8A87BA90324}" type="presParOf" srcId="{3DC24086-413E-48CE-A36A-7066A072F2DB}" destId="{A3D326F3-B661-4F38-A9CC-C7983B7BAA86}" srcOrd="2" destOrd="0" presId="urn:microsoft.com/office/officeart/2005/8/layout/vList4"/>
    <dgm:cxn modelId="{58CD9968-8693-48CE-B790-21F537342F9B}" type="presParOf" srcId="{1F4AB6A7-1C73-4E9F-8EAB-93B2F270E47B}" destId="{FC76E355-DCDE-49D5-A279-1BBB61D3E7BF}" srcOrd="7" destOrd="0" presId="urn:microsoft.com/office/officeart/2005/8/layout/vList4"/>
    <dgm:cxn modelId="{94C90251-1605-43EE-B7B8-BF4957AED9D3}" type="presParOf" srcId="{1F4AB6A7-1C73-4E9F-8EAB-93B2F270E47B}" destId="{86301186-DB24-4A84-87C2-F53EC6C84BFA}" srcOrd="8" destOrd="0" presId="urn:microsoft.com/office/officeart/2005/8/layout/vList4"/>
    <dgm:cxn modelId="{CBBF0EE5-E19E-479B-8B0F-4F8495413CDD}" type="presParOf" srcId="{86301186-DB24-4A84-87C2-F53EC6C84BFA}" destId="{3BA0222A-BEE1-48FC-8986-EC77C7FABFF4}" srcOrd="0" destOrd="0" presId="urn:microsoft.com/office/officeart/2005/8/layout/vList4"/>
    <dgm:cxn modelId="{22FB13D8-C606-43FB-8CA4-6692EACE7908}" type="presParOf" srcId="{86301186-DB24-4A84-87C2-F53EC6C84BFA}" destId="{DF3FCF37-498B-41AB-A21B-B2AB3559954C}" srcOrd="1" destOrd="0" presId="urn:microsoft.com/office/officeart/2005/8/layout/vList4"/>
    <dgm:cxn modelId="{B1A8F46E-F8F8-4D13-86E3-D14E5017C8C0}" type="presParOf" srcId="{86301186-DB24-4A84-87C2-F53EC6C84BFA}" destId="{2F6420FB-F4A7-464D-AA1F-F97EA200E65A}" srcOrd="2" destOrd="0" presId="urn:microsoft.com/office/officeart/2005/8/layout/vList4"/>
    <dgm:cxn modelId="{65F33AEB-79F2-4234-B7FB-9314D341465C}" type="presParOf" srcId="{1F4AB6A7-1C73-4E9F-8EAB-93B2F270E47B}" destId="{7D32998B-4C1A-4647-9CD6-8FAB91FC8BDB}" srcOrd="9" destOrd="0" presId="urn:microsoft.com/office/officeart/2005/8/layout/vList4"/>
    <dgm:cxn modelId="{5B2AB03F-1B38-4776-9DD2-CA754584C91C}" type="presParOf" srcId="{1F4AB6A7-1C73-4E9F-8EAB-93B2F270E47B}" destId="{C09E7E6F-A7AD-49F6-B36A-61E3577E8460}" srcOrd="10" destOrd="0" presId="urn:microsoft.com/office/officeart/2005/8/layout/vList4"/>
    <dgm:cxn modelId="{F271E0EC-EBF4-489B-B69F-6F57F8A3F04D}" type="presParOf" srcId="{C09E7E6F-A7AD-49F6-B36A-61E3577E8460}" destId="{EC0346F4-66FC-483F-A6EF-653D5CCAAC14}" srcOrd="0" destOrd="0" presId="urn:microsoft.com/office/officeart/2005/8/layout/vList4"/>
    <dgm:cxn modelId="{4A765ED6-D2AF-4F55-AD95-F821B4239C19}" type="presParOf" srcId="{C09E7E6F-A7AD-49F6-B36A-61E3577E8460}" destId="{D00C78B5-7A06-4660-BE5C-8422702A9B29}" srcOrd="1" destOrd="0" presId="urn:microsoft.com/office/officeart/2005/8/layout/vList4"/>
    <dgm:cxn modelId="{09BBB128-E7BB-4AE0-94A0-F17F6BAFC43B}" type="presParOf" srcId="{C09E7E6F-A7AD-49F6-B36A-61E3577E8460}" destId="{0344D1F2-10A2-48AA-9E57-245940FEAB9C}" srcOrd="2" destOrd="0" presId="urn:microsoft.com/office/officeart/2005/8/layout/vList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90B2F5-F964-4ED6-AC8C-742901B926B6}"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fr-CA"/>
        </a:p>
      </dgm:t>
    </dgm:pt>
    <dgm:pt modelId="{5362D7DC-76FA-45A3-A760-A46EF7E9EB20}">
      <dgm:prSet phldrT="[Texte]" custT="1"/>
      <dgm:spPr/>
      <dgm:t>
        <a:bodyPr/>
        <a:lstStyle/>
        <a:p>
          <a:r>
            <a:rPr lang="fr-CA" sz="2000"/>
            <a:t>Design pédagogique</a:t>
          </a:r>
        </a:p>
      </dgm:t>
    </dgm:pt>
    <dgm:pt modelId="{F93F0BB1-B56C-4968-BAC5-FB11AC1D6F30}" type="parTrans" cxnId="{62F980A3-EF5D-4476-B029-D56DE2EEFE7B}">
      <dgm:prSet/>
      <dgm:spPr/>
      <dgm:t>
        <a:bodyPr/>
        <a:lstStyle/>
        <a:p>
          <a:endParaRPr lang="fr-CA" sz="1200"/>
        </a:p>
      </dgm:t>
    </dgm:pt>
    <dgm:pt modelId="{912F025E-24C5-4309-A343-26B0571AA5A0}" type="sibTrans" cxnId="{62F980A3-EF5D-4476-B029-D56DE2EEFE7B}">
      <dgm:prSet/>
      <dgm:spPr/>
      <dgm:t>
        <a:bodyPr/>
        <a:lstStyle/>
        <a:p>
          <a:endParaRPr lang="fr-CA" sz="1200"/>
        </a:p>
      </dgm:t>
    </dgm:pt>
    <dgm:pt modelId="{D6B2952C-8123-4C4E-96DD-1B4F2A5041FA}">
      <dgm:prSet phldrT="[Texte]" custT="1"/>
      <dgm:spPr/>
      <dgm:t>
        <a:bodyPr/>
        <a:lstStyle/>
        <a:p>
          <a:r>
            <a:rPr lang="fr-CA" sz="1600"/>
            <a:t>Étude des besoins</a:t>
          </a:r>
        </a:p>
      </dgm:t>
    </dgm:pt>
    <dgm:pt modelId="{1A56222E-B2D4-4DBA-8A9F-46A127BCFDB6}" type="parTrans" cxnId="{03C8B16D-5A16-445B-8D58-4C99DC061B2B}">
      <dgm:prSet custT="1"/>
      <dgm:spPr>
        <a:ln>
          <a:headEnd type="none" w="med" len="med"/>
          <a:tailEnd type="arrow" w="med" len="med"/>
        </a:ln>
      </dgm:spPr>
      <dgm:t>
        <a:bodyPr/>
        <a:lstStyle/>
        <a:p>
          <a:endParaRPr lang="fr-CA" sz="500"/>
        </a:p>
      </dgm:t>
    </dgm:pt>
    <dgm:pt modelId="{3D83A001-A205-4D88-84EF-EDACDAA02088}" type="sibTrans" cxnId="{03C8B16D-5A16-445B-8D58-4C99DC061B2B}">
      <dgm:prSet/>
      <dgm:spPr/>
      <dgm:t>
        <a:bodyPr/>
        <a:lstStyle/>
        <a:p>
          <a:endParaRPr lang="fr-CA" sz="1200"/>
        </a:p>
      </dgm:t>
    </dgm:pt>
    <dgm:pt modelId="{380CBD2B-960F-466E-AAB2-AF844E2F5004}">
      <dgm:prSet phldrT="[Texte]" custT="1"/>
      <dgm:spPr/>
      <dgm:t>
        <a:bodyPr/>
        <a:lstStyle/>
        <a:p>
          <a:r>
            <a:rPr lang="fr-CA" sz="1600"/>
            <a:t>Organisation du système</a:t>
          </a:r>
        </a:p>
      </dgm:t>
    </dgm:pt>
    <dgm:pt modelId="{E630617B-4840-4FAE-9273-7F4E1F49515E}" type="parTrans" cxnId="{BF7072E0-419B-422D-9FE9-7E5F884F938D}">
      <dgm:prSet custT="1"/>
      <dgm:spPr>
        <a:ln>
          <a:headEnd type="none" w="med" len="med"/>
          <a:tailEnd type="arrow" w="med" len="med"/>
        </a:ln>
      </dgm:spPr>
      <dgm:t>
        <a:bodyPr/>
        <a:lstStyle/>
        <a:p>
          <a:endParaRPr lang="fr-CA" sz="200"/>
        </a:p>
      </dgm:t>
    </dgm:pt>
    <dgm:pt modelId="{B368534B-9B58-457A-91C9-3336F0C299A0}" type="sibTrans" cxnId="{BF7072E0-419B-422D-9FE9-7E5F884F938D}">
      <dgm:prSet/>
      <dgm:spPr/>
      <dgm:t>
        <a:bodyPr/>
        <a:lstStyle/>
        <a:p>
          <a:endParaRPr lang="fr-CA" sz="1200"/>
        </a:p>
      </dgm:t>
    </dgm:pt>
    <dgm:pt modelId="{67E7DE4F-4ADC-4617-94BC-036EAA31F642}">
      <dgm:prSet phldrT="[Texte]" custT="1"/>
      <dgm:spPr/>
      <dgm:t>
        <a:bodyPr/>
        <a:lstStyle/>
        <a:p>
          <a:r>
            <a:rPr lang="fr-CA" sz="1600"/>
            <a:t>Analyse des objectifs</a:t>
          </a:r>
        </a:p>
      </dgm:t>
    </dgm:pt>
    <dgm:pt modelId="{11737D79-D3FD-498F-B0CE-0DEF98AA627B}" type="parTrans" cxnId="{EAA2048D-C15F-442E-9C5F-A6E107E0B2AA}">
      <dgm:prSet custT="1"/>
      <dgm:spPr>
        <a:ln>
          <a:headEnd type="none" w="med" len="med"/>
          <a:tailEnd type="arrow" w="med" len="med"/>
        </a:ln>
      </dgm:spPr>
      <dgm:t>
        <a:bodyPr/>
        <a:lstStyle/>
        <a:p>
          <a:endParaRPr lang="fr-CA" sz="200"/>
        </a:p>
      </dgm:t>
    </dgm:pt>
    <dgm:pt modelId="{E20DAB67-D289-4944-BCD7-A587C0526647}" type="sibTrans" cxnId="{EAA2048D-C15F-442E-9C5F-A6E107E0B2AA}">
      <dgm:prSet/>
      <dgm:spPr/>
      <dgm:t>
        <a:bodyPr/>
        <a:lstStyle/>
        <a:p>
          <a:endParaRPr lang="fr-CA" sz="1200"/>
        </a:p>
      </dgm:t>
    </dgm:pt>
    <dgm:pt modelId="{A8741C09-4608-44A0-954F-C59887019D6D}">
      <dgm:prSet phldrT="[Texte]" custT="1"/>
      <dgm:spPr/>
      <dgm:t>
        <a:bodyPr/>
        <a:lstStyle/>
        <a:p>
          <a:r>
            <a:rPr lang="fr-CA" sz="1600"/>
            <a:t>Construction des tests</a:t>
          </a:r>
        </a:p>
      </dgm:t>
    </dgm:pt>
    <dgm:pt modelId="{1CB17F2D-9748-4775-BD5C-100A57E5A51B}" type="parTrans" cxnId="{788473DE-D7B9-429E-B10B-A5E5AFC0A747}">
      <dgm:prSet custT="1"/>
      <dgm:spPr/>
      <dgm:t>
        <a:bodyPr/>
        <a:lstStyle/>
        <a:p>
          <a:endParaRPr lang="fr-CA" sz="200"/>
        </a:p>
      </dgm:t>
    </dgm:pt>
    <dgm:pt modelId="{F4AFF599-2D56-489E-8382-1E07FDDA80BF}" type="sibTrans" cxnId="{788473DE-D7B9-429E-B10B-A5E5AFC0A747}">
      <dgm:prSet/>
      <dgm:spPr/>
      <dgm:t>
        <a:bodyPr/>
        <a:lstStyle/>
        <a:p>
          <a:endParaRPr lang="fr-CA" sz="1200"/>
        </a:p>
      </dgm:t>
    </dgm:pt>
    <dgm:pt modelId="{C9019C1F-1B32-41EE-8B4B-1CF0F2EFBE90}">
      <dgm:prSet phldrT="[Texte]" custT="1"/>
      <dgm:spPr/>
      <dgm:t>
        <a:bodyPr/>
        <a:lstStyle/>
        <a:p>
          <a:r>
            <a:rPr lang="fr-CA" sz="1600"/>
            <a:t>Choix des stratégies et média</a:t>
          </a:r>
        </a:p>
      </dgm:t>
    </dgm:pt>
    <dgm:pt modelId="{BAD4C72A-143C-4C29-8DF9-1720FBC82455}" type="parTrans" cxnId="{445CB8A4-29AB-494B-B80B-CF20C1796BEE}">
      <dgm:prSet custT="1"/>
      <dgm:spPr/>
      <dgm:t>
        <a:bodyPr/>
        <a:lstStyle/>
        <a:p>
          <a:endParaRPr lang="fr-CA" sz="200"/>
        </a:p>
      </dgm:t>
    </dgm:pt>
    <dgm:pt modelId="{C3C7E4FD-3921-452E-B202-45BCE18D8337}" type="sibTrans" cxnId="{445CB8A4-29AB-494B-B80B-CF20C1796BEE}">
      <dgm:prSet/>
      <dgm:spPr/>
      <dgm:t>
        <a:bodyPr/>
        <a:lstStyle/>
        <a:p>
          <a:endParaRPr lang="fr-CA" sz="1200"/>
        </a:p>
      </dgm:t>
    </dgm:pt>
    <dgm:pt modelId="{1046F6E3-6123-4031-92C9-5C450E2138E2}">
      <dgm:prSet phldrT="[Texte]" custT="1"/>
      <dgm:spPr/>
      <dgm:t>
        <a:bodyPr/>
        <a:lstStyle/>
        <a:p>
          <a:r>
            <a:rPr lang="fr-CA" sz="1600"/>
            <a:t>Production</a:t>
          </a:r>
        </a:p>
      </dgm:t>
    </dgm:pt>
    <dgm:pt modelId="{A3044A9D-C662-4B4F-B423-7C1F7E19FBB4}" type="parTrans" cxnId="{2CFA95F5-3087-4EDC-95B7-D1549C394894}">
      <dgm:prSet custT="1"/>
      <dgm:spPr/>
      <dgm:t>
        <a:bodyPr/>
        <a:lstStyle/>
        <a:p>
          <a:endParaRPr lang="fr-CA" sz="200"/>
        </a:p>
      </dgm:t>
    </dgm:pt>
    <dgm:pt modelId="{E1ADBA55-2107-4335-A426-E4C39636E454}" type="sibTrans" cxnId="{2CFA95F5-3087-4EDC-95B7-D1549C394894}">
      <dgm:prSet/>
      <dgm:spPr/>
      <dgm:t>
        <a:bodyPr/>
        <a:lstStyle/>
        <a:p>
          <a:endParaRPr lang="fr-CA" sz="1200"/>
        </a:p>
      </dgm:t>
    </dgm:pt>
    <dgm:pt modelId="{312424CB-20BD-4617-A98B-85EF5BF10973}">
      <dgm:prSet phldrT="[Texte]" custT="1"/>
      <dgm:spPr/>
      <dgm:t>
        <a:bodyPr/>
        <a:lstStyle/>
        <a:p>
          <a:r>
            <a:rPr lang="fr-CA" sz="1600"/>
            <a:t>Mise à l’essai</a:t>
          </a:r>
        </a:p>
      </dgm:t>
    </dgm:pt>
    <dgm:pt modelId="{52B5E043-FF9F-46AD-85FE-851682F258C6}" type="parTrans" cxnId="{9D4363B7-7D89-46BE-B53D-15E802EE0283}">
      <dgm:prSet custT="1"/>
      <dgm:spPr/>
      <dgm:t>
        <a:bodyPr/>
        <a:lstStyle/>
        <a:p>
          <a:endParaRPr lang="fr-CA" sz="500"/>
        </a:p>
      </dgm:t>
    </dgm:pt>
    <dgm:pt modelId="{5789AE2B-AA85-4A3C-B032-20FB23EDECE8}" type="sibTrans" cxnId="{9D4363B7-7D89-46BE-B53D-15E802EE0283}">
      <dgm:prSet/>
      <dgm:spPr/>
      <dgm:t>
        <a:bodyPr/>
        <a:lstStyle/>
        <a:p>
          <a:endParaRPr lang="fr-CA" sz="1200"/>
        </a:p>
      </dgm:t>
    </dgm:pt>
    <dgm:pt modelId="{4688279B-3B71-4624-8D80-ECE2636722F0}" type="pres">
      <dgm:prSet presAssocID="{CE90B2F5-F964-4ED6-AC8C-742901B926B6}" presName="Name0" presStyleCnt="0">
        <dgm:presLayoutVars>
          <dgm:chPref val="1"/>
          <dgm:dir/>
          <dgm:animOne val="branch"/>
          <dgm:animLvl val="lvl"/>
          <dgm:resizeHandles val="exact"/>
        </dgm:presLayoutVars>
      </dgm:prSet>
      <dgm:spPr/>
    </dgm:pt>
    <dgm:pt modelId="{5DD44D7F-74E0-495C-B033-907883CBBDB3}" type="pres">
      <dgm:prSet presAssocID="{5362D7DC-76FA-45A3-A760-A46EF7E9EB20}" presName="root1" presStyleCnt="0"/>
      <dgm:spPr/>
    </dgm:pt>
    <dgm:pt modelId="{23873C81-8F61-4955-B8B0-59E8A32D692B}" type="pres">
      <dgm:prSet presAssocID="{5362D7DC-76FA-45A3-A760-A46EF7E9EB20}" presName="LevelOneTextNode" presStyleLbl="node0" presStyleIdx="0" presStyleCnt="1">
        <dgm:presLayoutVars>
          <dgm:chPref val="3"/>
        </dgm:presLayoutVars>
      </dgm:prSet>
      <dgm:spPr/>
    </dgm:pt>
    <dgm:pt modelId="{C59DAA0C-69E9-4B54-80F5-DFA2508B8DA1}" type="pres">
      <dgm:prSet presAssocID="{5362D7DC-76FA-45A3-A760-A46EF7E9EB20}" presName="level2hierChild" presStyleCnt="0"/>
      <dgm:spPr/>
    </dgm:pt>
    <dgm:pt modelId="{32EAA152-775B-4A45-BF9B-5DDE7E2F5C93}" type="pres">
      <dgm:prSet presAssocID="{1A56222E-B2D4-4DBA-8A9F-46A127BCFDB6}" presName="conn2-1" presStyleLbl="parChTrans1D2" presStyleIdx="0" presStyleCnt="7"/>
      <dgm:spPr/>
    </dgm:pt>
    <dgm:pt modelId="{F12DF4FA-37A0-4A05-8196-53F29FA8FE90}" type="pres">
      <dgm:prSet presAssocID="{1A56222E-B2D4-4DBA-8A9F-46A127BCFDB6}" presName="connTx" presStyleLbl="parChTrans1D2" presStyleIdx="0" presStyleCnt="7"/>
      <dgm:spPr/>
    </dgm:pt>
    <dgm:pt modelId="{81A1014A-54C7-43A0-9FBC-77E959EF43CA}" type="pres">
      <dgm:prSet presAssocID="{D6B2952C-8123-4C4E-96DD-1B4F2A5041FA}" presName="root2" presStyleCnt="0"/>
      <dgm:spPr/>
    </dgm:pt>
    <dgm:pt modelId="{449FB09C-5652-4435-A822-91C3930A19B8}" type="pres">
      <dgm:prSet presAssocID="{D6B2952C-8123-4C4E-96DD-1B4F2A5041FA}" presName="LevelTwoTextNode" presStyleLbl="node2" presStyleIdx="0" presStyleCnt="7">
        <dgm:presLayoutVars>
          <dgm:chPref val="3"/>
        </dgm:presLayoutVars>
      </dgm:prSet>
      <dgm:spPr/>
    </dgm:pt>
    <dgm:pt modelId="{0EC9D747-3EAE-435D-BB6B-72534BA79F31}" type="pres">
      <dgm:prSet presAssocID="{D6B2952C-8123-4C4E-96DD-1B4F2A5041FA}" presName="level3hierChild" presStyleCnt="0"/>
      <dgm:spPr/>
    </dgm:pt>
    <dgm:pt modelId="{94BCA696-EA91-46A3-BE2F-73BD6DA667EF}" type="pres">
      <dgm:prSet presAssocID="{E630617B-4840-4FAE-9273-7F4E1F49515E}" presName="conn2-1" presStyleLbl="parChTrans1D2" presStyleIdx="1" presStyleCnt="7"/>
      <dgm:spPr/>
    </dgm:pt>
    <dgm:pt modelId="{BC450B0F-7F02-42BD-8574-8FC14DC8789C}" type="pres">
      <dgm:prSet presAssocID="{E630617B-4840-4FAE-9273-7F4E1F49515E}" presName="connTx" presStyleLbl="parChTrans1D2" presStyleIdx="1" presStyleCnt="7"/>
      <dgm:spPr/>
    </dgm:pt>
    <dgm:pt modelId="{98815A49-DC8E-495D-8375-E76BFA26A7A4}" type="pres">
      <dgm:prSet presAssocID="{380CBD2B-960F-466E-AAB2-AF844E2F5004}" presName="root2" presStyleCnt="0"/>
      <dgm:spPr/>
    </dgm:pt>
    <dgm:pt modelId="{4C21FD03-8E81-4F15-A823-519CE7A9B44C}" type="pres">
      <dgm:prSet presAssocID="{380CBD2B-960F-466E-AAB2-AF844E2F5004}" presName="LevelTwoTextNode" presStyleLbl="node2" presStyleIdx="1" presStyleCnt="7">
        <dgm:presLayoutVars>
          <dgm:chPref val="3"/>
        </dgm:presLayoutVars>
      </dgm:prSet>
      <dgm:spPr/>
    </dgm:pt>
    <dgm:pt modelId="{29FA66C5-8D76-4DAE-937D-192C554755F6}" type="pres">
      <dgm:prSet presAssocID="{380CBD2B-960F-466E-AAB2-AF844E2F5004}" presName="level3hierChild" presStyleCnt="0"/>
      <dgm:spPr/>
    </dgm:pt>
    <dgm:pt modelId="{B77ECE5D-DBED-4B2D-B048-66583967CD26}" type="pres">
      <dgm:prSet presAssocID="{11737D79-D3FD-498F-B0CE-0DEF98AA627B}" presName="conn2-1" presStyleLbl="parChTrans1D2" presStyleIdx="2" presStyleCnt="7"/>
      <dgm:spPr/>
    </dgm:pt>
    <dgm:pt modelId="{F4AC82B1-C977-4DB3-A148-941E1BA86A62}" type="pres">
      <dgm:prSet presAssocID="{11737D79-D3FD-498F-B0CE-0DEF98AA627B}" presName="connTx" presStyleLbl="parChTrans1D2" presStyleIdx="2" presStyleCnt="7"/>
      <dgm:spPr/>
    </dgm:pt>
    <dgm:pt modelId="{B21D53DB-A24F-4183-8A13-D7DA2F7F9E4A}" type="pres">
      <dgm:prSet presAssocID="{67E7DE4F-4ADC-4617-94BC-036EAA31F642}" presName="root2" presStyleCnt="0"/>
      <dgm:spPr/>
    </dgm:pt>
    <dgm:pt modelId="{325B94FF-4E68-4E4F-A68E-F521A02B79D0}" type="pres">
      <dgm:prSet presAssocID="{67E7DE4F-4ADC-4617-94BC-036EAA31F642}" presName="LevelTwoTextNode" presStyleLbl="node2" presStyleIdx="2" presStyleCnt="7">
        <dgm:presLayoutVars>
          <dgm:chPref val="3"/>
        </dgm:presLayoutVars>
      </dgm:prSet>
      <dgm:spPr/>
    </dgm:pt>
    <dgm:pt modelId="{35A44C06-5FF7-4D9A-9F88-DB884E5E776F}" type="pres">
      <dgm:prSet presAssocID="{67E7DE4F-4ADC-4617-94BC-036EAA31F642}" presName="level3hierChild" presStyleCnt="0"/>
      <dgm:spPr/>
    </dgm:pt>
    <dgm:pt modelId="{411B7491-F250-4F73-8557-5BD7373AE5EE}" type="pres">
      <dgm:prSet presAssocID="{1CB17F2D-9748-4775-BD5C-100A57E5A51B}" presName="conn2-1" presStyleLbl="parChTrans1D2" presStyleIdx="3" presStyleCnt="7"/>
      <dgm:spPr/>
    </dgm:pt>
    <dgm:pt modelId="{E62FF0ED-5ECF-48DF-B036-E325ED7A8842}" type="pres">
      <dgm:prSet presAssocID="{1CB17F2D-9748-4775-BD5C-100A57E5A51B}" presName="connTx" presStyleLbl="parChTrans1D2" presStyleIdx="3" presStyleCnt="7"/>
      <dgm:spPr/>
    </dgm:pt>
    <dgm:pt modelId="{79A37C16-6C96-4232-8C1C-ADE554D8C8FB}" type="pres">
      <dgm:prSet presAssocID="{A8741C09-4608-44A0-954F-C59887019D6D}" presName="root2" presStyleCnt="0"/>
      <dgm:spPr/>
    </dgm:pt>
    <dgm:pt modelId="{5C7033F5-C1DC-4BB6-8878-5AF82DCE639E}" type="pres">
      <dgm:prSet presAssocID="{A8741C09-4608-44A0-954F-C59887019D6D}" presName="LevelTwoTextNode" presStyleLbl="node2" presStyleIdx="3" presStyleCnt="7">
        <dgm:presLayoutVars>
          <dgm:chPref val="3"/>
        </dgm:presLayoutVars>
      </dgm:prSet>
      <dgm:spPr/>
    </dgm:pt>
    <dgm:pt modelId="{D1102B27-007D-4572-BDD8-42B601BB9A1C}" type="pres">
      <dgm:prSet presAssocID="{A8741C09-4608-44A0-954F-C59887019D6D}" presName="level3hierChild" presStyleCnt="0"/>
      <dgm:spPr/>
    </dgm:pt>
    <dgm:pt modelId="{F911E5A8-DEA1-4AB4-A142-0FF4B6110ABA}" type="pres">
      <dgm:prSet presAssocID="{BAD4C72A-143C-4C29-8DF9-1720FBC82455}" presName="conn2-1" presStyleLbl="parChTrans1D2" presStyleIdx="4" presStyleCnt="7"/>
      <dgm:spPr/>
    </dgm:pt>
    <dgm:pt modelId="{EEAE74D9-4728-46B8-B0C8-92A03AA1F666}" type="pres">
      <dgm:prSet presAssocID="{BAD4C72A-143C-4C29-8DF9-1720FBC82455}" presName="connTx" presStyleLbl="parChTrans1D2" presStyleIdx="4" presStyleCnt="7"/>
      <dgm:spPr/>
    </dgm:pt>
    <dgm:pt modelId="{03837F6D-9239-495C-91FB-96B80EC895C7}" type="pres">
      <dgm:prSet presAssocID="{C9019C1F-1B32-41EE-8B4B-1CF0F2EFBE90}" presName="root2" presStyleCnt="0"/>
      <dgm:spPr/>
    </dgm:pt>
    <dgm:pt modelId="{F43048A9-A718-4565-A12B-7063569FD240}" type="pres">
      <dgm:prSet presAssocID="{C9019C1F-1B32-41EE-8B4B-1CF0F2EFBE90}" presName="LevelTwoTextNode" presStyleLbl="node2" presStyleIdx="4" presStyleCnt="7">
        <dgm:presLayoutVars>
          <dgm:chPref val="3"/>
        </dgm:presLayoutVars>
      </dgm:prSet>
      <dgm:spPr/>
    </dgm:pt>
    <dgm:pt modelId="{2A7C3619-BAB0-45FB-9219-C97A886981E6}" type="pres">
      <dgm:prSet presAssocID="{C9019C1F-1B32-41EE-8B4B-1CF0F2EFBE90}" presName="level3hierChild" presStyleCnt="0"/>
      <dgm:spPr/>
    </dgm:pt>
    <dgm:pt modelId="{11A9A4DD-D54A-49C2-B6F7-031AAE9C0500}" type="pres">
      <dgm:prSet presAssocID="{A3044A9D-C662-4B4F-B423-7C1F7E19FBB4}" presName="conn2-1" presStyleLbl="parChTrans1D2" presStyleIdx="5" presStyleCnt="7"/>
      <dgm:spPr/>
    </dgm:pt>
    <dgm:pt modelId="{A0182803-742B-470F-AA16-0BA52C082B5F}" type="pres">
      <dgm:prSet presAssocID="{A3044A9D-C662-4B4F-B423-7C1F7E19FBB4}" presName="connTx" presStyleLbl="parChTrans1D2" presStyleIdx="5" presStyleCnt="7"/>
      <dgm:spPr/>
    </dgm:pt>
    <dgm:pt modelId="{DC933AE9-1068-4C30-83F8-204C3F2EF506}" type="pres">
      <dgm:prSet presAssocID="{1046F6E3-6123-4031-92C9-5C450E2138E2}" presName="root2" presStyleCnt="0"/>
      <dgm:spPr/>
    </dgm:pt>
    <dgm:pt modelId="{987F8A6B-B0A2-40F7-8C0A-59582C9BDDA2}" type="pres">
      <dgm:prSet presAssocID="{1046F6E3-6123-4031-92C9-5C450E2138E2}" presName="LevelTwoTextNode" presStyleLbl="node2" presStyleIdx="5" presStyleCnt="7">
        <dgm:presLayoutVars>
          <dgm:chPref val="3"/>
        </dgm:presLayoutVars>
      </dgm:prSet>
      <dgm:spPr/>
    </dgm:pt>
    <dgm:pt modelId="{727D76D4-92AF-4015-B54B-FDD6834B0109}" type="pres">
      <dgm:prSet presAssocID="{1046F6E3-6123-4031-92C9-5C450E2138E2}" presName="level3hierChild" presStyleCnt="0"/>
      <dgm:spPr/>
    </dgm:pt>
    <dgm:pt modelId="{C94B4641-D3BD-4BFA-A27B-68ECEEBEF0CB}" type="pres">
      <dgm:prSet presAssocID="{52B5E043-FF9F-46AD-85FE-851682F258C6}" presName="conn2-1" presStyleLbl="parChTrans1D2" presStyleIdx="6" presStyleCnt="7"/>
      <dgm:spPr/>
    </dgm:pt>
    <dgm:pt modelId="{55AC0682-055B-48F6-9172-AC16ED5F382C}" type="pres">
      <dgm:prSet presAssocID="{52B5E043-FF9F-46AD-85FE-851682F258C6}" presName="connTx" presStyleLbl="parChTrans1D2" presStyleIdx="6" presStyleCnt="7"/>
      <dgm:spPr/>
    </dgm:pt>
    <dgm:pt modelId="{E754A0D3-02C3-4915-8752-5A417A774ADE}" type="pres">
      <dgm:prSet presAssocID="{312424CB-20BD-4617-A98B-85EF5BF10973}" presName="root2" presStyleCnt="0"/>
      <dgm:spPr/>
    </dgm:pt>
    <dgm:pt modelId="{B7B55EB3-0E86-4AC3-8E62-4AED75E34BD9}" type="pres">
      <dgm:prSet presAssocID="{312424CB-20BD-4617-A98B-85EF5BF10973}" presName="LevelTwoTextNode" presStyleLbl="node2" presStyleIdx="6" presStyleCnt="7">
        <dgm:presLayoutVars>
          <dgm:chPref val="3"/>
        </dgm:presLayoutVars>
      </dgm:prSet>
      <dgm:spPr/>
    </dgm:pt>
    <dgm:pt modelId="{5D0968D8-3F13-440C-B558-C8C3BF648668}" type="pres">
      <dgm:prSet presAssocID="{312424CB-20BD-4617-A98B-85EF5BF10973}" presName="level3hierChild" presStyleCnt="0"/>
      <dgm:spPr/>
    </dgm:pt>
  </dgm:ptLst>
  <dgm:cxnLst>
    <dgm:cxn modelId="{A4D59502-52F2-42D9-8F3A-F2A20BE9821F}" type="presOf" srcId="{1A56222E-B2D4-4DBA-8A9F-46A127BCFDB6}" destId="{32EAA152-775B-4A45-BF9B-5DDE7E2F5C93}" srcOrd="0" destOrd="0" presId="urn:microsoft.com/office/officeart/2008/layout/HorizontalMultiLevelHierarchy"/>
    <dgm:cxn modelId="{DCD15510-7FBB-4DE8-A69D-9B9670963217}" type="presOf" srcId="{C9019C1F-1B32-41EE-8B4B-1CF0F2EFBE90}" destId="{F43048A9-A718-4565-A12B-7063569FD240}" srcOrd="0" destOrd="0" presId="urn:microsoft.com/office/officeart/2008/layout/HorizontalMultiLevelHierarchy"/>
    <dgm:cxn modelId="{95014014-F4BB-4757-AEBD-5F619C8AFC81}" type="presOf" srcId="{A3044A9D-C662-4B4F-B423-7C1F7E19FBB4}" destId="{A0182803-742B-470F-AA16-0BA52C082B5F}" srcOrd="1" destOrd="0" presId="urn:microsoft.com/office/officeart/2008/layout/HorizontalMultiLevelHierarchy"/>
    <dgm:cxn modelId="{FBA0A618-92F7-4FA7-9468-350AE1F1E809}" type="presOf" srcId="{380CBD2B-960F-466E-AAB2-AF844E2F5004}" destId="{4C21FD03-8E81-4F15-A823-519CE7A9B44C}" srcOrd="0" destOrd="0" presId="urn:microsoft.com/office/officeart/2008/layout/HorizontalMultiLevelHierarchy"/>
    <dgm:cxn modelId="{AE563019-4E1F-4D61-8E30-5F547C7379AC}" type="presOf" srcId="{1CB17F2D-9748-4775-BD5C-100A57E5A51B}" destId="{E62FF0ED-5ECF-48DF-B036-E325ED7A8842}" srcOrd="1" destOrd="0" presId="urn:microsoft.com/office/officeart/2008/layout/HorizontalMultiLevelHierarchy"/>
    <dgm:cxn modelId="{2CE1FA1A-CC74-4801-8543-791A7898F186}" type="presOf" srcId="{1CB17F2D-9748-4775-BD5C-100A57E5A51B}" destId="{411B7491-F250-4F73-8557-5BD7373AE5EE}" srcOrd="0" destOrd="0" presId="urn:microsoft.com/office/officeart/2008/layout/HorizontalMultiLevelHierarchy"/>
    <dgm:cxn modelId="{467A6229-DC97-4D81-AFE3-DC637601392B}" type="presOf" srcId="{52B5E043-FF9F-46AD-85FE-851682F258C6}" destId="{C94B4641-D3BD-4BFA-A27B-68ECEEBEF0CB}" srcOrd="0" destOrd="0" presId="urn:microsoft.com/office/officeart/2008/layout/HorizontalMultiLevelHierarchy"/>
    <dgm:cxn modelId="{67FFDE37-0A83-46EB-935F-4FB0FABD5307}" type="presOf" srcId="{1A56222E-B2D4-4DBA-8A9F-46A127BCFDB6}" destId="{F12DF4FA-37A0-4A05-8196-53F29FA8FE90}" srcOrd="1" destOrd="0" presId="urn:microsoft.com/office/officeart/2008/layout/HorizontalMultiLevelHierarchy"/>
    <dgm:cxn modelId="{2DAD465C-023A-458A-BADC-0B0044E231FE}" type="presOf" srcId="{A8741C09-4608-44A0-954F-C59887019D6D}" destId="{5C7033F5-C1DC-4BB6-8878-5AF82DCE639E}" srcOrd="0" destOrd="0" presId="urn:microsoft.com/office/officeart/2008/layout/HorizontalMultiLevelHierarchy"/>
    <dgm:cxn modelId="{F74C6E60-CEFB-4E6C-89BF-D6BD8967B82B}" type="presOf" srcId="{A3044A9D-C662-4B4F-B423-7C1F7E19FBB4}" destId="{11A9A4DD-D54A-49C2-B6F7-031AAE9C0500}" srcOrd="0" destOrd="0" presId="urn:microsoft.com/office/officeart/2008/layout/HorizontalMultiLevelHierarchy"/>
    <dgm:cxn modelId="{98C50E69-000B-4FB4-B237-2F87ED8BCC6D}" type="presOf" srcId="{67E7DE4F-4ADC-4617-94BC-036EAA31F642}" destId="{325B94FF-4E68-4E4F-A68E-F521A02B79D0}" srcOrd="0" destOrd="0" presId="urn:microsoft.com/office/officeart/2008/layout/HorizontalMultiLevelHierarchy"/>
    <dgm:cxn modelId="{4036CE49-8288-4079-898A-72C63A7F6A02}" type="presOf" srcId="{5362D7DC-76FA-45A3-A760-A46EF7E9EB20}" destId="{23873C81-8F61-4955-B8B0-59E8A32D692B}" srcOrd="0" destOrd="0" presId="urn:microsoft.com/office/officeart/2008/layout/HorizontalMultiLevelHierarchy"/>
    <dgm:cxn modelId="{5A04134A-FE9B-4DB8-A881-BF0A49BB349C}" type="presOf" srcId="{D6B2952C-8123-4C4E-96DD-1B4F2A5041FA}" destId="{449FB09C-5652-4435-A822-91C3930A19B8}" srcOrd="0" destOrd="0" presId="urn:microsoft.com/office/officeart/2008/layout/HorizontalMultiLevelHierarchy"/>
    <dgm:cxn modelId="{A86F476C-93C7-4E12-8C29-2632A1FFEAB4}" type="presOf" srcId="{BAD4C72A-143C-4C29-8DF9-1720FBC82455}" destId="{EEAE74D9-4728-46B8-B0C8-92A03AA1F666}" srcOrd="1" destOrd="0" presId="urn:microsoft.com/office/officeart/2008/layout/HorizontalMultiLevelHierarchy"/>
    <dgm:cxn modelId="{03C8B16D-5A16-445B-8D58-4C99DC061B2B}" srcId="{5362D7DC-76FA-45A3-A760-A46EF7E9EB20}" destId="{D6B2952C-8123-4C4E-96DD-1B4F2A5041FA}" srcOrd="0" destOrd="0" parTransId="{1A56222E-B2D4-4DBA-8A9F-46A127BCFDB6}" sibTransId="{3D83A001-A205-4D88-84EF-EDACDAA02088}"/>
    <dgm:cxn modelId="{9A45E673-AE47-4C8C-95A8-F59139C3E026}" type="presOf" srcId="{BAD4C72A-143C-4C29-8DF9-1720FBC82455}" destId="{F911E5A8-DEA1-4AB4-A142-0FF4B6110ABA}" srcOrd="0" destOrd="0" presId="urn:microsoft.com/office/officeart/2008/layout/HorizontalMultiLevelHierarchy"/>
    <dgm:cxn modelId="{74EA3E75-8322-4F7B-A6FD-D307D45C3276}" type="presOf" srcId="{11737D79-D3FD-498F-B0CE-0DEF98AA627B}" destId="{F4AC82B1-C977-4DB3-A148-941E1BA86A62}" srcOrd="1" destOrd="0" presId="urn:microsoft.com/office/officeart/2008/layout/HorizontalMultiLevelHierarchy"/>
    <dgm:cxn modelId="{AAA38256-3A31-476D-B085-639E7F1D8B57}" type="presOf" srcId="{52B5E043-FF9F-46AD-85FE-851682F258C6}" destId="{55AC0682-055B-48F6-9172-AC16ED5F382C}" srcOrd="1" destOrd="0" presId="urn:microsoft.com/office/officeart/2008/layout/HorizontalMultiLevelHierarchy"/>
    <dgm:cxn modelId="{ECE8FE87-F412-46D3-822A-4D1CA8B0DD7E}" type="presOf" srcId="{CE90B2F5-F964-4ED6-AC8C-742901B926B6}" destId="{4688279B-3B71-4624-8D80-ECE2636722F0}" srcOrd="0" destOrd="0" presId="urn:microsoft.com/office/officeart/2008/layout/HorizontalMultiLevelHierarchy"/>
    <dgm:cxn modelId="{EAA2048D-C15F-442E-9C5F-A6E107E0B2AA}" srcId="{5362D7DC-76FA-45A3-A760-A46EF7E9EB20}" destId="{67E7DE4F-4ADC-4617-94BC-036EAA31F642}" srcOrd="2" destOrd="0" parTransId="{11737D79-D3FD-498F-B0CE-0DEF98AA627B}" sibTransId="{E20DAB67-D289-4944-BCD7-A587C0526647}"/>
    <dgm:cxn modelId="{4113AC91-005A-47ED-A163-5ABBF6DF5FD5}" type="presOf" srcId="{E630617B-4840-4FAE-9273-7F4E1F49515E}" destId="{BC450B0F-7F02-42BD-8574-8FC14DC8789C}" srcOrd="1" destOrd="0" presId="urn:microsoft.com/office/officeart/2008/layout/HorizontalMultiLevelHierarchy"/>
    <dgm:cxn modelId="{AC988F99-58EA-4C70-9137-2C11D5B05D07}" type="presOf" srcId="{E630617B-4840-4FAE-9273-7F4E1F49515E}" destId="{94BCA696-EA91-46A3-BE2F-73BD6DA667EF}" srcOrd="0" destOrd="0" presId="urn:microsoft.com/office/officeart/2008/layout/HorizontalMultiLevelHierarchy"/>
    <dgm:cxn modelId="{62F980A3-EF5D-4476-B029-D56DE2EEFE7B}" srcId="{CE90B2F5-F964-4ED6-AC8C-742901B926B6}" destId="{5362D7DC-76FA-45A3-A760-A46EF7E9EB20}" srcOrd="0" destOrd="0" parTransId="{F93F0BB1-B56C-4968-BAC5-FB11AC1D6F30}" sibTransId="{912F025E-24C5-4309-A343-26B0571AA5A0}"/>
    <dgm:cxn modelId="{445CB8A4-29AB-494B-B80B-CF20C1796BEE}" srcId="{5362D7DC-76FA-45A3-A760-A46EF7E9EB20}" destId="{C9019C1F-1B32-41EE-8B4B-1CF0F2EFBE90}" srcOrd="4" destOrd="0" parTransId="{BAD4C72A-143C-4C29-8DF9-1720FBC82455}" sibTransId="{C3C7E4FD-3921-452E-B202-45BCE18D8337}"/>
    <dgm:cxn modelId="{9D4363B7-7D89-46BE-B53D-15E802EE0283}" srcId="{5362D7DC-76FA-45A3-A760-A46EF7E9EB20}" destId="{312424CB-20BD-4617-A98B-85EF5BF10973}" srcOrd="6" destOrd="0" parTransId="{52B5E043-FF9F-46AD-85FE-851682F258C6}" sibTransId="{5789AE2B-AA85-4A3C-B032-20FB23EDECE8}"/>
    <dgm:cxn modelId="{1C26F0BE-E5CD-4F2B-9DD5-017620D77091}" type="presOf" srcId="{1046F6E3-6123-4031-92C9-5C450E2138E2}" destId="{987F8A6B-B0A2-40F7-8C0A-59582C9BDDA2}" srcOrd="0" destOrd="0" presId="urn:microsoft.com/office/officeart/2008/layout/HorizontalMultiLevelHierarchy"/>
    <dgm:cxn modelId="{DC2C8DDA-F01E-4FD3-A38B-162BBB6F2900}" type="presOf" srcId="{11737D79-D3FD-498F-B0CE-0DEF98AA627B}" destId="{B77ECE5D-DBED-4B2D-B048-66583967CD26}" srcOrd="0" destOrd="0" presId="urn:microsoft.com/office/officeart/2008/layout/HorizontalMultiLevelHierarchy"/>
    <dgm:cxn modelId="{788473DE-D7B9-429E-B10B-A5E5AFC0A747}" srcId="{5362D7DC-76FA-45A3-A760-A46EF7E9EB20}" destId="{A8741C09-4608-44A0-954F-C59887019D6D}" srcOrd="3" destOrd="0" parTransId="{1CB17F2D-9748-4775-BD5C-100A57E5A51B}" sibTransId="{F4AFF599-2D56-489E-8382-1E07FDDA80BF}"/>
    <dgm:cxn modelId="{BF7072E0-419B-422D-9FE9-7E5F884F938D}" srcId="{5362D7DC-76FA-45A3-A760-A46EF7E9EB20}" destId="{380CBD2B-960F-466E-AAB2-AF844E2F5004}" srcOrd="1" destOrd="0" parTransId="{E630617B-4840-4FAE-9273-7F4E1F49515E}" sibTransId="{B368534B-9B58-457A-91C9-3336F0C299A0}"/>
    <dgm:cxn modelId="{2CFA95F5-3087-4EDC-95B7-D1549C394894}" srcId="{5362D7DC-76FA-45A3-A760-A46EF7E9EB20}" destId="{1046F6E3-6123-4031-92C9-5C450E2138E2}" srcOrd="5" destOrd="0" parTransId="{A3044A9D-C662-4B4F-B423-7C1F7E19FBB4}" sibTransId="{E1ADBA55-2107-4335-A426-E4C39636E454}"/>
    <dgm:cxn modelId="{8A78F6FA-4659-4811-B8AF-B7B0D89FDD79}" type="presOf" srcId="{312424CB-20BD-4617-A98B-85EF5BF10973}" destId="{B7B55EB3-0E86-4AC3-8E62-4AED75E34BD9}" srcOrd="0" destOrd="0" presId="urn:microsoft.com/office/officeart/2008/layout/HorizontalMultiLevelHierarchy"/>
    <dgm:cxn modelId="{C2B79102-2145-4B81-8D18-13792F635FCF}" type="presParOf" srcId="{4688279B-3B71-4624-8D80-ECE2636722F0}" destId="{5DD44D7F-74E0-495C-B033-907883CBBDB3}" srcOrd="0" destOrd="0" presId="urn:microsoft.com/office/officeart/2008/layout/HorizontalMultiLevelHierarchy"/>
    <dgm:cxn modelId="{43C1CF76-E0CD-479B-ADC9-47DD776F78DC}" type="presParOf" srcId="{5DD44D7F-74E0-495C-B033-907883CBBDB3}" destId="{23873C81-8F61-4955-B8B0-59E8A32D692B}" srcOrd="0" destOrd="0" presId="urn:microsoft.com/office/officeart/2008/layout/HorizontalMultiLevelHierarchy"/>
    <dgm:cxn modelId="{5D852A91-D9F6-434B-BC8B-77EEC1A20648}" type="presParOf" srcId="{5DD44D7F-74E0-495C-B033-907883CBBDB3}" destId="{C59DAA0C-69E9-4B54-80F5-DFA2508B8DA1}" srcOrd="1" destOrd="0" presId="urn:microsoft.com/office/officeart/2008/layout/HorizontalMultiLevelHierarchy"/>
    <dgm:cxn modelId="{85EB8D8D-0F69-4380-AB71-B902043D7540}" type="presParOf" srcId="{C59DAA0C-69E9-4B54-80F5-DFA2508B8DA1}" destId="{32EAA152-775B-4A45-BF9B-5DDE7E2F5C93}" srcOrd="0" destOrd="0" presId="urn:microsoft.com/office/officeart/2008/layout/HorizontalMultiLevelHierarchy"/>
    <dgm:cxn modelId="{CB49291B-83BF-4AC0-BFD9-9A0711394A0E}" type="presParOf" srcId="{32EAA152-775B-4A45-BF9B-5DDE7E2F5C93}" destId="{F12DF4FA-37A0-4A05-8196-53F29FA8FE90}" srcOrd="0" destOrd="0" presId="urn:microsoft.com/office/officeart/2008/layout/HorizontalMultiLevelHierarchy"/>
    <dgm:cxn modelId="{28ABE985-206C-4A05-A056-862BD70B954C}" type="presParOf" srcId="{C59DAA0C-69E9-4B54-80F5-DFA2508B8DA1}" destId="{81A1014A-54C7-43A0-9FBC-77E959EF43CA}" srcOrd="1" destOrd="0" presId="urn:microsoft.com/office/officeart/2008/layout/HorizontalMultiLevelHierarchy"/>
    <dgm:cxn modelId="{635E3787-F231-46AE-B61C-E00409EC3484}" type="presParOf" srcId="{81A1014A-54C7-43A0-9FBC-77E959EF43CA}" destId="{449FB09C-5652-4435-A822-91C3930A19B8}" srcOrd="0" destOrd="0" presId="urn:microsoft.com/office/officeart/2008/layout/HorizontalMultiLevelHierarchy"/>
    <dgm:cxn modelId="{4ABA9A61-6541-40F0-A631-9909512D21DA}" type="presParOf" srcId="{81A1014A-54C7-43A0-9FBC-77E959EF43CA}" destId="{0EC9D747-3EAE-435D-BB6B-72534BA79F31}" srcOrd="1" destOrd="0" presId="urn:microsoft.com/office/officeart/2008/layout/HorizontalMultiLevelHierarchy"/>
    <dgm:cxn modelId="{CF3A8D87-2AC9-42E7-B4F9-B2DB5FE16BAB}" type="presParOf" srcId="{C59DAA0C-69E9-4B54-80F5-DFA2508B8DA1}" destId="{94BCA696-EA91-46A3-BE2F-73BD6DA667EF}" srcOrd="2" destOrd="0" presId="urn:microsoft.com/office/officeart/2008/layout/HorizontalMultiLevelHierarchy"/>
    <dgm:cxn modelId="{5C04EAA8-E327-4201-A334-01D6E1ADC74A}" type="presParOf" srcId="{94BCA696-EA91-46A3-BE2F-73BD6DA667EF}" destId="{BC450B0F-7F02-42BD-8574-8FC14DC8789C}" srcOrd="0" destOrd="0" presId="urn:microsoft.com/office/officeart/2008/layout/HorizontalMultiLevelHierarchy"/>
    <dgm:cxn modelId="{4719FF19-BF64-4D03-B9CC-B2357EC4BC8B}" type="presParOf" srcId="{C59DAA0C-69E9-4B54-80F5-DFA2508B8DA1}" destId="{98815A49-DC8E-495D-8375-E76BFA26A7A4}" srcOrd="3" destOrd="0" presId="urn:microsoft.com/office/officeart/2008/layout/HorizontalMultiLevelHierarchy"/>
    <dgm:cxn modelId="{64DABD88-7370-47B4-ACF7-C0BCA5E54EEA}" type="presParOf" srcId="{98815A49-DC8E-495D-8375-E76BFA26A7A4}" destId="{4C21FD03-8E81-4F15-A823-519CE7A9B44C}" srcOrd="0" destOrd="0" presId="urn:microsoft.com/office/officeart/2008/layout/HorizontalMultiLevelHierarchy"/>
    <dgm:cxn modelId="{251B18AB-9092-4F6A-B365-E0F60EBFE0BB}" type="presParOf" srcId="{98815A49-DC8E-495D-8375-E76BFA26A7A4}" destId="{29FA66C5-8D76-4DAE-937D-192C554755F6}" srcOrd="1" destOrd="0" presId="urn:microsoft.com/office/officeart/2008/layout/HorizontalMultiLevelHierarchy"/>
    <dgm:cxn modelId="{1796988E-1E3F-4574-823F-319F6F3A6D7F}" type="presParOf" srcId="{C59DAA0C-69E9-4B54-80F5-DFA2508B8DA1}" destId="{B77ECE5D-DBED-4B2D-B048-66583967CD26}" srcOrd="4" destOrd="0" presId="urn:microsoft.com/office/officeart/2008/layout/HorizontalMultiLevelHierarchy"/>
    <dgm:cxn modelId="{934BD455-3B16-4929-8EF7-D909742038E0}" type="presParOf" srcId="{B77ECE5D-DBED-4B2D-B048-66583967CD26}" destId="{F4AC82B1-C977-4DB3-A148-941E1BA86A62}" srcOrd="0" destOrd="0" presId="urn:microsoft.com/office/officeart/2008/layout/HorizontalMultiLevelHierarchy"/>
    <dgm:cxn modelId="{297EB342-242C-4E5A-BA54-0628BB1AE08E}" type="presParOf" srcId="{C59DAA0C-69E9-4B54-80F5-DFA2508B8DA1}" destId="{B21D53DB-A24F-4183-8A13-D7DA2F7F9E4A}" srcOrd="5" destOrd="0" presId="urn:microsoft.com/office/officeart/2008/layout/HorizontalMultiLevelHierarchy"/>
    <dgm:cxn modelId="{B81CCAF2-BE54-4FFF-B3ED-718CAE12E36A}" type="presParOf" srcId="{B21D53DB-A24F-4183-8A13-D7DA2F7F9E4A}" destId="{325B94FF-4E68-4E4F-A68E-F521A02B79D0}" srcOrd="0" destOrd="0" presId="urn:microsoft.com/office/officeart/2008/layout/HorizontalMultiLevelHierarchy"/>
    <dgm:cxn modelId="{042042CC-2263-4087-9159-92B85F24D387}" type="presParOf" srcId="{B21D53DB-A24F-4183-8A13-D7DA2F7F9E4A}" destId="{35A44C06-5FF7-4D9A-9F88-DB884E5E776F}" srcOrd="1" destOrd="0" presId="urn:microsoft.com/office/officeart/2008/layout/HorizontalMultiLevelHierarchy"/>
    <dgm:cxn modelId="{FDFDD685-20AC-4986-A34E-951C63DB678A}" type="presParOf" srcId="{C59DAA0C-69E9-4B54-80F5-DFA2508B8DA1}" destId="{411B7491-F250-4F73-8557-5BD7373AE5EE}" srcOrd="6" destOrd="0" presId="urn:microsoft.com/office/officeart/2008/layout/HorizontalMultiLevelHierarchy"/>
    <dgm:cxn modelId="{E2B1DEDD-D280-4EC7-B7E3-B52241F6B786}" type="presParOf" srcId="{411B7491-F250-4F73-8557-5BD7373AE5EE}" destId="{E62FF0ED-5ECF-48DF-B036-E325ED7A8842}" srcOrd="0" destOrd="0" presId="urn:microsoft.com/office/officeart/2008/layout/HorizontalMultiLevelHierarchy"/>
    <dgm:cxn modelId="{3535580E-ED34-4045-A9DE-68FA93D2E1C4}" type="presParOf" srcId="{C59DAA0C-69E9-4B54-80F5-DFA2508B8DA1}" destId="{79A37C16-6C96-4232-8C1C-ADE554D8C8FB}" srcOrd="7" destOrd="0" presId="urn:microsoft.com/office/officeart/2008/layout/HorizontalMultiLevelHierarchy"/>
    <dgm:cxn modelId="{322B7B22-5AEA-4C76-9895-12C24BE57128}" type="presParOf" srcId="{79A37C16-6C96-4232-8C1C-ADE554D8C8FB}" destId="{5C7033F5-C1DC-4BB6-8878-5AF82DCE639E}" srcOrd="0" destOrd="0" presId="urn:microsoft.com/office/officeart/2008/layout/HorizontalMultiLevelHierarchy"/>
    <dgm:cxn modelId="{02E14DAA-0F15-474F-ABCC-F9642E48FCAE}" type="presParOf" srcId="{79A37C16-6C96-4232-8C1C-ADE554D8C8FB}" destId="{D1102B27-007D-4572-BDD8-42B601BB9A1C}" srcOrd="1" destOrd="0" presId="urn:microsoft.com/office/officeart/2008/layout/HorizontalMultiLevelHierarchy"/>
    <dgm:cxn modelId="{0F89C1A1-604C-48C8-BF56-B422C9D59EDC}" type="presParOf" srcId="{C59DAA0C-69E9-4B54-80F5-DFA2508B8DA1}" destId="{F911E5A8-DEA1-4AB4-A142-0FF4B6110ABA}" srcOrd="8" destOrd="0" presId="urn:microsoft.com/office/officeart/2008/layout/HorizontalMultiLevelHierarchy"/>
    <dgm:cxn modelId="{D0A3656C-F557-4315-9789-03890C25B92F}" type="presParOf" srcId="{F911E5A8-DEA1-4AB4-A142-0FF4B6110ABA}" destId="{EEAE74D9-4728-46B8-B0C8-92A03AA1F666}" srcOrd="0" destOrd="0" presId="urn:microsoft.com/office/officeart/2008/layout/HorizontalMultiLevelHierarchy"/>
    <dgm:cxn modelId="{F4C4CB1F-536F-4F62-A93A-13F46C8FA176}" type="presParOf" srcId="{C59DAA0C-69E9-4B54-80F5-DFA2508B8DA1}" destId="{03837F6D-9239-495C-91FB-96B80EC895C7}" srcOrd="9" destOrd="0" presId="urn:microsoft.com/office/officeart/2008/layout/HorizontalMultiLevelHierarchy"/>
    <dgm:cxn modelId="{515AB136-C2D3-435B-A830-84D4AFC1B443}" type="presParOf" srcId="{03837F6D-9239-495C-91FB-96B80EC895C7}" destId="{F43048A9-A718-4565-A12B-7063569FD240}" srcOrd="0" destOrd="0" presId="urn:microsoft.com/office/officeart/2008/layout/HorizontalMultiLevelHierarchy"/>
    <dgm:cxn modelId="{4556FBC4-5F96-430C-B745-DF35049B50C2}" type="presParOf" srcId="{03837F6D-9239-495C-91FB-96B80EC895C7}" destId="{2A7C3619-BAB0-45FB-9219-C97A886981E6}" srcOrd="1" destOrd="0" presId="urn:microsoft.com/office/officeart/2008/layout/HorizontalMultiLevelHierarchy"/>
    <dgm:cxn modelId="{633E4705-558B-4D9F-AFC3-07197D707485}" type="presParOf" srcId="{C59DAA0C-69E9-4B54-80F5-DFA2508B8DA1}" destId="{11A9A4DD-D54A-49C2-B6F7-031AAE9C0500}" srcOrd="10" destOrd="0" presId="urn:microsoft.com/office/officeart/2008/layout/HorizontalMultiLevelHierarchy"/>
    <dgm:cxn modelId="{C0CF9D11-A0DF-441D-AFFF-FC52A702B5A4}" type="presParOf" srcId="{11A9A4DD-D54A-49C2-B6F7-031AAE9C0500}" destId="{A0182803-742B-470F-AA16-0BA52C082B5F}" srcOrd="0" destOrd="0" presId="urn:microsoft.com/office/officeart/2008/layout/HorizontalMultiLevelHierarchy"/>
    <dgm:cxn modelId="{08A57BBB-F3A3-4156-BE1D-1F45F95D35B5}" type="presParOf" srcId="{C59DAA0C-69E9-4B54-80F5-DFA2508B8DA1}" destId="{DC933AE9-1068-4C30-83F8-204C3F2EF506}" srcOrd="11" destOrd="0" presId="urn:microsoft.com/office/officeart/2008/layout/HorizontalMultiLevelHierarchy"/>
    <dgm:cxn modelId="{DF99585E-04C2-4A2E-A858-C014B41FAE29}" type="presParOf" srcId="{DC933AE9-1068-4C30-83F8-204C3F2EF506}" destId="{987F8A6B-B0A2-40F7-8C0A-59582C9BDDA2}" srcOrd="0" destOrd="0" presId="urn:microsoft.com/office/officeart/2008/layout/HorizontalMultiLevelHierarchy"/>
    <dgm:cxn modelId="{D9F6258F-1160-4A8F-9D48-0B1943206D50}" type="presParOf" srcId="{DC933AE9-1068-4C30-83F8-204C3F2EF506}" destId="{727D76D4-92AF-4015-B54B-FDD6834B0109}" srcOrd="1" destOrd="0" presId="urn:microsoft.com/office/officeart/2008/layout/HorizontalMultiLevelHierarchy"/>
    <dgm:cxn modelId="{3144B203-6941-4F66-84A0-789CF4EE995E}" type="presParOf" srcId="{C59DAA0C-69E9-4B54-80F5-DFA2508B8DA1}" destId="{C94B4641-D3BD-4BFA-A27B-68ECEEBEF0CB}" srcOrd="12" destOrd="0" presId="urn:microsoft.com/office/officeart/2008/layout/HorizontalMultiLevelHierarchy"/>
    <dgm:cxn modelId="{48587D0A-C8CF-4668-BD3E-BE58F5F582AB}" type="presParOf" srcId="{C94B4641-D3BD-4BFA-A27B-68ECEEBEF0CB}" destId="{55AC0682-055B-48F6-9172-AC16ED5F382C}" srcOrd="0" destOrd="0" presId="urn:microsoft.com/office/officeart/2008/layout/HorizontalMultiLevelHierarchy"/>
    <dgm:cxn modelId="{E1D6B169-7119-4760-B540-530DF1CD52F7}" type="presParOf" srcId="{C59DAA0C-69E9-4B54-80F5-DFA2508B8DA1}" destId="{E754A0D3-02C3-4915-8752-5A417A774ADE}" srcOrd="13" destOrd="0" presId="urn:microsoft.com/office/officeart/2008/layout/HorizontalMultiLevelHierarchy"/>
    <dgm:cxn modelId="{9E67BFE7-862F-4E55-B790-E22D7B46C7F7}" type="presParOf" srcId="{E754A0D3-02C3-4915-8752-5A417A774ADE}" destId="{B7B55EB3-0E86-4AC3-8E62-4AED75E34BD9}" srcOrd="0" destOrd="0" presId="urn:microsoft.com/office/officeart/2008/layout/HorizontalMultiLevelHierarchy"/>
    <dgm:cxn modelId="{F072BEB5-6F64-4365-AA2E-48D7202CFEFD}" type="presParOf" srcId="{E754A0D3-02C3-4915-8752-5A417A774ADE}" destId="{5D0968D8-3F13-440C-B558-C8C3BF648668}"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B4641-D3BD-4BFA-A27B-68ECEEBEF0CB}">
      <dsp:nvSpPr>
        <dsp:cNvPr id="0" name=""/>
        <dsp:cNvSpPr/>
      </dsp:nvSpPr>
      <dsp:spPr>
        <a:xfrm>
          <a:off x="527484" y="700355"/>
          <a:ext cx="108092" cy="617905"/>
        </a:xfrm>
        <a:custGeom>
          <a:avLst/>
          <a:gdLst/>
          <a:ahLst/>
          <a:cxnLst/>
          <a:rect l="0" t="0" r="0" b="0"/>
          <a:pathLst>
            <a:path>
              <a:moveTo>
                <a:pt x="0" y="0"/>
              </a:moveTo>
              <a:lnTo>
                <a:pt x="54046" y="0"/>
              </a:lnTo>
              <a:lnTo>
                <a:pt x="54046" y="617905"/>
              </a:lnTo>
              <a:lnTo>
                <a:pt x="108092" y="6179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CA" sz="100" kern="1200"/>
        </a:p>
      </dsp:txBody>
      <dsp:txXfrm>
        <a:off x="565848" y="993625"/>
        <a:ext cx="31364" cy="31364"/>
      </dsp:txXfrm>
    </dsp:sp>
    <dsp:sp modelId="{11A9A4DD-D54A-49C2-B6F7-031AAE9C0500}">
      <dsp:nvSpPr>
        <dsp:cNvPr id="0" name=""/>
        <dsp:cNvSpPr/>
      </dsp:nvSpPr>
      <dsp:spPr>
        <a:xfrm>
          <a:off x="527484" y="700355"/>
          <a:ext cx="108092" cy="411937"/>
        </a:xfrm>
        <a:custGeom>
          <a:avLst/>
          <a:gdLst/>
          <a:ahLst/>
          <a:cxnLst/>
          <a:rect l="0" t="0" r="0" b="0"/>
          <a:pathLst>
            <a:path>
              <a:moveTo>
                <a:pt x="0" y="0"/>
              </a:moveTo>
              <a:lnTo>
                <a:pt x="54046" y="0"/>
              </a:lnTo>
              <a:lnTo>
                <a:pt x="54046" y="411937"/>
              </a:lnTo>
              <a:lnTo>
                <a:pt x="108092" y="4119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CA" sz="100" kern="1200"/>
        </a:p>
      </dsp:txBody>
      <dsp:txXfrm>
        <a:off x="570883" y="895676"/>
        <a:ext cx="21294" cy="21294"/>
      </dsp:txXfrm>
    </dsp:sp>
    <dsp:sp modelId="{F911E5A8-DEA1-4AB4-A142-0FF4B6110ABA}">
      <dsp:nvSpPr>
        <dsp:cNvPr id="0" name=""/>
        <dsp:cNvSpPr/>
      </dsp:nvSpPr>
      <dsp:spPr>
        <a:xfrm>
          <a:off x="527484" y="700355"/>
          <a:ext cx="108092" cy="205968"/>
        </a:xfrm>
        <a:custGeom>
          <a:avLst/>
          <a:gdLst/>
          <a:ahLst/>
          <a:cxnLst/>
          <a:rect l="0" t="0" r="0" b="0"/>
          <a:pathLst>
            <a:path>
              <a:moveTo>
                <a:pt x="0" y="0"/>
              </a:moveTo>
              <a:lnTo>
                <a:pt x="54046" y="0"/>
              </a:lnTo>
              <a:lnTo>
                <a:pt x="54046" y="205968"/>
              </a:lnTo>
              <a:lnTo>
                <a:pt x="108092" y="2059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CA" sz="100" kern="1200"/>
        </a:p>
      </dsp:txBody>
      <dsp:txXfrm>
        <a:off x="575715" y="797524"/>
        <a:ext cx="11630" cy="11630"/>
      </dsp:txXfrm>
    </dsp:sp>
    <dsp:sp modelId="{411B7491-F250-4F73-8557-5BD7373AE5EE}">
      <dsp:nvSpPr>
        <dsp:cNvPr id="0" name=""/>
        <dsp:cNvSpPr/>
      </dsp:nvSpPr>
      <dsp:spPr>
        <a:xfrm>
          <a:off x="527484" y="654635"/>
          <a:ext cx="108092" cy="91440"/>
        </a:xfrm>
        <a:custGeom>
          <a:avLst/>
          <a:gdLst/>
          <a:ahLst/>
          <a:cxnLst/>
          <a:rect l="0" t="0" r="0" b="0"/>
          <a:pathLst>
            <a:path>
              <a:moveTo>
                <a:pt x="0" y="45720"/>
              </a:moveTo>
              <a:lnTo>
                <a:pt x="108092"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CA" sz="100" kern="1200"/>
        </a:p>
      </dsp:txBody>
      <dsp:txXfrm>
        <a:off x="578828" y="697652"/>
        <a:ext cx="5404" cy="5404"/>
      </dsp:txXfrm>
    </dsp:sp>
    <dsp:sp modelId="{B77ECE5D-DBED-4B2D-B048-66583967CD26}">
      <dsp:nvSpPr>
        <dsp:cNvPr id="0" name=""/>
        <dsp:cNvSpPr/>
      </dsp:nvSpPr>
      <dsp:spPr>
        <a:xfrm>
          <a:off x="527484" y="494386"/>
          <a:ext cx="108092" cy="205968"/>
        </a:xfrm>
        <a:custGeom>
          <a:avLst/>
          <a:gdLst/>
          <a:ahLst/>
          <a:cxnLst/>
          <a:rect l="0" t="0" r="0" b="0"/>
          <a:pathLst>
            <a:path>
              <a:moveTo>
                <a:pt x="0" y="205968"/>
              </a:moveTo>
              <a:lnTo>
                <a:pt x="54046" y="205968"/>
              </a:lnTo>
              <a:lnTo>
                <a:pt x="54046" y="0"/>
              </a:lnTo>
              <a:lnTo>
                <a:pt x="108092" y="0"/>
              </a:lnTo>
            </a:path>
          </a:pathLst>
        </a:custGeom>
        <a:noFill/>
        <a:ln w="12700" cap="flat" cmpd="sng" algn="ctr">
          <a:solidFill>
            <a:scrgbClr r="0" g="0" b="0"/>
          </a:solidFill>
          <a:prstDash val="solid"/>
          <a:miter lim="800000"/>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CA" sz="100" kern="1200"/>
        </a:p>
      </dsp:txBody>
      <dsp:txXfrm>
        <a:off x="575715" y="591555"/>
        <a:ext cx="11630" cy="11630"/>
      </dsp:txXfrm>
    </dsp:sp>
    <dsp:sp modelId="{94BCA696-EA91-46A3-BE2F-73BD6DA667EF}">
      <dsp:nvSpPr>
        <dsp:cNvPr id="0" name=""/>
        <dsp:cNvSpPr/>
      </dsp:nvSpPr>
      <dsp:spPr>
        <a:xfrm>
          <a:off x="527484" y="288417"/>
          <a:ext cx="108092" cy="411937"/>
        </a:xfrm>
        <a:custGeom>
          <a:avLst/>
          <a:gdLst/>
          <a:ahLst/>
          <a:cxnLst/>
          <a:rect l="0" t="0" r="0" b="0"/>
          <a:pathLst>
            <a:path>
              <a:moveTo>
                <a:pt x="0" y="411937"/>
              </a:moveTo>
              <a:lnTo>
                <a:pt x="54046" y="411937"/>
              </a:lnTo>
              <a:lnTo>
                <a:pt x="54046" y="0"/>
              </a:lnTo>
              <a:lnTo>
                <a:pt x="108092" y="0"/>
              </a:lnTo>
            </a:path>
          </a:pathLst>
        </a:custGeom>
        <a:noFill/>
        <a:ln w="12700" cap="flat" cmpd="sng" algn="ctr">
          <a:solidFill>
            <a:scrgbClr r="0" g="0" b="0"/>
          </a:solidFill>
          <a:prstDash val="solid"/>
          <a:miter lim="800000"/>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CA" sz="100" kern="1200"/>
        </a:p>
      </dsp:txBody>
      <dsp:txXfrm>
        <a:off x="570883" y="483739"/>
        <a:ext cx="21294" cy="21294"/>
      </dsp:txXfrm>
    </dsp:sp>
    <dsp:sp modelId="{32EAA152-775B-4A45-BF9B-5DDE7E2F5C93}">
      <dsp:nvSpPr>
        <dsp:cNvPr id="0" name=""/>
        <dsp:cNvSpPr/>
      </dsp:nvSpPr>
      <dsp:spPr>
        <a:xfrm>
          <a:off x="527484" y="82449"/>
          <a:ext cx="108092" cy="617905"/>
        </a:xfrm>
        <a:custGeom>
          <a:avLst/>
          <a:gdLst/>
          <a:ahLst/>
          <a:cxnLst/>
          <a:rect l="0" t="0" r="0" b="0"/>
          <a:pathLst>
            <a:path>
              <a:moveTo>
                <a:pt x="0" y="617905"/>
              </a:moveTo>
              <a:lnTo>
                <a:pt x="54046" y="617905"/>
              </a:lnTo>
              <a:lnTo>
                <a:pt x="54046" y="0"/>
              </a:lnTo>
              <a:lnTo>
                <a:pt x="108092" y="0"/>
              </a:lnTo>
            </a:path>
          </a:pathLst>
        </a:custGeom>
        <a:noFill/>
        <a:ln w="12700" cap="flat" cmpd="sng" algn="ctr">
          <a:solidFill>
            <a:scrgbClr r="0" g="0" b="0"/>
          </a:solidFill>
          <a:prstDash val="solid"/>
          <a:miter lim="800000"/>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CA" sz="100" kern="1200"/>
        </a:p>
      </dsp:txBody>
      <dsp:txXfrm>
        <a:off x="565848" y="375719"/>
        <a:ext cx="31364" cy="31364"/>
      </dsp:txXfrm>
    </dsp:sp>
    <dsp:sp modelId="{23873C81-8F61-4955-B8B0-59E8A32D692B}">
      <dsp:nvSpPr>
        <dsp:cNvPr id="0" name=""/>
        <dsp:cNvSpPr/>
      </dsp:nvSpPr>
      <dsp:spPr>
        <a:xfrm rot="16200000">
          <a:off x="11478" y="617967"/>
          <a:ext cx="867236" cy="1647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CA" sz="700" kern="1200"/>
            <a:t>Design pédagogique</a:t>
          </a:r>
        </a:p>
      </dsp:txBody>
      <dsp:txXfrm>
        <a:off x="11478" y="617967"/>
        <a:ext cx="867236" cy="164774"/>
      </dsp:txXfrm>
    </dsp:sp>
    <dsp:sp modelId="{449FB09C-5652-4435-A822-91C3930A19B8}">
      <dsp:nvSpPr>
        <dsp:cNvPr id="0" name=""/>
        <dsp:cNvSpPr/>
      </dsp:nvSpPr>
      <dsp:spPr>
        <a:xfrm>
          <a:off x="635576" y="61"/>
          <a:ext cx="540461" cy="1647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CA" sz="500" kern="1200"/>
            <a:t>Étude des besoins</a:t>
          </a:r>
        </a:p>
      </dsp:txBody>
      <dsp:txXfrm>
        <a:off x="635576" y="61"/>
        <a:ext cx="540461" cy="164774"/>
      </dsp:txXfrm>
    </dsp:sp>
    <dsp:sp modelId="{4C21FD03-8E81-4F15-A823-519CE7A9B44C}">
      <dsp:nvSpPr>
        <dsp:cNvPr id="0" name=""/>
        <dsp:cNvSpPr/>
      </dsp:nvSpPr>
      <dsp:spPr>
        <a:xfrm>
          <a:off x="635576" y="206030"/>
          <a:ext cx="540461" cy="1647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CA" sz="500" kern="1200"/>
            <a:t>Organisation du système</a:t>
          </a:r>
        </a:p>
      </dsp:txBody>
      <dsp:txXfrm>
        <a:off x="635576" y="206030"/>
        <a:ext cx="540461" cy="164774"/>
      </dsp:txXfrm>
    </dsp:sp>
    <dsp:sp modelId="{325B94FF-4E68-4E4F-A68E-F521A02B79D0}">
      <dsp:nvSpPr>
        <dsp:cNvPr id="0" name=""/>
        <dsp:cNvSpPr/>
      </dsp:nvSpPr>
      <dsp:spPr>
        <a:xfrm>
          <a:off x="635576" y="411998"/>
          <a:ext cx="540461" cy="1647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CA" sz="500" kern="1200"/>
            <a:t>Analyse des objectifs</a:t>
          </a:r>
        </a:p>
      </dsp:txBody>
      <dsp:txXfrm>
        <a:off x="635576" y="411998"/>
        <a:ext cx="540461" cy="164774"/>
      </dsp:txXfrm>
    </dsp:sp>
    <dsp:sp modelId="{5C7033F5-C1DC-4BB6-8878-5AF82DCE639E}">
      <dsp:nvSpPr>
        <dsp:cNvPr id="0" name=""/>
        <dsp:cNvSpPr/>
      </dsp:nvSpPr>
      <dsp:spPr>
        <a:xfrm>
          <a:off x="635576" y="617967"/>
          <a:ext cx="540461" cy="1647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CA" sz="500" kern="1200"/>
            <a:t>Construction des tests</a:t>
          </a:r>
        </a:p>
      </dsp:txBody>
      <dsp:txXfrm>
        <a:off x="635576" y="617967"/>
        <a:ext cx="540461" cy="164774"/>
      </dsp:txXfrm>
    </dsp:sp>
    <dsp:sp modelId="{F43048A9-A718-4565-A12B-7063569FD240}">
      <dsp:nvSpPr>
        <dsp:cNvPr id="0" name=""/>
        <dsp:cNvSpPr/>
      </dsp:nvSpPr>
      <dsp:spPr>
        <a:xfrm>
          <a:off x="635576" y="823936"/>
          <a:ext cx="540461" cy="1647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CA" sz="500" kern="1200"/>
            <a:t>Choix des stratégies et média</a:t>
          </a:r>
        </a:p>
      </dsp:txBody>
      <dsp:txXfrm>
        <a:off x="635576" y="823936"/>
        <a:ext cx="540461" cy="164774"/>
      </dsp:txXfrm>
    </dsp:sp>
    <dsp:sp modelId="{987F8A6B-B0A2-40F7-8C0A-59582C9BDDA2}">
      <dsp:nvSpPr>
        <dsp:cNvPr id="0" name=""/>
        <dsp:cNvSpPr/>
      </dsp:nvSpPr>
      <dsp:spPr>
        <a:xfrm>
          <a:off x="635576" y="1029904"/>
          <a:ext cx="540461" cy="1647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CA" sz="500" kern="1200"/>
            <a:t>Production</a:t>
          </a:r>
        </a:p>
      </dsp:txBody>
      <dsp:txXfrm>
        <a:off x="635576" y="1029904"/>
        <a:ext cx="540461" cy="164774"/>
      </dsp:txXfrm>
    </dsp:sp>
    <dsp:sp modelId="{B7B55EB3-0E86-4AC3-8E62-4AED75E34BD9}">
      <dsp:nvSpPr>
        <dsp:cNvPr id="0" name=""/>
        <dsp:cNvSpPr/>
      </dsp:nvSpPr>
      <dsp:spPr>
        <a:xfrm>
          <a:off x="635576" y="1235873"/>
          <a:ext cx="540461" cy="1647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CA" sz="500" kern="1200"/>
            <a:t>Mise à l’essai</a:t>
          </a:r>
        </a:p>
      </dsp:txBody>
      <dsp:txXfrm>
        <a:off x="635576" y="1235873"/>
        <a:ext cx="540461" cy="1647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227B1-92A1-41AE-AAC6-3D8C1B7A44F4}">
      <dsp:nvSpPr>
        <dsp:cNvPr id="0" name=""/>
        <dsp:cNvSpPr/>
      </dsp:nvSpPr>
      <dsp:spPr>
        <a:xfrm>
          <a:off x="686484" y="0"/>
          <a:ext cx="7780160" cy="4075623"/>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32211E-B30C-4062-8D03-3DCA97596DA7}">
      <dsp:nvSpPr>
        <dsp:cNvPr id="0" name=""/>
        <dsp:cNvSpPr/>
      </dsp:nvSpPr>
      <dsp:spPr>
        <a:xfrm>
          <a:off x="2513" y="1222686"/>
          <a:ext cx="1463696" cy="16302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a:t>Appui de la direction</a:t>
          </a:r>
        </a:p>
      </dsp:txBody>
      <dsp:txXfrm>
        <a:off x="73965" y="1294138"/>
        <a:ext cx="1320792" cy="1487345"/>
      </dsp:txXfrm>
    </dsp:sp>
    <dsp:sp modelId="{259F7C31-C1C0-4C70-9DDE-F218CBFD52E7}">
      <dsp:nvSpPr>
        <dsp:cNvPr id="0" name=""/>
        <dsp:cNvSpPr/>
      </dsp:nvSpPr>
      <dsp:spPr>
        <a:xfrm>
          <a:off x="1539395" y="1222686"/>
          <a:ext cx="1463696" cy="16302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a:t>Première ébauche en équipe CP basée sur processus connu et problèmes identifiés</a:t>
          </a:r>
        </a:p>
      </dsp:txBody>
      <dsp:txXfrm>
        <a:off x="1610847" y="1294138"/>
        <a:ext cx="1320792" cy="1487345"/>
      </dsp:txXfrm>
    </dsp:sp>
    <dsp:sp modelId="{E6C58BF8-CB03-403F-A407-CF38E6B115D9}">
      <dsp:nvSpPr>
        <dsp:cNvPr id="0" name=""/>
        <dsp:cNvSpPr/>
      </dsp:nvSpPr>
      <dsp:spPr>
        <a:xfrm>
          <a:off x="3076276" y="1222686"/>
          <a:ext cx="1463696" cy="16302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a:t>Consultation par équipe	</a:t>
          </a:r>
        </a:p>
      </dsp:txBody>
      <dsp:txXfrm>
        <a:off x="3147728" y="1294138"/>
        <a:ext cx="1320792" cy="1487345"/>
      </dsp:txXfrm>
    </dsp:sp>
    <dsp:sp modelId="{C27C9A0F-FB5C-4B28-8200-59807BF21381}">
      <dsp:nvSpPr>
        <dsp:cNvPr id="0" name=""/>
        <dsp:cNvSpPr/>
      </dsp:nvSpPr>
      <dsp:spPr>
        <a:xfrm>
          <a:off x="4613157" y="1222686"/>
          <a:ext cx="1463696" cy="16302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a:t>Intégration des commentaires</a:t>
          </a:r>
        </a:p>
      </dsp:txBody>
      <dsp:txXfrm>
        <a:off x="4684609" y="1294138"/>
        <a:ext cx="1320792" cy="1487345"/>
      </dsp:txXfrm>
    </dsp:sp>
    <dsp:sp modelId="{AF7DFA24-10C0-4968-8489-356F838C4C08}">
      <dsp:nvSpPr>
        <dsp:cNvPr id="0" name=""/>
        <dsp:cNvSpPr/>
      </dsp:nvSpPr>
      <dsp:spPr>
        <a:xfrm>
          <a:off x="6150038" y="1222686"/>
          <a:ext cx="1463696" cy="16302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a:t>Édition</a:t>
          </a:r>
        </a:p>
      </dsp:txBody>
      <dsp:txXfrm>
        <a:off x="6221490" y="1294138"/>
        <a:ext cx="1320792" cy="1487345"/>
      </dsp:txXfrm>
    </dsp:sp>
    <dsp:sp modelId="{5DC1044F-F492-4824-BDEE-C881F2D8A41C}">
      <dsp:nvSpPr>
        <dsp:cNvPr id="0" name=""/>
        <dsp:cNvSpPr/>
      </dsp:nvSpPr>
      <dsp:spPr>
        <a:xfrm>
          <a:off x="7686919" y="1222686"/>
          <a:ext cx="1463696" cy="16302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CA" sz="1200" kern="1200">
              <a:latin typeface="Overpass" pitchFamily="2" charset="0"/>
            </a:rPr>
            <a:t>Adhésion et communication</a:t>
          </a:r>
        </a:p>
      </dsp:txBody>
      <dsp:txXfrm>
        <a:off x="7758371" y="1294138"/>
        <a:ext cx="1320792" cy="1487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78566-5CFF-4355-9AA2-CE08392B6243}">
      <dsp:nvSpPr>
        <dsp:cNvPr id="0" name=""/>
        <dsp:cNvSpPr/>
      </dsp:nvSpPr>
      <dsp:spPr>
        <a:xfrm>
          <a:off x="0" y="0"/>
          <a:ext cx="6382005" cy="7065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CA" sz="2100" b="1" kern="1200" dirty="0">
              <a:solidFill>
                <a:schemeClr val="tx1"/>
              </a:solidFill>
            </a:rPr>
            <a:t>Climat de travail et bien être</a:t>
          </a:r>
        </a:p>
      </dsp:txBody>
      <dsp:txXfrm>
        <a:off x="1347051" y="0"/>
        <a:ext cx="5034953" cy="706500"/>
      </dsp:txXfrm>
    </dsp:sp>
    <dsp:sp modelId="{959A578F-02C7-4242-8F5D-6A9BD9845E45}">
      <dsp:nvSpPr>
        <dsp:cNvPr id="0" name=""/>
        <dsp:cNvSpPr/>
      </dsp:nvSpPr>
      <dsp:spPr>
        <a:xfrm>
          <a:off x="70650" y="70650"/>
          <a:ext cx="1276401" cy="56520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59000" b="-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937C27-BA1B-4C9B-872F-27A433530765}">
      <dsp:nvSpPr>
        <dsp:cNvPr id="0" name=""/>
        <dsp:cNvSpPr/>
      </dsp:nvSpPr>
      <dsp:spPr>
        <a:xfrm>
          <a:off x="0" y="777150"/>
          <a:ext cx="6382005" cy="706500"/>
        </a:xfrm>
        <a:prstGeom prst="roundRect">
          <a:avLst>
            <a:gd name="adj" fmla="val 10000"/>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CA" sz="2100" b="1" kern="1200" dirty="0">
              <a:solidFill>
                <a:schemeClr val="tx1"/>
              </a:solidFill>
            </a:rPr>
            <a:t>Meilleure gestion de projets</a:t>
          </a:r>
        </a:p>
      </dsp:txBody>
      <dsp:txXfrm>
        <a:off x="1347051" y="777150"/>
        <a:ext cx="5034953" cy="706500"/>
      </dsp:txXfrm>
    </dsp:sp>
    <dsp:sp modelId="{28EE42F3-AECE-443E-8DDA-DE0D3AF6DC05}">
      <dsp:nvSpPr>
        <dsp:cNvPr id="0" name=""/>
        <dsp:cNvSpPr/>
      </dsp:nvSpPr>
      <dsp:spPr>
        <a:xfrm>
          <a:off x="70650" y="847800"/>
          <a:ext cx="1276401" cy="56520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59000" b="-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9787C5-87DC-4BC4-874D-BB84B15093A7}">
      <dsp:nvSpPr>
        <dsp:cNvPr id="0" name=""/>
        <dsp:cNvSpPr/>
      </dsp:nvSpPr>
      <dsp:spPr>
        <a:xfrm>
          <a:off x="0" y="1554300"/>
          <a:ext cx="6382005" cy="706500"/>
        </a:xfrm>
        <a:prstGeom prst="roundRect">
          <a:avLst>
            <a:gd name="adj" fmla="val 1000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CA" sz="2100" b="1" kern="1200" dirty="0">
              <a:solidFill>
                <a:schemeClr val="tx1"/>
              </a:solidFill>
            </a:rPr>
            <a:t>Collaboration multidisciplinaire améliorée</a:t>
          </a:r>
        </a:p>
      </dsp:txBody>
      <dsp:txXfrm>
        <a:off x="1347051" y="1554300"/>
        <a:ext cx="5034953" cy="706500"/>
      </dsp:txXfrm>
    </dsp:sp>
    <dsp:sp modelId="{58299E0B-FFE5-4CA6-AF33-65C808AEF701}">
      <dsp:nvSpPr>
        <dsp:cNvPr id="0" name=""/>
        <dsp:cNvSpPr/>
      </dsp:nvSpPr>
      <dsp:spPr>
        <a:xfrm>
          <a:off x="70650" y="1624950"/>
          <a:ext cx="1276401" cy="56520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59000" b="-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B0FA82-0BA0-4606-9C93-D98F9DD749DC}">
      <dsp:nvSpPr>
        <dsp:cNvPr id="0" name=""/>
        <dsp:cNvSpPr/>
      </dsp:nvSpPr>
      <dsp:spPr>
        <a:xfrm>
          <a:off x="0" y="2331450"/>
          <a:ext cx="6382005" cy="706500"/>
        </a:xfrm>
        <a:prstGeom prst="roundRect">
          <a:avLst>
            <a:gd name="adj" fmla="val 10000"/>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CA" sz="2100" b="1" kern="1200" dirty="0">
              <a:solidFill>
                <a:schemeClr val="tx1"/>
              </a:solidFill>
            </a:rPr>
            <a:t>Qualité des projets</a:t>
          </a:r>
        </a:p>
      </dsp:txBody>
      <dsp:txXfrm>
        <a:off x="1347051" y="2331450"/>
        <a:ext cx="5034953" cy="706500"/>
      </dsp:txXfrm>
    </dsp:sp>
    <dsp:sp modelId="{ADB51AFD-1057-4C2B-823C-AE593FD0F7FB}">
      <dsp:nvSpPr>
        <dsp:cNvPr id="0" name=""/>
        <dsp:cNvSpPr/>
      </dsp:nvSpPr>
      <dsp:spPr>
        <a:xfrm>
          <a:off x="70650" y="2402100"/>
          <a:ext cx="1276401" cy="565200"/>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59000" b="-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A0222A-BEE1-48FC-8986-EC77C7FABFF4}">
      <dsp:nvSpPr>
        <dsp:cNvPr id="0" name=""/>
        <dsp:cNvSpPr/>
      </dsp:nvSpPr>
      <dsp:spPr>
        <a:xfrm>
          <a:off x="0" y="3108600"/>
          <a:ext cx="6382005" cy="706500"/>
        </a:xfrm>
        <a:prstGeom prst="roundRect">
          <a:avLst>
            <a:gd name="adj" fmla="val 1000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CA" sz="2100" b="1" kern="1200" dirty="0">
              <a:solidFill>
                <a:schemeClr val="tx1"/>
              </a:solidFill>
            </a:rPr>
            <a:t>Crédibilité et reconnaissance</a:t>
          </a:r>
        </a:p>
      </dsp:txBody>
      <dsp:txXfrm>
        <a:off x="1347051" y="3108600"/>
        <a:ext cx="5034953" cy="706500"/>
      </dsp:txXfrm>
    </dsp:sp>
    <dsp:sp modelId="{DF3FCF37-498B-41AB-A21B-B2AB3559954C}">
      <dsp:nvSpPr>
        <dsp:cNvPr id="0" name=""/>
        <dsp:cNvSpPr/>
      </dsp:nvSpPr>
      <dsp:spPr>
        <a:xfrm>
          <a:off x="70650" y="3179250"/>
          <a:ext cx="1276401" cy="565200"/>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59000" b="-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0346F4-66FC-483F-A6EF-653D5CCAAC14}">
      <dsp:nvSpPr>
        <dsp:cNvPr id="0" name=""/>
        <dsp:cNvSpPr/>
      </dsp:nvSpPr>
      <dsp:spPr>
        <a:xfrm>
          <a:off x="0" y="3885750"/>
          <a:ext cx="6382005" cy="70650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CA" sz="2100" b="1" kern="1200" dirty="0">
              <a:solidFill>
                <a:schemeClr val="tx1"/>
              </a:solidFill>
            </a:rPr>
            <a:t>Efficacité d’équipe</a:t>
          </a:r>
        </a:p>
      </dsp:txBody>
      <dsp:txXfrm>
        <a:off x="1347051" y="3885750"/>
        <a:ext cx="5034953" cy="706500"/>
      </dsp:txXfrm>
    </dsp:sp>
    <dsp:sp modelId="{D00C78B5-7A06-4660-BE5C-8422702A9B29}">
      <dsp:nvSpPr>
        <dsp:cNvPr id="0" name=""/>
        <dsp:cNvSpPr/>
      </dsp:nvSpPr>
      <dsp:spPr>
        <a:xfrm>
          <a:off x="70650" y="3956400"/>
          <a:ext cx="1276401" cy="565200"/>
        </a:xfrm>
        <a:prstGeom prst="roundRect">
          <a:avLst>
            <a:gd name="adj" fmla="val 10000"/>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63000" b="-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B4641-D3BD-4BFA-A27B-68ECEEBEF0CB}">
      <dsp:nvSpPr>
        <dsp:cNvPr id="0" name=""/>
        <dsp:cNvSpPr/>
      </dsp:nvSpPr>
      <dsp:spPr>
        <a:xfrm>
          <a:off x="3128246" y="2709333"/>
          <a:ext cx="418156" cy="2390378"/>
        </a:xfrm>
        <a:custGeom>
          <a:avLst/>
          <a:gdLst/>
          <a:ahLst/>
          <a:cxnLst/>
          <a:rect l="0" t="0" r="0" b="0"/>
          <a:pathLst>
            <a:path>
              <a:moveTo>
                <a:pt x="0" y="0"/>
              </a:moveTo>
              <a:lnTo>
                <a:pt x="209078" y="0"/>
              </a:lnTo>
              <a:lnTo>
                <a:pt x="209078" y="2390378"/>
              </a:lnTo>
              <a:lnTo>
                <a:pt x="418156" y="23903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CA" sz="500" kern="1200"/>
        </a:p>
      </dsp:txBody>
      <dsp:txXfrm>
        <a:off x="3276658" y="3843855"/>
        <a:ext cx="121333" cy="121333"/>
      </dsp:txXfrm>
    </dsp:sp>
    <dsp:sp modelId="{11A9A4DD-D54A-49C2-B6F7-031AAE9C0500}">
      <dsp:nvSpPr>
        <dsp:cNvPr id="0" name=""/>
        <dsp:cNvSpPr/>
      </dsp:nvSpPr>
      <dsp:spPr>
        <a:xfrm>
          <a:off x="3128246" y="2709333"/>
          <a:ext cx="418156" cy="1593585"/>
        </a:xfrm>
        <a:custGeom>
          <a:avLst/>
          <a:gdLst/>
          <a:ahLst/>
          <a:cxnLst/>
          <a:rect l="0" t="0" r="0" b="0"/>
          <a:pathLst>
            <a:path>
              <a:moveTo>
                <a:pt x="0" y="0"/>
              </a:moveTo>
              <a:lnTo>
                <a:pt x="209078" y="0"/>
              </a:lnTo>
              <a:lnTo>
                <a:pt x="209078" y="1593585"/>
              </a:lnTo>
              <a:lnTo>
                <a:pt x="418156" y="15935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fr-CA" sz="200" kern="1200"/>
        </a:p>
      </dsp:txBody>
      <dsp:txXfrm>
        <a:off x="3296136" y="3464937"/>
        <a:ext cx="82376" cy="82376"/>
      </dsp:txXfrm>
    </dsp:sp>
    <dsp:sp modelId="{F911E5A8-DEA1-4AB4-A142-0FF4B6110ABA}">
      <dsp:nvSpPr>
        <dsp:cNvPr id="0" name=""/>
        <dsp:cNvSpPr/>
      </dsp:nvSpPr>
      <dsp:spPr>
        <a:xfrm>
          <a:off x="3128246" y="2709333"/>
          <a:ext cx="418156" cy="796792"/>
        </a:xfrm>
        <a:custGeom>
          <a:avLst/>
          <a:gdLst/>
          <a:ahLst/>
          <a:cxnLst/>
          <a:rect l="0" t="0" r="0" b="0"/>
          <a:pathLst>
            <a:path>
              <a:moveTo>
                <a:pt x="0" y="0"/>
              </a:moveTo>
              <a:lnTo>
                <a:pt x="209078" y="0"/>
              </a:lnTo>
              <a:lnTo>
                <a:pt x="209078" y="796792"/>
              </a:lnTo>
              <a:lnTo>
                <a:pt x="418156" y="7967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fr-CA" sz="200" kern="1200"/>
        </a:p>
      </dsp:txBody>
      <dsp:txXfrm>
        <a:off x="3314828" y="3085233"/>
        <a:ext cx="44992" cy="44992"/>
      </dsp:txXfrm>
    </dsp:sp>
    <dsp:sp modelId="{411B7491-F250-4F73-8557-5BD7373AE5EE}">
      <dsp:nvSpPr>
        <dsp:cNvPr id="0" name=""/>
        <dsp:cNvSpPr/>
      </dsp:nvSpPr>
      <dsp:spPr>
        <a:xfrm>
          <a:off x="3128246" y="2663613"/>
          <a:ext cx="418156" cy="91440"/>
        </a:xfrm>
        <a:custGeom>
          <a:avLst/>
          <a:gdLst/>
          <a:ahLst/>
          <a:cxnLst/>
          <a:rect l="0" t="0" r="0" b="0"/>
          <a:pathLst>
            <a:path>
              <a:moveTo>
                <a:pt x="0" y="45720"/>
              </a:moveTo>
              <a:lnTo>
                <a:pt x="418156"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fr-CA" sz="200" kern="1200"/>
        </a:p>
      </dsp:txBody>
      <dsp:txXfrm>
        <a:off x="3326871" y="2698879"/>
        <a:ext cx="20907" cy="20907"/>
      </dsp:txXfrm>
    </dsp:sp>
    <dsp:sp modelId="{B77ECE5D-DBED-4B2D-B048-66583967CD26}">
      <dsp:nvSpPr>
        <dsp:cNvPr id="0" name=""/>
        <dsp:cNvSpPr/>
      </dsp:nvSpPr>
      <dsp:spPr>
        <a:xfrm>
          <a:off x="3128246" y="1912540"/>
          <a:ext cx="418156" cy="796792"/>
        </a:xfrm>
        <a:custGeom>
          <a:avLst/>
          <a:gdLst/>
          <a:ahLst/>
          <a:cxnLst/>
          <a:rect l="0" t="0" r="0" b="0"/>
          <a:pathLst>
            <a:path>
              <a:moveTo>
                <a:pt x="0" y="796792"/>
              </a:moveTo>
              <a:lnTo>
                <a:pt x="209078" y="796792"/>
              </a:lnTo>
              <a:lnTo>
                <a:pt x="209078" y="0"/>
              </a:lnTo>
              <a:lnTo>
                <a:pt x="418156" y="0"/>
              </a:lnTo>
            </a:path>
          </a:pathLst>
        </a:custGeom>
        <a:noFill/>
        <a:ln w="12700" cap="flat" cmpd="sng" algn="ctr">
          <a:solidFill>
            <a:scrgbClr r="0" g="0" b="0"/>
          </a:solidFill>
          <a:prstDash val="solid"/>
          <a:miter lim="800000"/>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fr-CA" sz="200" kern="1200"/>
        </a:p>
      </dsp:txBody>
      <dsp:txXfrm>
        <a:off x="3314828" y="2288440"/>
        <a:ext cx="44992" cy="44992"/>
      </dsp:txXfrm>
    </dsp:sp>
    <dsp:sp modelId="{94BCA696-EA91-46A3-BE2F-73BD6DA667EF}">
      <dsp:nvSpPr>
        <dsp:cNvPr id="0" name=""/>
        <dsp:cNvSpPr/>
      </dsp:nvSpPr>
      <dsp:spPr>
        <a:xfrm>
          <a:off x="3128246" y="1115747"/>
          <a:ext cx="418156" cy="1593585"/>
        </a:xfrm>
        <a:custGeom>
          <a:avLst/>
          <a:gdLst/>
          <a:ahLst/>
          <a:cxnLst/>
          <a:rect l="0" t="0" r="0" b="0"/>
          <a:pathLst>
            <a:path>
              <a:moveTo>
                <a:pt x="0" y="1593585"/>
              </a:moveTo>
              <a:lnTo>
                <a:pt x="209078" y="1593585"/>
              </a:lnTo>
              <a:lnTo>
                <a:pt x="209078" y="0"/>
              </a:lnTo>
              <a:lnTo>
                <a:pt x="418156" y="0"/>
              </a:lnTo>
            </a:path>
          </a:pathLst>
        </a:custGeom>
        <a:noFill/>
        <a:ln w="12700" cap="flat" cmpd="sng" algn="ctr">
          <a:solidFill>
            <a:scrgbClr r="0" g="0" b="0"/>
          </a:solidFill>
          <a:prstDash val="solid"/>
          <a:miter lim="800000"/>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fr-CA" sz="200" kern="1200"/>
        </a:p>
      </dsp:txBody>
      <dsp:txXfrm>
        <a:off x="3296136" y="1871352"/>
        <a:ext cx="82376" cy="82376"/>
      </dsp:txXfrm>
    </dsp:sp>
    <dsp:sp modelId="{32EAA152-775B-4A45-BF9B-5DDE7E2F5C93}">
      <dsp:nvSpPr>
        <dsp:cNvPr id="0" name=""/>
        <dsp:cNvSpPr/>
      </dsp:nvSpPr>
      <dsp:spPr>
        <a:xfrm>
          <a:off x="3128246" y="318955"/>
          <a:ext cx="418156" cy="2390378"/>
        </a:xfrm>
        <a:custGeom>
          <a:avLst/>
          <a:gdLst/>
          <a:ahLst/>
          <a:cxnLst/>
          <a:rect l="0" t="0" r="0" b="0"/>
          <a:pathLst>
            <a:path>
              <a:moveTo>
                <a:pt x="0" y="2390378"/>
              </a:moveTo>
              <a:lnTo>
                <a:pt x="209078" y="2390378"/>
              </a:lnTo>
              <a:lnTo>
                <a:pt x="209078" y="0"/>
              </a:lnTo>
              <a:lnTo>
                <a:pt x="418156" y="0"/>
              </a:lnTo>
            </a:path>
          </a:pathLst>
        </a:custGeom>
        <a:noFill/>
        <a:ln w="12700" cap="flat" cmpd="sng" algn="ctr">
          <a:solidFill>
            <a:scrgbClr r="0" g="0" b="0"/>
          </a:solidFill>
          <a:prstDash val="solid"/>
          <a:miter lim="800000"/>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CA" sz="500" kern="1200"/>
        </a:p>
      </dsp:txBody>
      <dsp:txXfrm>
        <a:off x="3276658" y="1453477"/>
        <a:ext cx="121333" cy="121333"/>
      </dsp:txXfrm>
    </dsp:sp>
    <dsp:sp modelId="{23873C81-8F61-4955-B8B0-59E8A32D692B}">
      <dsp:nvSpPr>
        <dsp:cNvPr id="0" name=""/>
        <dsp:cNvSpPr/>
      </dsp:nvSpPr>
      <dsp:spPr>
        <a:xfrm rot="16200000">
          <a:off x="1132071" y="2390616"/>
          <a:ext cx="3354916" cy="6374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CA" sz="2000" kern="1200"/>
            <a:t>Design pédagogique</a:t>
          </a:r>
        </a:p>
      </dsp:txBody>
      <dsp:txXfrm>
        <a:off x="1132071" y="2390616"/>
        <a:ext cx="3354916" cy="637434"/>
      </dsp:txXfrm>
    </dsp:sp>
    <dsp:sp modelId="{449FB09C-5652-4435-A822-91C3930A19B8}">
      <dsp:nvSpPr>
        <dsp:cNvPr id="0" name=""/>
        <dsp:cNvSpPr/>
      </dsp:nvSpPr>
      <dsp:spPr>
        <a:xfrm>
          <a:off x="3546403" y="238"/>
          <a:ext cx="2090784" cy="6374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CA" sz="1600" kern="1200"/>
            <a:t>Étude des besoins</a:t>
          </a:r>
        </a:p>
      </dsp:txBody>
      <dsp:txXfrm>
        <a:off x="3546403" y="238"/>
        <a:ext cx="2090784" cy="637434"/>
      </dsp:txXfrm>
    </dsp:sp>
    <dsp:sp modelId="{4C21FD03-8E81-4F15-A823-519CE7A9B44C}">
      <dsp:nvSpPr>
        <dsp:cNvPr id="0" name=""/>
        <dsp:cNvSpPr/>
      </dsp:nvSpPr>
      <dsp:spPr>
        <a:xfrm>
          <a:off x="3546403" y="797030"/>
          <a:ext cx="2090784" cy="6374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CA" sz="1600" kern="1200"/>
            <a:t>Organisation du système</a:t>
          </a:r>
        </a:p>
      </dsp:txBody>
      <dsp:txXfrm>
        <a:off x="3546403" y="797030"/>
        <a:ext cx="2090784" cy="637434"/>
      </dsp:txXfrm>
    </dsp:sp>
    <dsp:sp modelId="{325B94FF-4E68-4E4F-A68E-F521A02B79D0}">
      <dsp:nvSpPr>
        <dsp:cNvPr id="0" name=""/>
        <dsp:cNvSpPr/>
      </dsp:nvSpPr>
      <dsp:spPr>
        <a:xfrm>
          <a:off x="3546403" y="1593823"/>
          <a:ext cx="2090784" cy="6374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CA" sz="1600" kern="1200"/>
            <a:t>Analyse des objectifs</a:t>
          </a:r>
        </a:p>
      </dsp:txBody>
      <dsp:txXfrm>
        <a:off x="3546403" y="1593823"/>
        <a:ext cx="2090784" cy="637434"/>
      </dsp:txXfrm>
    </dsp:sp>
    <dsp:sp modelId="{5C7033F5-C1DC-4BB6-8878-5AF82DCE639E}">
      <dsp:nvSpPr>
        <dsp:cNvPr id="0" name=""/>
        <dsp:cNvSpPr/>
      </dsp:nvSpPr>
      <dsp:spPr>
        <a:xfrm>
          <a:off x="3546403" y="2390616"/>
          <a:ext cx="2090784" cy="6374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CA" sz="1600" kern="1200"/>
            <a:t>Construction des tests</a:t>
          </a:r>
        </a:p>
      </dsp:txBody>
      <dsp:txXfrm>
        <a:off x="3546403" y="2390616"/>
        <a:ext cx="2090784" cy="637434"/>
      </dsp:txXfrm>
    </dsp:sp>
    <dsp:sp modelId="{F43048A9-A718-4565-A12B-7063569FD240}">
      <dsp:nvSpPr>
        <dsp:cNvPr id="0" name=""/>
        <dsp:cNvSpPr/>
      </dsp:nvSpPr>
      <dsp:spPr>
        <a:xfrm>
          <a:off x="3546403" y="3187409"/>
          <a:ext cx="2090784" cy="6374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CA" sz="1600" kern="1200"/>
            <a:t>Choix des stratégies et média</a:t>
          </a:r>
        </a:p>
      </dsp:txBody>
      <dsp:txXfrm>
        <a:off x="3546403" y="3187409"/>
        <a:ext cx="2090784" cy="637434"/>
      </dsp:txXfrm>
    </dsp:sp>
    <dsp:sp modelId="{987F8A6B-B0A2-40F7-8C0A-59582C9BDDA2}">
      <dsp:nvSpPr>
        <dsp:cNvPr id="0" name=""/>
        <dsp:cNvSpPr/>
      </dsp:nvSpPr>
      <dsp:spPr>
        <a:xfrm>
          <a:off x="3546403" y="3984201"/>
          <a:ext cx="2090784" cy="6374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CA" sz="1600" kern="1200"/>
            <a:t>Production</a:t>
          </a:r>
        </a:p>
      </dsp:txBody>
      <dsp:txXfrm>
        <a:off x="3546403" y="3984201"/>
        <a:ext cx="2090784" cy="637434"/>
      </dsp:txXfrm>
    </dsp:sp>
    <dsp:sp modelId="{B7B55EB3-0E86-4AC3-8E62-4AED75E34BD9}">
      <dsp:nvSpPr>
        <dsp:cNvPr id="0" name=""/>
        <dsp:cNvSpPr/>
      </dsp:nvSpPr>
      <dsp:spPr>
        <a:xfrm>
          <a:off x="3546403" y="4780994"/>
          <a:ext cx="2090784" cy="6374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CA" sz="1600" kern="1200"/>
            <a:t>Mise à l’essai</a:t>
          </a:r>
        </a:p>
      </dsp:txBody>
      <dsp:txXfrm>
        <a:off x="3546403" y="4780994"/>
        <a:ext cx="2090784" cy="63743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477EA8-8EE7-4B2F-928F-FABD750C396E}" type="datetimeFigureOut">
              <a:rPr lang="fr-CA" smtClean="0"/>
              <a:t>2023-03-27</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C837D-26CD-4AD8-92E8-A3BC28F6DD82}" type="slidenum">
              <a:rPr lang="fr-CA" smtClean="0"/>
              <a:t>‹N°›</a:t>
            </a:fld>
            <a:endParaRPr lang="fr-CA"/>
          </a:p>
        </p:txBody>
      </p:sp>
    </p:spTree>
    <p:extLst>
      <p:ext uri="{BB962C8B-B14F-4D97-AF65-F5344CB8AC3E}">
        <p14:creationId xmlns:p14="http://schemas.microsoft.com/office/powerpoint/2010/main" val="1273806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i="0">
                <a:solidFill>
                  <a:srgbClr val="000000"/>
                </a:solidFill>
                <a:effectLst/>
                <a:latin typeface="Calibri" panose="020F0502020204030204" pitchFamily="34" charset="0"/>
              </a:rPr>
              <a:t>BENOIT</a:t>
            </a:r>
          </a:p>
          <a:p>
            <a:r>
              <a:rPr lang="fr-CA" sz="1200" b="0" i="0">
                <a:solidFill>
                  <a:srgbClr val="000000"/>
                </a:solidFill>
                <a:effectLst/>
                <a:latin typeface="Calibri" panose="020F0502020204030204" pitchFamily="34" charset="0"/>
              </a:rPr>
              <a:t>Adapter, coconstruire et communiquer un processus de conception pédagogique permet de non seulement uniformiser les méthodes de travail au sein d’une équipe, mais c’est également l’opportunité de structurer la collaboration de cette équipe lors d’un processus de conception. Puisque nous travaillons en formation continue, nous avons souvent à collaborer avec de multiples parties prenantes qui ont des exigences et des attentes envers le projet de formation en conception. Dans certains cas, ces parties prenants financent même ledit projet. La définition du projet, qui permet notamment l’analyse préliminaire des besoins de client et qui mène à l’élaboration d’une offre de service, ont dans un tel contexte toute leur importance. Elle était toutefois souvent hors de portée des conceptrices et des concepteurs. Aucune possibilité de l’influencer, les CP n’avaient qu’à vivre avec les conséquences tout au long du processus de conception. Par exemple : une autoformation interactive de 6 heures pour 10 clients par année, avec 6 expert.es différent.es, un budget de 10 000$ et un échéancier de 6 mois. Est-ce que ça vous dit quelque chose?</a:t>
            </a:r>
          </a:p>
          <a:p>
            <a:r>
              <a:rPr lang="fr-CA" sz="1200" b="0" i="0">
                <a:solidFill>
                  <a:srgbClr val="000000"/>
                </a:solidFill>
                <a:effectLst/>
                <a:latin typeface="Calibri" panose="020F0502020204030204" pitchFamily="34" charset="0"/>
              </a:rPr>
              <a:t>Présentation</a:t>
            </a:r>
            <a:endParaRPr lang="fr-CA"/>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2</a:t>
            </a:fld>
            <a:endParaRPr lang="fr-CA"/>
          </a:p>
        </p:txBody>
      </p:sp>
    </p:spTree>
    <p:extLst>
      <p:ext uri="{BB962C8B-B14F-4D97-AF65-F5344CB8AC3E}">
        <p14:creationId xmlns:p14="http://schemas.microsoft.com/office/powerpoint/2010/main" val="1117794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BRIGITTE</a:t>
            </a:r>
          </a:p>
          <a:p>
            <a:r>
              <a:rPr lang="fr-CA"/>
              <a:t>1min</a:t>
            </a: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11</a:t>
            </a:fld>
            <a:endParaRPr lang="fr-CA"/>
          </a:p>
        </p:txBody>
      </p:sp>
    </p:spTree>
    <p:extLst>
      <p:ext uri="{BB962C8B-B14F-4D97-AF65-F5344CB8AC3E}">
        <p14:creationId xmlns:p14="http://schemas.microsoft.com/office/powerpoint/2010/main" val="2927408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BRIGITTE</a:t>
            </a:r>
          </a:p>
          <a:p>
            <a:r>
              <a:rPr lang="fr-CA"/>
              <a:t>2min</a:t>
            </a:r>
          </a:p>
          <a:p>
            <a:endParaRPr lang="fr-CA"/>
          </a:p>
          <a:p>
            <a:r>
              <a:rPr lang="fr-CA"/>
              <a:t>Je dirais plutôt qu’environnement…  organisation dans laquelle se développe les formations. </a:t>
            </a:r>
          </a:p>
          <a:p>
            <a:endParaRPr lang="fr-CA"/>
          </a:p>
          <a:p>
            <a:r>
              <a:rPr lang="fr-CA"/>
              <a:t>La mode étant au </a:t>
            </a:r>
            <a:r>
              <a:rPr lang="fr-CA" err="1"/>
              <a:t>ChatGPT</a:t>
            </a:r>
            <a:r>
              <a:rPr lang="fr-CA"/>
              <a:t>, je suis allée voir ce qu’il en disait. </a:t>
            </a:r>
          </a:p>
          <a:p>
            <a:r>
              <a:rPr lang="fr-CA"/>
              <a:t>J’approuve sa réponse. Chaque environnement d’apprentissage, en fait, chaque équipe ou organisation doit en développer une qui lui convienne. </a:t>
            </a:r>
          </a:p>
          <a:p>
            <a:r>
              <a:rPr lang="fr-CA"/>
              <a:t>Vous allez voir que nous-mêmes, en 10 ans, le processus a changé parce que l’organisation a changé et que les besoins étaient différents.</a:t>
            </a: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12</a:t>
            </a:fld>
            <a:endParaRPr lang="fr-CA"/>
          </a:p>
        </p:txBody>
      </p:sp>
    </p:spTree>
    <p:extLst>
      <p:ext uri="{BB962C8B-B14F-4D97-AF65-F5344CB8AC3E}">
        <p14:creationId xmlns:p14="http://schemas.microsoft.com/office/powerpoint/2010/main" val="515322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a:t>9h50 BRIGITTE</a:t>
            </a:r>
          </a:p>
          <a:p>
            <a:r>
              <a:rPr lang="fr-CA" sz="1800" b="0" i="0">
                <a:solidFill>
                  <a:srgbClr val="000000"/>
                </a:solidFill>
                <a:effectLst/>
                <a:latin typeface="Calibri" panose="020F0502020204030204" pitchFamily="34" charset="0"/>
              </a:rPr>
              <a:t>1min</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697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latin typeface="Overpass" pitchFamily="2" charset="0"/>
              </a:rPr>
              <a:t>2012 – Mon arrivée en 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latin typeface="Overpas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a:latin typeface="Overpass" pitchFamily="2" charset="0"/>
              </a:rPr>
              <a:t>Collaboration entre la CP et l’équipe de soutien</a:t>
            </a:r>
          </a:p>
          <a:p>
            <a:endParaRPr lang="fr-CA"/>
          </a:p>
          <a:p>
            <a:r>
              <a:rPr lang="fr-CA"/>
              <a:t>Pour les formations en présentiel diffusé par des </a:t>
            </a:r>
            <a:r>
              <a:rPr lang="fr-CA" err="1"/>
              <a:t>formateur.rices</a:t>
            </a:r>
            <a:r>
              <a:rPr lang="fr-CA"/>
              <a:t> externes</a:t>
            </a:r>
          </a:p>
          <a:p>
            <a:endParaRPr lang="fr-CA"/>
          </a:p>
          <a:p>
            <a:r>
              <a:rPr lang="fr-CA"/>
              <a:t>À partir du processus, nous avons développé des gabarits pour uniformiser les livrables des personnes formatrices.</a:t>
            </a:r>
          </a:p>
          <a:p>
            <a:endParaRPr lang="fr-CA"/>
          </a:p>
          <a:p>
            <a:r>
              <a:rPr lang="fr-CA"/>
              <a:t>Cela a bien fonctionné même si non parfait en terme de livrable. Cela a eu l’avantage d’exiger le respect de quelques normes pédagogiques de base (ne serait-ce que la rédaction d’objectifs d’apprentissage, l’ajout d’activités plus dynamiques et l’amélioration des présentations, les normes graphiques UL de l’époque, faciliter le travail de l’équipe soutien pour obtenir les informations pour les systèmes de l’UL, le site Web, etc., par ricochet, l’équipe de développement d’affaires qui pouvait faire des offres de service plus uniformes, plus conformes. </a:t>
            </a:r>
          </a:p>
          <a:p>
            <a:endParaRPr lang="fr-CA"/>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14</a:t>
            </a:fld>
            <a:endParaRPr lang="fr-CA"/>
          </a:p>
        </p:txBody>
      </p:sp>
    </p:spTree>
    <p:extLst>
      <p:ext uri="{BB962C8B-B14F-4D97-AF65-F5344CB8AC3E}">
        <p14:creationId xmlns:p14="http://schemas.microsoft.com/office/powerpoint/2010/main" val="1529795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BRIGITTE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a:latin typeface="Overpass" pitchFamily="2" charset="0"/>
              </a:rPr>
              <a:t>2min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latin typeface="Overpas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a:latin typeface="Overpass" pitchFamily="2" charset="0"/>
              </a:rPr>
              <a:t>2012 – Mon arrivée en 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latin typeface="Overpas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a:latin typeface="Overpass" pitchFamily="2" charset="0"/>
              </a:rPr>
              <a:t>Collaboration entre la CP et l’équipe de soutien</a:t>
            </a:r>
          </a:p>
          <a:p>
            <a:endParaRPr lang="fr-CA"/>
          </a:p>
          <a:p>
            <a:r>
              <a:rPr lang="fr-CA"/>
              <a:t>Pour les formations en présentiel diffusé par des </a:t>
            </a:r>
            <a:r>
              <a:rPr lang="fr-CA" err="1"/>
              <a:t>formateur.rices</a:t>
            </a:r>
            <a:r>
              <a:rPr lang="fr-CA"/>
              <a:t> externes</a:t>
            </a:r>
          </a:p>
          <a:p>
            <a:endParaRPr lang="fr-CA"/>
          </a:p>
          <a:p>
            <a:r>
              <a:rPr lang="fr-CA"/>
              <a:t>À partir du processus, nous avons développé des gabarits pour uniformiser les livrables des personnes formatrices.</a:t>
            </a:r>
          </a:p>
          <a:p>
            <a:endParaRPr lang="fr-CA"/>
          </a:p>
          <a:p>
            <a:r>
              <a:rPr lang="fr-CA"/>
              <a:t>Cela a bien fonctionné même si non parfait en terme de livrable. Cela a eu l’avantage d’exiger le respect de quelques normes pédagogiques de base (ne serait-ce que la rédaction d’objectifs d’apprentissage, l’ajout d’activités plus dynamiques et l’amélioration des présentations, les normes graphiques UL de l’époque, faciliter le travail de l’équipe soutien pour obtenir les informations pour les systèmes de l’UL, le site Web, etc., par ricochet, l’équipe de développement d’affaires qui pouvait faire des offres de service plus uniformes, plus conformes. </a:t>
            </a:r>
          </a:p>
          <a:p>
            <a:endParaRPr lang="fr-CA"/>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15</a:t>
            </a:fld>
            <a:endParaRPr lang="fr-CA"/>
          </a:p>
        </p:txBody>
      </p:sp>
    </p:spTree>
    <p:extLst>
      <p:ext uri="{BB962C8B-B14F-4D97-AF65-F5344CB8AC3E}">
        <p14:creationId xmlns:p14="http://schemas.microsoft.com/office/powerpoint/2010/main" val="2845176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a:t>BRIGITTE</a:t>
            </a:r>
          </a:p>
          <a:p>
            <a:r>
              <a:rPr lang="fr-CA"/>
              <a:t>2min</a:t>
            </a:r>
          </a:p>
          <a:p>
            <a:endParaRPr lang="fr-CA"/>
          </a:p>
          <a:p>
            <a:r>
              <a:rPr lang="fr-CA"/>
              <a:t>Problème : Un go no go pour aller en tournage.</a:t>
            </a:r>
          </a:p>
          <a:p>
            <a:endParaRPr lang="fr-CA"/>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a:latin typeface="Overpass" pitchFamily="2" charset="0"/>
              </a:rPr>
              <a:t>Collaboration entre les CP et les techniciens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a:latin typeface="Overpas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a:latin typeface="Overpass" pitchFamily="2" charset="0"/>
              </a:rPr>
              <a:t>Cela n’a pas été mis en application car nous avons du développer plusieurs formations avec différents experts en moins de quelques mois, ce qui nous a fait tourner les coins ronds dans bien des cas. Et l’équipe a grossi pratiquement ‘un seul coup et on n’a pas eu le temps de partager ce processus. Nous n’avions pas de gestion de projet, donc chaque formation était développée selon la façon de chaque CP (on était passé de 1 à 3 en quelques semaines pour répondre à la demande)</a:t>
            </a:r>
          </a:p>
          <a:p>
            <a:endParaRPr lang="fr-CA"/>
          </a:p>
        </p:txBody>
      </p:sp>
      <p:sp>
        <p:nvSpPr>
          <p:cNvPr id="4" name="Espace réservé du numéro de diapositive 3"/>
          <p:cNvSpPr>
            <a:spLocks noGrp="1"/>
          </p:cNvSpPr>
          <p:nvPr>
            <p:ph type="sldNum" sz="quarter" idx="10"/>
          </p:nvPr>
        </p:nvSpPr>
        <p:spPr/>
        <p:txBody>
          <a:bodyPr/>
          <a:lstStyle/>
          <a:p>
            <a:fld id="{72F09CFA-33D2-45F9-8475-8E5807B9C6BB}" type="slidenum">
              <a:rPr lang="fr-CA" smtClean="0"/>
              <a:pPr/>
              <a:t>16</a:t>
            </a:fld>
            <a:endParaRPr lang="fr-CA"/>
          </a:p>
        </p:txBody>
      </p:sp>
    </p:spTree>
    <p:extLst>
      <p:ext uri="{BB962C8B-B14F-4D97-AF65-F5344CB8AC3E}">
        <p14:creationId xmlns:p14="http://schemas.microsoft.com/office/powerpoint/2010/main" val="143848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BRIGITTE</a:t>
            </a:r>
          </a:p>
          <a:p>
            <a:r>
              <a:rPr lang="fr-CA"/>
              <a:t>2min</a:t>
            </a:r>
          </a:p>
          <a:p>
            <a:endParaRPr lang="fr-CA"/>
          </a:p>
          <a:p>
            <a:r>
              <a:rPr lang="fr-CA"/>
              <a:t>Problème : les personnes qui travaillaient avec nous ne savaient pas quel était leur rôle.</a:t>
            </a:r>
          </a:p>
          <a:p>
            <a:endParaRPr lang="fr-CA"/>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a:latin typeface="Overpass" pitchFamily="2" charset="0"/>
              </a:rPr>
              <a:t>Un automne , on s’est mis d’accord pour revoir le processus de notre propre initiative de CP. On était 3. Collaboration pas vraiment effectuée avec les techniciens et les autres, processus tombé dans l’oubli car non intégré par les autres équipes, ni partagées à la direction. On a néanmoins développé petit à petit des outils, gabarits comme le devis de production, le RACI, etc.</a:t>
            </a:r>
          </a:p>
          <a:p>
            <a:endParaRPr lang="fr-CA"/>
          </a:p>
          <a:p>
            <a:endParaRPr lang="fr-CA"/>
          </a:p>
          <a:p>
            <a:endParaRPr lang="fr-CA"/>
          </a:p>
          <a:p>
            <a:pPr fontAlgn="base"/>
            <a:r>
              <a:rPr lang="fr-CA" sz="1200"/>
              <a:t>Accueillir toute situation comme occasion de se transformer, c’est grandir véritablement.</a:t>
            </a:r>
          </a:p>
          <a:p>
            <a:pPr fontAlgn="base"/>
            <a:r>
              <a:rPr lang="fr-CA" sz="1200" i="1"/>
              <a:t>Yvan Amar</a:t>
            </a:r>
          </a:p>
          <a:p>
            <a:endParaRPr lang="fr-CA"/>
          </a:p>
          <a:p>
            <a:pPr fontAlgn="base"/>
            <a:r>
              <a:rPr lang="fr-CA" sz="1200"/>
              <a:t>Vous ne changerez jamais votre vie avant d’avoir changé quelque chose que vous faites chaque jour.</a:t>
            </a:r>
          </a:p>
          <a:p>
            <a:pPr fontAlgn="base"/>
            <a:r>
              <a:rPr lang="fr-CA" sz="1200" i="1"/>
              <a:t>John C. Maxwell</a:t>
            </a:r>
          </a:p>
          <a:p>
            <a:endParaRPr lang="fr-CA"/>
          </a:p>
          <a:p>
            <a:pPr fontAlgn="base"/>
            <a:r>
              <a:rPr lang="fr-CA" sz="1200"/>
              <a:t>Peu importe qui vous êtes, peu importe ce que vous faisiez, peu importe d’où vous êtes, vous pouvez toujours changer, devenir une meilleure version de vous-même.</a:t>
            </a:r>
          </a:p>
          <a:p>
            <a:pPr fontAlgn="base"/>
            <a:r>
              <a:rPr lang="fr-CA" sz="1200" i="1"/>
              <a:t>Madonna</a:t>
            </a:r>
          </a:p>
          <a:p>
            <a:endParaRPr lang="fr-CA"/>
          </a:p>
          <a:p>
            <a:pPr fontAlgn="base"/>
            <a:r>
              <a:rPr lang="fr-CA" sz="1200"/>
              <a:t>Vous ne pouvez progresser qu’à une condition : être prêt à vous sentir bousculé quand vous essayez quelque chose de nouveau.</a:t>
            </a:r>
          </a:p>
          <a:p>
            <a:pPr fontAlgn="base"/>
            <a:r>
              <a:rPr lang="fr-CA" sz="1200" i="1"/>
              <a:t>Brian Tracy</a:t>
            </a:r>
          </a:p>
          <a:p>
            <a:endParaRPr lang="fr-CA"/>
          </a:p>
          <a:p>
            <a:pPr fontAlgn="base"/>
            <a:r>
              <a:rPr lang="fr-CA" sz="1200"/>
              <a:t>Le secret du changement, c’est de concentrer toute notre énergie non pas à lutter contre le passé mais à construire l’avenir.</a:t>
            </a:r>
          </a:p>
          <a:p>
            <a:pPr fontAlgn="base"/>
            <a:r>
              <a:rPr lang="fr-CA" sz="1200" i="1"/>
              <a:t>Socrate</a:t>
            </a:r>
          </a:p>
          <a:p>
            <a:endParaRPr lang="fr-CA"/>
          </a:p>
          <a:p>
            <a:pPr fontAlgn="base"/>
            <a:r>
              <a:rPr lang="fr-CA" sz="1200"/>
              <a:t>Votre vie peut changer quand vous changerez vos actions, et vos actions peuvent changer quand vous changerez votre manière de penser.</a:t>
            </a:r>
          </a:p>
          <a:p>
            <a:pPr fontAlgn="base"/>
            <a:r>
              <a:rPr lang="fr-CA" sz="1200" i="1"/>
              <a:t>Anthony Robbins</a:t>
            </a:r>
          </a:p>
          <a:p>
            <a:endParaRPr lang="fr-CA"/>
          </a:p>
          <a:p>
            <a:r>
              <a:rPr lang="fr-CA"/>
              <a:t>Drôle :</a:t>
            </a:r>
          </a:p>
          <a:p>
            <a:r>
              <a:rPr lang="fr-CA" sz="1200"/>
              <a:t>Peu importe que vous avanciez lentement : vous avez déjà dépassé tous ceux qui sont restés sur leur canapé.   (anonyme)</a:t>
            </a:r>
            <a:endParaRPr lang="fr-CA"/>
          </a:p>
          <a:p>
            <a:endParaRPr lang="fr-CA"/>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17</a:t>
            </a:fld>
            <a:endParaRPr lang="fr-CA"/>
          </a:p>
        </p:txBody>
      </p:sp>
    </p:spTree>
    <p:extLst>
      <p:ext uri="{BB962C8B-B14F-4D97-AF65-F5344CB8AC3E}">
        <p14:creationId xmlns:p14="http://schemas.microsoft.com/office/powerpoint/2010/main" val="378408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A"/>
              <a:t>BRIGITTE</a:t>
            </a:r>
          </a:p>
          <a:p>
            <a:pPr lvl="0"/>
            <a:r>
              <a:rPr lang="fr-CA"/>
              <a:t>2min</a:t>
            </a:r>
          </a:p>
          <a:p>
            <a:pPr lvl="0"/>
            <a:endParaRPr lang="fr-CA"/>
          </a:p>
          <a:p>
            <a:pPr lvl="0"/>
            <a:r>
              <a:rPr lang="fr-CA"/>
              <a:t>Perte de communication entre les équipes (restructurations, pandémie, etc.)</a:t>
            </a:r>
          </a:p>
          <a:p>
            <a:pPr lvl="0"/>
            <a:r>
              <a:rPr lang="fr-CA"/>
              <a:t>Croissance de l’équipe et croissance du nombre d’intervenants externes à l’équipe</a:t>
            </a:r>
          </a:p>
          <a:p>
            <a:pPr lvl="0"/>
            <a:r>
              <a:rPr lang="fr-CA"/>
              <a:t>Diversité et complexité des projets de formation (exemple modalité asynchrone ou hybride, médiatisation et interactivité grandissantes)</a:t>
            </a:r>
          </a:p>
          <a:p>
            <a:pPr lvl="0"/>
            <a:r>
              <a:rPr lang="fr-CA"/>
              <a:t>Clients de plus en plus exigeants</a:t>
            </a:r>
          </a:p>
          <a:p>
            <a:pPr lvl="0"/>
            <a:r>
              <a:rPr lang="fr-CA"/>
              <a:t>Roulement de personnel </a:t>
            </a:r>
          </a:p>
          <a:p>
            <a:pPr lvl="0"/>
            <a:endParaRPr lang="fr-CA"/>
          </a:p>
          <a:p>
            <a:pPr lvl="0"/>
            <a:r>
              <a:rPr lang="fr-CA"/>
              <a:t>PANDÉMIE n’a pas aidé.</a:t>
            </a: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18</a:t>
            </a:fld>
            <a:endParaRPr lang="fr-CA"/>
          </a:p>
        </p:txBody>
      </p:sp>
    </p:spTree>
    <p:extLst>
      <p:ext uri="{BB962C8B-B14F-4D97-AF65-F5344CB8AC3E}">
        <p14:creationId xmlns:p14="http://schemas.microsoft.com/office/powerpoint/2010/main" val="576287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nSpc>
                <a:spcPct val="107000"/>
              </a:lnSpc>
              <a:buFont typeface="Symbol" panose="05050102010706020507" pitchFamily="18" charset="2"/>
              <a:buNone/>
            </a:pPr>
            <a:r>
              <a:rPr lang="fr-CA" sz="2400"/>
              <a:t>BRIGITTE</a:t>
            </a:r>
          </a:p>
          <a:p>
            <a:pPr marL="0" lvl="0" indent="0">
              <a:lnSpc>
                <a:spcPct val="107000"/>
              </a:lnSpc>
              <a:buFont typeface="Symbol" panose="05050102010706020507" pitchFamily="18" charset="2"/>
              <a:buNone/>
            </a:pPr>
            <a:r>
              <a:rPr lang="fr-CA" sz="2400">
                <a:effectLst/>
                <a:latin typeface="Overpass" pitchFamily="2" charset="0"/>
                <a:ea typeface="Calibri" panose="020F0502020204030204" pitchFamily="34" charset="0"/>
                <a:cs typeface="Arial" panose="020B0604020202020204" pitchFamily="34" charset="0"/>
              </a:rPr>
              <a:t>2min</a:t>
            </a:r>
          </a:p>
          <a:p>
            <a:pPr marL="0" lvl="0" indent="0">
              <a:lnSpc>
                <a:spcPct val="107000"/>
              </a:lnSpc>
              <a:buFont typeface="Symbol" panose="05050102010706020507" pitchFamily="18" charset="2"/>
              <a:buNone/>
            </a:pPr>
            <a:endParaRPr lang="fr-CA" sz="2400">
              <a:effectLst/>
              <a:latin typeface="Overpass" pitchFamily="2"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fr-CA" sz="2400">
                <a:effectLst/>
                <a:latin typeface="Overpass" pitchFamily="2" charset="0"/>
                <a:ea typeface="Calibri" panose="020F0502020204030204" pitchFamily="34" charset="0"/>
                <a:cs typeface="Arial" panose="020B0604020202020204" pitchFamily="34" charset="0"/>
              </a:rPr>
              <a:t>PCP pas vraiment endossé ou connu par l’ensemble de l’équipe et la Direction</a:t>
            </a:r>
          </a:p>
          <a:p>
            <a:pPr marL="800100" lvl="1" indent="-342900">
              <a:lnSpc>
                <a:spcPct val="107000"/>
              </a:lnSpc>
              <a:buFont typeface="Symbol" panose="05050102010706020507" pitchFamily="18" charset="2"/>
              <a:buChar char=""/>
            </a:pPr>
            <a:r>
              <a:rPr lang="fr-CA" sz="2000">
                <a:effectLst/>
                <a:latin typeface="Overpass" pitchFamily="2" charset="0"/>
                <a:ea typeface="Calibri" panose="020F0502020204030204" pitchFamily="34" charset="0"/>
                <a:cs typeface="Arial" panose="020B0604020202020204" pitchFamily="34" charset="0"/>
              </a:rPr>
              <a:t>Manque de ressources humaines </a:t>
            </a:r>
          </a:p>
          <a:p>
            <a:pPr marL="1257300" lvl="2" indent="-342900">
              <a:lnSpc>
                <a:spcPct val="107000"/>
              </a:lnSpc>
              <a:buFont typeface="Symbol" panose="05050102010706020507" pitchFamily="18" charset="2"/>
              <a:buChar char=""/>
            </a:pPr>
            <a:r>
              <a:rPr lang="fr-CA" sz="2000">
                <a:effectLst/>
                <a:latin typeface="Overpass" pitchFamily="2" charset="0"/>
                <a:ea typeface="Calibri" panose="020F0502020204030204" pitchFamily="34" charset="0"/>
                <a:cs typeface="Arial" panose="020B0604020202020204" pitchFamily="34" charset="0"/>
              </a:rPr>
              <a:t>On était toujours surchargé, donc pas le temps de développer les outils à l’interne, ou seulement d’échanger ensemble</a:t>
            </a:r>
          </a:p>
          <a:p>
            <a:pPr marL="800100" lvl="1" indent="-342900">
              <a:lnSpc>
                <a:spcPct val="107000"/>
              </a:lnSpc>
              <a:buFont typeface="Symbol" panose="05050102010706020507" pitchFamily="18" charset="2"/>
              <a:buChar char=""/>
            </a:pPr>
            <a:r>
              <a:rPr lang="fr-CA" sz="2000">
                <a:effectLst/>
                <a:latin typeface="Overpass" pitchFamily="2" charset="0"/>
                <a:ea typeface="Calibri" panose="020F0502020204030204" pitchFamily="34" charset="0"/>
                <a:cs typeface="Arial" panose="020B0604020202020204" pitchFamily="34" charset="0"/>
              </a:rPr>
              <a:t>Tensions internes</a:t>
            </a:r>
          </a:p>
          <a:p>
            <a:pPr marL="1257300" lvl="2" indent="-342900">
              <a:lnSpc>
                <a:spcPct val="107000"/>
              </a:lnSpc>
              <a:buFont typeface="Symbol" panose="05050102010706020507" pitchFamily="18" charset="2"/>
              <a:buChar char=""/>
            </a:pPr>
            <a:r>
              <a:rPr lang="fr-CA" sz="2000">
                <a:effectLst/>
                <a:latin typeface="Overpass" pitchFamily="2" charset="0"/>
                <a:ea typeface="Calibri" panose="020F0502020204030204" pitchFamily="34" charset="0"/>
                <a:cs typeface="Arial" panose="020B0604020202020204" pitchFamily="34" charset="0"/>
              </a:rPr>
              <a:t>Occasionnées par le fait que les gens ne savaient pas quand on allait débarquer dans le studio avec notre </a:t>
            </a:r>
            <a:r>
              <a:rPr lang="fr-CA" sz="2000" err="1">
                <a:effectLst/>
                <a:latin typeface="Overpass" pitchFamily="2" charset="0"/>
                <a:ea typeface="Calibri" panose="020F0502020204030204" pitchFamily="34" charset="0"/>
                <a:cs typeface="Arial" panose="020B0604020202020204" pitchFamily="34" charset="0"/>
              </a:rPr>
              <a:t>expert.e</a:t>
            </a:r>
            <a:r>
              <a:rPr lang="fr-CA" sz="2000">
                <a:effectLst/>
                <a:latin typeface="Overpass" pitchFamily="2" charset="0"/>
                <a:ea typeface="Calibri" panose="020F0502020204030204" pitchFamily="34" charset="0"/>
                <a:cs typeface="Arial" panose="020B0604020202020204" pitchFamily="34" charset="0"/>
              </a:rPr>
              <a:t> ou encore quand on devait mettre à l’horaire l’activité de formation, ou encore retracer le plan de formation que le collègue devait avoir fait quand un projet changeait de main, etc.</a:t>
            </a:r>
          </a:p>
          <a:p>
            <a:pPr marL="342900" lvl="0" indent="-342900">
              <a:lnSpc>
                <a:spcPct val="107000"/>
              </a:lnSpc>
              <a:buFont typeface="Symbol" panose="05050102010706020507" pitchFamily="18" charset="2"/>
              <a:buChar char=""/>
            </a:pPr>
            <a:r>
              <a:rPr lang="fr-CA" sz="2400">
                <a:effectLst/>
                <a:latin typeface="Overpass" pitchFamily="2" charset="0"/>
                <a:ea typeface="Calibri" panose="020F0502020204030204" pitchFamily="34" charset="0"/>
                <a:cs typeface="Arial" panose="020B0604020202020204" pitchFamily="34" charset="0"/>
              </a:rPr>
              <a:t>Peu ou pas de communication entre l’équipe de conception et l’équipe de développement des affaires</a:t>
            </a:r>
          </a:p>
          <a:p>
            <a:pPr lvl="1">
              <a:lnSpc>
                <a:spcPct val="107000"/>
              </a:lnSpc>
            </a:pPr>
            <a:r>
              <a:rPr lang="fr-CA" sz="2000">
                <a:effectLst/>
                <a:latin typeface="Overpass" pitchFamily="2" charset="0"/>
                <a:ea typeface="Calibri" panose="020F0502020204030204" pitchFamily="34" charset="0"/>
                <a:cs typeface="Arial" panose="020B0604020202020204" pitchFamily="34" charset="0"/>
              </a:rPr>
              <a:t>Enjeu au niveau de la définition des projets – on va y revenir</a:t>
            </a:r>
          </a:p>
          <a:p>
            <a:pPr lvl="1">
              <a:lnSpc>
                <a:spcPct val="107000"/>
              </a:lnSpc>
            </a:pPr>
            <a:r>
              <a:rPr lang="fr-CA" sz="2000">
                <a:effectLst/>
                <a:latin typeface="Overpass" pitchFamily="2" charset="0"/>
                <a:ea typeface="Calibri" panose="020F0502020204030204" pitchFamily="34" charset="0"/>
                <a:cs typeface="Times New Roman" panose="02020603050405020304" pitchFamily="18" charset="0"/>
              </a:rPr>
              <a:t>Sous-évaluation des ressources nécessaires pour les projets (temps, budget, ressources humaines)</a:t>
            </a:r>
          </a:p>
          <a:p>
            <a:pPr>
              <a:lnSpc>
                <a:spcPct val="107000"/>
              </a:lnSpc>
              <a:spcAft>
                <a:spcPts val="800"/>
              </a:spcAft>
            </a:pPr>
            <a:r>
              <a:rPr lang="fr-CA" sz="2400">
                <a:effectLst/>
                <a:latin typeface="Overpass" pitchFamily="2" charset="0"/>
                <a:ea typeface="Calibri" panose="020F0502020204030204" pitchFamily="34" charset="0"/>
                <a:cs typeface="Times New Roman" panose="02020603050405020304" pitchFamily="18" charset="0"/>
              </a:rPr>
              <a:t>Tensions avec le client/dépassement des coûts et d’échéancier pendant le processus de conception</a:t>
            </a:r>
          </a:p>
          <a:p>
            <a:endParaRPr lang="fr-CA"/>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19</a:t>
            </a:fld>
            <a:endParaRPr lang="fr-CA"/>
          </a:p>
        </p:txBody>
      </p:sp>
    </p:spTree>
    <p:extLst>
      <p:ext uri="{BB962C8B-B14F-4D97-AF65-F5344CB8AC3E}">
        <p14:creationId xmlns:p14="http://schemas.microsoft.com/office/powerpoint/2010/main" val="238149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latin typeface="Overpass" pitchFamily="2" charset="0"/>
              </a:rPr>
              <a:t>BRIGITTE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a:latin typeface="Overpass" pitchFamily="2" charset="0"/>
              </a:rPr>
              <a:t>10min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a:latin typeface="Overpas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a:latin typeface="Overpass" pitchFamily="2" charset="0"/>
              </a:rPr>
              <a:t>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a:latin typeface="Overpass" pitchFamily="2" charset="0"/>
                <a:ea typeface="Calibri" panose="020F0502020204030204" pitchFamily="34" charset="0"/>
                <a:cs typeface="Arial" panose="020B0604020202020204" pitchFamily="34" charset="0"/>
              </a:rPr>
              <a:t>Partagez vos listes et discutez des enjeux que vous vivez avec ces parties prenantes lors d’un processus de conception.</a:t>
            </a:r>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720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Présentation à tour de rôle</a:t>
            </a:r>
          </a:p>
          <a:p>
            <a:r>
              <a:rPr lang="fr-CA"/>
              <a:t>2 minutes</a:t>
            </a: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3</a:t>
            </a:fld>
            <a:endParaRPr lang="fr-CA"/>
          </a:p>
        </p:txBody>
      </p:sp>
    </p:spTree>
    <p:extLst>
      <p:ext uri="{BB962C8B-B14F-4D97-AF65-F5344CB8AC3E}">
        <p14:creationId xmlns:p14="http://schemas.microsoft.com/office/powerpoint/2010/main" val="1274339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BRIGITTE</a:t>
            </a:r>
          </a:p>
          <a:p>
            <a:r>
              <a:rPr lang="fr-CA"/>
              <a:t>5min</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57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0000"/>
              </a:lnSpc>
              <a:spcBef>
                <a:spcPts val="600"/>
              </a:spcBef>
              <a:spcAft>
                <a:spcPts val="1800"/>
              </a:spcAft>
              <a:buClr>
                <a:srgbClr val="E30513"/>
              </a:buClr>
            </a:pPr>
            <a:r>
              <a:rPr lang="fr-CA">
                <a:effectLst/>
                <a:latin typeface="Overpass" pitchFamily="2" charset="0"/>
                <a:ea typeface="Calibri" panose="020F0502020204030204" pitchFamily="34" charset="0"/>
                <a:cs typeface="Arial" panose="020B0604020202020204" pitchFamily="34" charset="0"/>
              </a:rPr>
              <a:t>BRIGITTE</a:t>
            </a:r>
          </a:p>
          <a:p>
            <a:pPr>
              <a:lnSpc>
                <a:spcPct val="100000"/>
              </a:lnSpc>
              <a:spcBef>
                <a:spcPts val="600"/>
              </a:spcBef>
              <a:spcAft>
                <a:spcPts val="1800"/>
              </a:spcAft>
              <a:buClr>
                <a:srgbClr val="E30513"/>
              </a:buClr>
            </a:pPr>
            <a:r>
              <a:rPr lang="fr-CA">
                <a:effectLst/>
                <a:latin typeface="Overpass" pitchFamily="2" charset="0"/>
                <a:ea typeface="Calibri" panose="020F0502020204030204" pitchFamily="34" charset="0"/>
                <a:cs typeface="Arial" panose="020B0604020202020204" pitchFamily="34" charset="0"/>
              </a:rPr>
              <a:t>15min</a:t>
            </a:r>
          </a:p>
          <a:p>
            <a:pPr>
              <a:lnSpc>
                <a:spcPct val="100000"/>
              </a:lnSpc>
              <a:spcBef>
                <a:spcPts val="600"/>
              </a:spcBef>
              <a:spcAft>
                <a:spcPts val="1800"/>
              </a:spcAft>
              <a:buClr>
                <a:srgbClr val="E30513"/>
              </a:buClr>
            </a:pPr>
            <a:endParaRPr lang="fr-CA">
              <a:effectLst/>
              <a:latin typeface="Overpass" pitchFamily="2" charset="0"/>
              <a:ea typeface="Calibri" panose="020F0502020204030204" pitchFamily="34" charset="0"/>
              <a:cs typeface="Arial" panose="020B0604020202020204" pitchFamily="34" charset="0"/>
            </a:endParaRPr>
          </a:p>
          <a:p>
            <a:pPr>
              <a:lnSpc>
                <a:spcPct val="100000"/>
              </a:lnSpc>
              <a:spcBef>
                <a:spcPts val="600"/>
              </a:spcBef>
              <a:spcAft>
                <a:spcPts val="1800"/>
              </a:spcAft>
              <a:buClr>
                <a:srgbClr val="E30513"/>
              </a:buClr>
            </a:pPr>
            <a:r>
              <a:rPr lang="fr-CA">
                <a:effectLst/>
                <a:latin typeface="Overpass" pitchFamily="2" charset="0"/>
                <a:ea typeface="Calibri" panose="020F0502020204030204" pitchFamily="34" charset="0"/>
                <a:cs typeface="Arial" panose="020B0604020202020204" pitchFamily="34" charset="0"/>
              </a:rPr>
              <a:t>Nos apprentissages</a:t>
            </a:r>
          </a:p>
          <a:p>
            <a:pPr marL="171450" indent="-171450">
              <a:lnSpc>
                <a:spcPct val="100000"/>
              </a:lnSpc>
              <a:spcBef>
                <a:spcPts val="600"/>
              </a:spcBef>
              <a:spcAft>
                <a:spcPts val="1800"/>
              </a:spcAft>
              <a:buClr>
                <a:srgbClr val="E30513"/>
              </a:buClr>
              <a:buFont typeface="Arial" panose="020B0604020202020204" pitchFamily="34" charset="0"/>
              <a:buChar char="•"/>
            </a:pPr>
            <a:r>
              <a:rPr lang="fr-CA">
                <a:effectLst/>
                <a:latin typeface="Overpass" pitchFamily="2" charset="0"/>
                <a:ea typeface="Calibri" panose="020F0502020204030204" pitchFamily="34" charset="0"/>
                <a:cs typeface="Arial" panose="020B0604020202020204" pitchFamily="34" charset="0"/>
              </a:rPr>
              <a:t>Importance d’un processus adapté, coconstruit et communiqué</a:t>
            </a:r>
          </a:p>
          <a:p>
            <a:pPr marL="171450" indent="-171450">
              <a:lnSpc>
                <a:spcPct val="100000"/>
              </a:lnSpc>
              <a:spcBef>
                <a:spcPts val="600"/>
              </a:spcBef>
              <a:spcAft>
                <a:spcPts val="600"/>
              </a:spcAft>
              <a:buClr>
                <a:srgbClr val="E30513"/>
              </a:buClr>
              <a:buFont typeface="Arial" panose="020B0604020202020204" pitchFamily="34" charset="0"/>
              <a:buChar char="•"/>
            </a:pPr>
            <a:r>
              <a:rPr lang="fr-CA">
                <a:effectLst/>
                <a:latin typeface="Overpass" pitchFamily="2" charset="0"/>
                <a:ea typeface="Calibri" panose="020F0502020204030204" pitchFamily="34" charset="0"/>
                <a:cs typeface="Arial" panose="020B0604020202020204" pitchFamily="34" charset="0"/>
              </a:rPr>
              <a:t>Résultats déjà recensés : </a:t>
            </a:r>
          </a:p>
          <a:p>
            <a:pPr marL="452438">
              <a:lnSpc>
                <a:spcPct val="100000"/>
              </a:lnSpc>
              <a:spcBef>
                <a:spcPts val="600"/>
              </a:spcBef>
              <a:spcAft>
                <a:spcPts val="1800"/>
              </a:spcAft>
              <a:buClr>
                <a:srgbClr val="FFC103"/>
              </a:buClr>
              <a:buSzPct val="90000"/>
            </a:pPr>
            <a:r>
              <a:rPr lang="fr-CA">
                <a:effectLst/>
                <a:latin typeface="Overpass" pitchFamily="2" charset="0"/>
                <a:ea typeface="Calibri" panose="020F0502020204030204" pitchFamily="34" charset="0"/>
                <a:cs typeface="Arial" panose="020B0604020202020204" pitchFamily="34" charset="0"/>
              </a:rPr>
              <a:t>collaboration, dialogue, plaisir dans l’équipe!</a:t>
            </a:r>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365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BENOIT</a:t>
            </a:r>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773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a:effectLst/>
                <a:latin typeface="Overpass" pitchFamily="2" charset="0"/>
                <a:ea typeface="Calibri" panose="020F0502020204030204" pitchFamily="34" charset="0"/>
                <a:cs typeface="Arial" panose="020B0604020202020204" pitchFamily="34" charset="0"/>
              </a:rPr>
              <a:t>BENOIT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a:effectLst/>
                <a:latin typeface="Overpass" pitchFamily="2" charset="0"/>
                <a:ea typeface="Calibri" panose="020F0502020204030204" pitchFamily="34" charset="0"/>
                <a:cs typeface="Arial" panose="020B0604020202020204" pitchFamily="34" charset="0"/>
              </a:rPr>
              <a:t>2min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a:effectLst/>
              <a:latin typeface="Overpass"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a:effectLst/>
                <a:latin typeface="Overpass" pitchFamily="2" charset="0"/>
                <a:ea typeface="Calibri" panose="020F0502020204030204" pitchFamily="34" charset="0"/>
                <a:cs typeface="Arial" panose="020B0604020202020204" pitchFamily="34" charset="0"/>
              </a:rPr>
              <a:t>C’est à ce moment que l’on a décidé, avec l’aval de la Direction, de clarifier notre processus de conception et d’y ajouter une étape de définition de projet. L’objectif était également de mieux communiquer ce processus à l’ensemble des parties prenantes et de structurer leur collaboration dans ce processus.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a:effectLst/>
                <a:latin typeface="Overpass" pitchFamily="2" charset="0"/>
                <a:ea typeface="Calibri" panose="020F0502020204030204" pitchFamily="34" charset="0"/>
                <a:cs typeface="Arial" panose="020B0604020202020204" pitchFamily="34" charset="0"/>
              </a:rPr>
              <a:t>La direction libère du temps</a:t>
            </a:r>
          </a:p>
          <a:p>
            <a:endParaRPr lang="fr-CA"/>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24</a:t>
            </a:fld>
            <a:endParaRPr lang="fr-CA"/>
          </a:p>
        </p:txBody>
      </p:sp>
    </p:spTree>
    <p:extLst>
      <p:ext uri="{BB962C8B-B14F-4D97-AF65-F5344CB8AC3E}">
        <p14:creationId xmlns:p14="http://schemas.microsoft.com/office/powerpoint/2010/main" val="2017117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BENOIT</a:t>
            </a:r>
          </a:p>
          <a:p>
            <a:r>
              <a:rPr lang="fr-CA"/>
              <a:t>2min</a:t>
            </a: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25</a:t>
            </a:fld>
            <a:endParaRPr lang="fr-CA"/>
          </a:p>
        </p:txBody>
      </p:sp>
    </p:spTree>
    <p:extLst>
      <p:ext uri="{BB962C8B-B14F-4D97-AF65-F5344CB8AC3E}">
        <p14:creationId xmlns:p14="http://schemas.microsoft.com/office/powerpoint/2010/main" val="778997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nSpc>
                <a:spcPct val="107000"/>
              </a:lnSpc>
              <a:buFont typeface="Symbol" panose="05050102010706020507" pitchFamily="18" charset="2"/>
              <a:buNone/>
            </a:pPr>
            <a:r>
              <a:rPr lang="fr-CA">
                <a:effectLst/>
                <a:latin typeface="Overpass" pitchFamily="2" charset="0"/>
                <a:ea typeface="Calibri" panose="020F0502020204030204" pitchFamily="34" charset="0"/>
                <a:cs typeface="Arial" panose="020B0604020202020204" pitchFamily="34" charset="0"/>
              </a:rPr>
              <a:t>BENOIT</a:t>
            </a:r>
          </a:p>
          <a:p>
            <a:pPr marL="0" lvl="0" indent="0">
              <a:lnSpc>
                <a:spcPct val="107000"/>
              </a:lnSpc>
              <a:buFont typeface="Symbol" panose="05050102010706020507" pitchFamily="18" charset="2"/>
              <a:buNone/>
            </a:pPr>
            <a:r>
              <a:rPr lang="fr-CA">
                <a:effectLst/>
                <a:latin typeface="Overpass" pitchFamily="2" charset="0"/>
                <a:ea typeface="Calibri" panose="020F0502020204030204" pitchFamily="34" charset="0"/>
                <a:cs typeface="Arial" panose="020B0604020202020204" pitchFamily="34" charset="0"/>
              </a:rPr>
              <a:t>2min</a:t>
            </a:r>
          </a:p>
          <a:p>
            <a:pPr marL="742950" lvl="1" indent="-285750">
              <a:lnSpc>
                <a:spcPct val="107000"/>
              </a:lnSpc>
              <a:buFont typeface="Symbol" panose="05050102010706020507" pitchFamily="18" charset="2"/>
              <a:buChar char=""/>
            </a:pPr>
            <a:endParaRPr lang="fr-CA">
              <a:effectLst/>
              <a:latin typeface="Overpass" pitchFamily="2" charset="0"/>
              <a:ea typeface="Calibri" panose="020F0502020204030204" pitchFamily="34" charset="0"/>
              <a:cs typeface="Arial" panose="020B0604020202020204" pitchFamily="34" charset="0"/>
            </a:endParaRPr>
          </a:p>
          <a:p>
            <a:pPr marL="742950" lvl="1" indent="-285750">
              <a:lnSpc>
                <a:spcPct val="107000"/>
              </a:lnSpc>
              <a:buFont typeface="Symbol" panose="05050102010706020507" pitchFamily="18" charset="2"/>
              <a:buChar char=""/>
            </a:pPr>
            <a:r>
              <a:rPr lang="fr-CA">
                <a:effectLst/>
                <a:latin typeface="Overpass" pitchFamily="2" charset="0"/>
                <a:ea typeface="Calibri" panose="020F0502020204030204" pitchFamily="34" charset="0"/>
                <a:cs typeface="Arial" panose="020B0604020202020204" pitchFamily="34" charset="0"/>
              </a:rPr>
              <a:t>Avoir l’appui de la gestion et avoir les ressources nécessaires à notre disposition (temps, légitimité reconnue)</a:t>
            </a:r>
          </a:p>
          <a:p>
            <a:pPr marL="1600200" lvl="3" indent="-228600">
              <a:lnSpc>
                <a:spcPct val="107000"/>
              </a:lnSpc>
              <a:buFont typeface="Symbol" panose="05050102010706020507" pitchFamily="18" charset="2"/>
              <a:buChar char=""/>
            </a:pPr>
            <a:r>
              <a:rPr lang="fr-CA" sz="2400">
                <a:effectLst/>
                <a:latin typeface="Overpass" pitchFamily="2" charset="0"/>
                <a:ea typeface="Calibri" panose="020F0502020204030204" pitchFamily="34" charset="0"/>
                <a:cs typeface="Arial" panose="020B0604020202020204" pitchFamily="34" charset="0"/>
              </a:rPr>
              <a:t>Nouvelle direction et fusion des équipes - opportunité de formaliser le processus</a:t>
            </a:r>
          </a:p>
          <a:p>
            <a:pPr marL="742950" lvl="1" indent="-285750">
              <a:lnSpc>
                <a:spcPct val="107000"/>
              </a:lnSpc>
              <a:buFont typeface="Symbol" panose="05050102010706020507" pitchFamily="18" charset="2"/>
              <a:buChar char=""/>
            </a:pPr>
            <a:r>
              <a:rPr lang="fr-CA">
                <a:effectLst/>
                <a:latin typeface="Overpass" pitchFamily="2" charset="0"/>
                <a:ea typeface="Calibri" panose="020F0502020204030204" pitchFamily="34" charset="0"/>
                <a:cs typeface="Arial" panose="020B0604020202020204" pitchFamily="34" charset="0"/>
              </a:rPr>
              <a:t>Actualiser une version déjà existante de notre processus, mais qui était jusque-là, utilisée qu’à l’intérieur de l’équipe de pédagogie</a:t>
            </a:r>
          </a:p>
          <a:p>
            <a:pPr lvl="1">
              <a:lnSpc>
                <a:spcPct val="107000"/>
              </a:lnSpc>
            </a:pPr>
            <a:r>
              <a:rPr lang="fr-CA">
                <a:effectLst/>
                <a:latin typeface="Overpass" pitchFamily="2" charset="0"/>
                <a:ea typeface="Calibri" panose="020F0502020204030204" pitchFamily="34" charset="0"/>
                <a:cs typeface="Arial" panose="020B0604020202020204" pitchFamily="34" charset="0"/>
              </a:rPr>
              <a:t>Recueillir les commentaires équipe par équipe</a:t>
            </a:r>
          </a:p>
          <a:p>
            <a:pPr lvl="1">
              <a:lnSpc>
                <a:spcPct val="107000"/>
              </a:lnSpc>
            </a:pPr>
            <a:r>
              <a:rPr lang="fr-CA">
                <a:effectLst/>
                <a:latin typeface="Overpass" pitchFamily="2" charset="0"/>
                <a:ea typeface="Calibri" panose="020F0502020204030204" pitchFamily="34" charset="0"/>
                <a:cs typeface="Arial" panose="020B0604020202020204" pitchFamily="34" charset="0"/>
              </a:rPr>
              <a:t>Définir et actualiser les rôles et les responsabilités de </a:t>
            </a:r>
            <a:r>
              <a:rPr lang="fr-CA" err="1">
                <a:effectLst/>
                <a:latin typeface="Overpass" pitchFamily="2" charset="0"/>
                <a:ea typeface="Calibri" panose="020F0502020204030204" pitchFamily="34" charset="0"/>
                <a:cs typeface="Arial" panose="020B0604020202020204" pitchFamily="34" charset="0"/>
              </a:rPr>
              <a:t>chacun.e</a:t>
            </a:r>
            <a:endParaRPr lang="fr-CA">
              <a:effectLst/>
              <a:latin typeface="Overpass" pitchFamily="2" charset="0"/>
              <a:ea typeface="Calibri" panose="020F0502020204030204" pitchFamily="34" charset="0"/>
              <a:cs typeface="Arial" panose="020B0604020202020204" pitchFamily="34" charset="0"/>
            </a:endParaRPr>
          </a:p>
          <a:p>
            <a:pPr lvl="1">
              <a:lnSpc>
                <a:spcPct val="107000"/>
              </a:lnSpc>
              <a:spcAft>
                <a:spcPts val="800"/>
              </a:spcAft>
            </a:pPr>
            <a:r>
              <a:rPr lang="fr-CA">
                <a:effectLst/>
                <a:latin typeface="Overpass" pitchFamily="2" charset="0"/>
                <a:ea typeface="Calibri" panose="020F0502020204030204" pitchFamily="34" charset="0"/>
                <a:cs typeface="Arial" panose="020B0604020202020204" pitchFamily="34" charset="0"/>
              </a:rPr>
              <a:t>S’entendre sur les livrables et créer des gabarits pour chacun des livrables</a:t>
            </a:r>
          </a:p>
          <a:p>
            <a:pPr marL="742950" lvl="1" indent="-285750">
              <a:lnSpc>
                <a:spcPct val="107000"/>
              </a:lnSpc>
              <a:buFont typeface="Symbol" panose="05050102010706020507" pitchFamily="18" charset="2"/>
              <a:buChar char=""/>
            </a:pPr>
            <a:endParaRPr lang="fr-CA">
              <a:latin typeface="Overpass" pitchFamily="2" charset="0"/>
              <a:ea typeface="Calibri" panose="020F0502020204030204" pitchFamily="34" charset="0"/>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26</a:t>
            </a:fld>
            <a:endParaRPr lang="fr-CA"/>
          </a:p>
        </p:txBody>
      </p:sp>
    </p:spTree>
    <p:extLst>
      <p:ext uri="{BB962C8B-B14F-4D97-AF65-F5344CB8AC3E}">
        <p14:creationId xmlns:p14="http://schemas.microsoft.com/office/powerpoint/2010/main" val="1506455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BENOIT</a:t>
            </a:r>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404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BENOIT</a:t>
            </a:r>
          </a:p>
          <a:p>
            <a:r>
              <a:rPr lang="fr-CA"/>
              <a:t>4min</a:t>
            </a: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28</a:t>
            </a:fld>
            <a:endParaRPr lang="fr-CA"/>
          </a:p>
        </p:txBody>
      </p:sp>
    </p:spTree>
    <p:extLst>
      <p:ext uri="{BB962C8B-B14F-4D97-AF65-F5344CB8AC3E}">
        <p14:creationId xmlns:p14="http://schemas.microsoft.com/office/powerpoint/2010/main" val="1524602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BENOIT</a:t>
            </a:r>
          </a:p>
          <a:p>
            <a:r>
              <a:rPr lang="fr-CA"/>
              <a:t>5min</a:t>
            </a: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29</a:t>
            </a:fld>
            <a:endParaRPr lang="fr-CA"/>
          </a:p>
        </p:txBody>
      </p:sp>
    </p:spTree>
    <p:extLst>
      <p:ext uri="{BB962C8B-B14F-4D97-AF65-F5344CB8AC3E}">
        <p14:creationId xmlns:p14="http://schemas.microsoft.com/office/powerpoint/2010/main" val="3278654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BENOIT</a:t>
            </a:r>
          </a:p>
          <a:p>
            <a:r>
              <a:rPr lang="fr-CA"/>
              <a:t>2min</a:t>
            </a: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30</a:t>
            </a:fld>
            <a:endParaRPr lang="fr-CA"/>
          </a:p>
        </p:txBody>
      </p:sp>
    </p:spTree>
    <p:extLst>
      <p:ext uri="{BB962C8B-B14F-4D97-AF65-F5344CB8AC3E}">
        <p14:creationId xmlns:p14="http://schemas.microsoft.com/office/powerpoint/2010/main" val="1425860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BENOIT</a:t>
            </a:r>
          </a:p>
          <a:p>
            <a:r>
              <a:rPr lang="fr-CA" dirty="0"/>
              <a:t>À main levée + échanges</a:t>
            </a:r>
          </a:p>
          <a:p>
            <a:r>
              <a:rPr lang="fr-CA" dirty="0"/>
              <a:t>4 minutes</a:t>
            </a: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4</a:t>
            </a:fld>
            <a:endParaRPr lang="fr-CA"/>
          </a:p>
        </p:txBody>
      </p:sp>
    </p:spTree>
    <p:extLst>
      <p:ext uri="{BB962C8B-B14F-4D97-AF65-F5344CB8AC3E}">
        <p14:creationId xmlns:p14="http://schemas.microsoft.com/office/powerpoint/2010/main" val="2343838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latin typeface="Overpass" pitchFamily="2" charset="0"/>
              </a:rPr>
              <a:t>BENOIT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1">
                <a:latin typeface="Overpass" pitchFamily="2" charset="0"/>
              </a:rPr>
              <a:t>3min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a:latin typeface="Overpas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a:latin typeface="Overpass" pitchFamily="2" charset="0"/>
              </a:rPr>
              <a:t>Mettre le nombre de partie prenante dans le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a:latin typeface="Overpas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a:latin typeface="Overpas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a:latin typeface="Overpass" pitchFamily="2" charset="0"/>
              </a:rPr>
              <a:t>Si possible : 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a:latin typeface="Overpass" pitchFamily="2" charset="0"/>
                <a:ea typeface="Calibri" panose="020F0502020204030204" pitchFamily="34" charset="0"/>
                <a:cs typeface="Arial" panose="020B0604020202020204" pitchFamily="34" charset="0"/>
              </a:rPr>
              <a:t>Partagez vos listes et discutez des rôles et responsabilités de ces parties prenantes lors d’un processus de conception.</a:t>
            </a:r>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06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BENOIT</a:t>
            </a:r>
          </a:p>
          <a:p>
            <a:r>
              <a:rPr lang="fr-CA"/>
              <a:t>2min</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635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0000"/>
              </a:lnSpc>
              <a:spcBef>
                <a:spcPts val="600"/>
              </a:spcBef>
              <a:spcAft>
                <a:spcPts val="1800"/>
              </a:spcAft>
              <a:buClr>
                <a:srgbClr val="E30513"/>
              </a:buClr>
            </a:pPr>
            <a:r>
              <a:rPr lang="fr-CA">
                <a:effectLst/>
                <a:latin typeface="Overpass" pitchFamily="2" charset="0"/>
                <a:ea typeface="Calibri" panose="020F0502020204030204" pitchFamily="34" charset="0"/>
                <a:cs typeface="Arial" panose="020B0604020202020204" pitchFamily="34" charset="0"/>
              </a:rPr>
              <a:t>BRIGITTE</a:t>
            </a:r>
          </a:p>
          <a:p>
            <a:pPr>
              <a:lnSpc>
                <a:spcPct val="100000"/>
              </a:lnSpc>
              <a:spcBef>
                <a:spcPts val="600"/>
              </a:spcBef>
              <a:spcAft>
                <a:spcPts val="1800"/>
              </a:spcAft>
              <a:buClr>
                <a:srgbClr val="E30513"/>
              </a:buClr>
            </a:pPr>
            <a:r>
              <a:rPr lang="fr-CA">
                <a:effectLst/>
                <a:latin typeface="Overpass" pitchFamily="2" charset="0"/>
                <a:ea typeface="Calibri" panose="020F0502020204030204" pitchFamily="34" charset="0"/>
                <a:cs typeface="Arial" panose="020B0604020202020204" pitchFamily="34" charset="0"/>
              </a:rPr>
              <a:t>15min</a:t>
            </a:r>
          </a:p>
          <a:p>
            <a:pPr>
              <a:lnSpc>
                <a:spcPct val="100000"/>
              </a:lnSpc>
              <a:spcBef>
                <a:spcPts val="600"/>
              </a:spcBef>
              <a:spcAft>
                <a:spcPts val="1800"/>
              </a:spcAft>
              <a:buClr>
                <a:srgbClr val="E30513"/>
              </a:buClr>
            </a:pPr>
            <a:endParaRPr lang="fr-CA">
              <a:effectLst/>
              <a:latin typeface="Overpass" pitchFamily="2" charset="0"/>
              <a:ea typeface="Calibri" panose="020F0502020204030204" pitchFamily="34" charset="0"/>
              <a:cs typeface="Arial" panose="020B0604020202020204" pitchFamily="34" charset="0"/>
            </a:endParaRPr>
          </a:p>
          <a:p>
            <a:pPr>
              <a:lnSpc>
                <a:spcPct val="100000"/>
              </a:lnSpc>
              <a:spcBef>
                <a:spcPts val="600"/>
              </a:spcBef>
              <a:spcAft>
                <a:spcPts val="1800"/>
              </a:spcAft>
              <a:buClr>
                <a:srgbClr val="E30513"/>
              </a:buClr>
            </a:pPr>
            <a:r>
              <a:rPr lang="fr-CA">
                <a:effectLst/>
                <a:latin typeface="Overpass" pitchFamily="2" charset="0"/>
                <a:ea typeface="Calibri" panose="020F0502020204030204" pitchFamily="34" charset="0"/>
                <a:cs typeface="Arial" panose="020B0604020202020204" pitchFamily="34" charset="0"/>
              </a:rPr>
              <a:t>Nos apprentissages</a:t>
            </a:r>
          </a:p>
          <a:p>
            <a:pPr marL="171450" indent="-171450">
              <a:lnSpc>
                <a:spcPct val="100000"/>
              </a:lnSpc>
              <a:spcBef>
                <a:spcPts val="600"/>
              </a:spcBef>
              <a:spcAft>
                <a:spcPts val="1800"/>
              </a:spcAft>
              <a:buClr>
                <a:srgbClr val="E30513"/>
              </a:buClr>
              <a:buFont typeface="Arial" panose="020B0604020202020204" pitchFamily="34" charset="0"/>
              <a:buChar char="•"/>
            </a:pPr>
            <a:r>
              <a:rPr lang="fr-CA">
                <a:effectLst/>
                <a:latin typeface="Overpass" pitchFamily="2" charset="0"/>
                <a:ea typeface="Calibri" panose="020F0502020204030204" pitchFamily="34" charset="0"/>
                <a:cs typeface="Arial" panose="020B0604020202020204" pitchFamily="34" charset="0"/>
              </a:rPr>
              <a:t>Importance d’un processus adapté, coconstruit et communiqué</a:t>
            </a:r>
          </a:p>
          <a:p>
            <a:pPr marL="171450" indent="-171450">
              <a:lnSpc>
                <a:spcPct val="100000"/>
              </a:lnSpc>
              <a:spcBef>
                <a:spcPts val="600"/>
              </a:spcBef>
              <a:spcAft>
                <a:spcPts val="600"/>
              </a:spcAft>
              <a:buClr>
                <a:srgbClr val="E30513"/>
              </a:buClr>
              <a:buFont typeface="Arial" panose="020B0604020202020204" pitchFamily="34" charset="0"/>
              <a:buChar char="•"/>
            </a:pPr>
            <a:r>
              <a:rPr lang="fr-CA">
                <a:effectLst/>
                <a:latin typeface="Overpass" pitchFamily="2" charset="0"/>
                <a:ea typeface="Calibri" panose="020F0502020204030204" pitchFamily="34" charset="0"/>
                <a:cs typeface="Arial" panose="020B0604020202020204" pitchFamily="34" charset="0"/>
              </a:rPr>
              <a:t>Résultats déjà recensés : </a:t>
            </a:r>
          </a:p>
          <a:p>
            <a:pPr marL="452438">
              <a:lnSpc>
                <a:spcPct val="100000"/>
              </a:lnSpc>
              <a:spcBef>
                <a:spcPts val="600"/>
              </a:spcBef>
              <a:spcAft>
                <a:spcPts val="1800"/>
              </a:spcAft>
              <a:buClr>
                <a:srgbClr val="FFC103"/>
              </a:buClr>
              <a:buSzPct val="90000"/>
            </a:pPr>
            <a:r>
              <a:rPr lang="fr-CA">
                <a:effectLst/>
                <a:latin typeface="Overpass" pitchFamily="2" charset="0"/>
                <a:ea typeface="Calibri" panose="020F0502020204030204" pitchFamily="34" charset="0"/>
                <a:cs typeface="Arial" panose="020B0604020202020204" pitchFamily="34" charset="0"/>
              </a:rPr>
              <a:t>collaboration, dialogue, plaisir dans l’équipe!</a:t>
            </a:r>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465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a:solidFill>
                  <a:srgbClr val="000000"/>
                </a:solidFill>
                <a:effectLst/>
                <a:latin typeface="Calibri" panose="020F0502020204030204" pitchFamily="34" charset="0"/>
              </a:rPr>
              <a:t>CATHERINE</a:t>
            </a:r>
          </a:p>
          <a:p>
            <a:r>
              <a:rPr lang="fr-CA" sz="1800" b="0" i="0">
                <a:solidFill>
                  <a:srgbClr val="000000"/>
                </a:solidFill>
                <a:effectLst/>
                <a:latin typeface="Calibri" panose="020F0502020204030204" pitchFamily="34" charset="0"/>
              </a:rPr>
              <a:t>15min</a:t>
            </a:r>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500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CATHERINE</a:t>
            </a:r>
          </a:p>
          <a:p>
            <a:endParaRPr lang="fr-CA"/>
          </a:p>
          <a:p>
            <a:r>
              <a:rPr lang="fr-CA"/>
              <a:t>Cherche la plus grande personnalisation possible pour être au plus près des besoins de leurs clients</a:t>
            </a:r>
            <a:endParaRPr lang="fr-FR"/>
          </a:p>
          <a:p>
            <a:r>
              <a:rPr lang="fr-CA"/>
              <a:t>Cherche l’efficacité et la rationalisation, qui s’accordent mal avec l’individualisation des offres</a:t>
            </a:r>
            <a:endParaRPr lang="fr-CA">
              <a:cs typeface="Calibri"/>
            </a:endParaRPr>
          </a:p>
          <a:p>
            <a:r>
              <a:rPr lang="fr-CA"/>
              <a:t>L’IMPORTANCE DE LA COMMUNICATION</a:t>
            </a:r>
            <a:endParaRPr lang="fr-CA">
              <a:cs typeface="Calibri"/>
            </a:endParaRPr>
          </a:p>
          <a:p>
            <a:r>
              <a:rPr lang="fr-CA"/>
              <a:t>Exemple de mon expérience dans une firme de développement Web</a:t>
            </a:r>
            <a:endParaRPr lang="fr-CA">
              <a:cs typeface="Calibri"/>
            </a:endParaRPr>
          </a:p>
          <a:p>
            <a:r>
              <a:rPr lang="fr-CA" b="0" i="0">
                <a:solidFill>
                  <a:srgbClr val="666666"/>
                </a:solidFill>
                <a:effectLst/>
                <a:latin typeface="Open Sans"/>
                <a:ea typeface="Open Sans"/>
                <a:cs typeface="Open Sans"/>
              </a:rPr>
              <a:t>Enseignement primordial : </a:t>
            </a:r>
            <a:r>
              <a:rPr lang="fr-CA" b="1" i="0">
                <a:solidFill>
                  <a:srgbClr val="666666"/>
                </a:solidFill>
                <a:effectLst/>
                <a:latin typeface="Open Sans"/>
                <a:ea typeface="Open Sans"/>
                <a:cs typeface="Open Sans"/>
              </a:rPr>
              <a:t>il y a moins de valeur générée pour les clients sans le rapprochement de la vente et des services opérationnels</a:t>
            </a:r>
            <a:r>
              <a:rPr lang="fr-CA" b="0" i="0">
                <a:solidFill>
                  <a:srgbClr val="666666"/>
                </a:solidFill>
                <a:effectLst/>
                <a:latin typeface="Open Sans"/>
                <a:ea typeface="Open Sans"/>
                <a:cs typeface="Open Sans"/>
              </a:rPr>
              <a:t>. Cela peut aussi entraîner des problèmes à plus long terme pour l’entreprise. La plupart des participants à l’étude reconnaissent qu’un  » </a:t>
            </a:r>
            <a:r>
              <a:rPr lang="fr-CA" b="0" i="1">
                <a:solidFill>
                  <a:srgbClr val="666666"/>
                </a:solidFill>
                <a:effectLst/>
                <a:latin typeface="Open Sans"/>
                <a:ea typeface="Open Sans"/>
                <a:cs typeface="Open Sans"/>
              </a:rPr>
              <a:t>manque de collaboration entre les commerciaux et les équipes fonctionnelles a affecté de manière négative le chiffre d’affaires et la rentabilité de l’entreprise </a:t>
            </a:r>
            <a:r>
              <a:rPr lang="fr-CA" b="0" i="0">
                <a:solidFill>
                  <a:srgbClr val="666666"/>
                </a:solidFill>
                <a:effectLst/>
                <a:latin typeface="Open Sans"/>
                <a:ea typeface="Open Sans"/>
                <a:cs typeface="Open Sans"/>
              </a:rPr>
              <a:t>« , explique l’étude.</a:t>
            </a:r>
            <a:endParaRPr lang="fr-CA">
              <a:latin typeface="Open Sans"/>
              <a:ea typeface="Open Sans"/>
              <a:cs typeface="Open Sans"/>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180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err="1">
                <a:cs typeface="Calibri"/>
              </a:rPr>
              <a:t>Historiquement</a:t>
            </a:r>
            <a:r>
              <a:rPr lang="en-US">
                <a:cs typeface="Calibri"/>
              </a:rPr>
              <a:t>, </a:t>
            </a:r>
            <a:r>
              <a:rPr lang="en-US" err="1">
                <a:cs typeface="Calibri"/>
              </a:rPr>
              <a:t>l'étape</a:t>
            </a:r>
            <a:r>
              <a:rPr lang="en-US">
                <a:cs typeface="Calibri"/>
              </a:rPr>
              <a:t> de </a:t>
            </a:r>
            <a:r>
              <a:rPr lang="en-US" err="1">
                <a:cs typeface="Calibri"/>
              </a:rPr>
              <a:t>définition</a:t>
            </a:r>
            <a:r>
              <a:rPr lang="en-US">
                <a:cs typeface="Calibri"/>
              </a:rPr>
              <a:t> de </a:t>
            </a:r>
            <a:r>
              <a:rPr lang="en-US" err="1">
                <a:cs typeface="Calibri"/>
              </a:rPr>
              <a:t>projet</a:t>
            </a:r>
            <a:r>
              <a:rPr lang="en-US">
                <a:cs typeface="Calibri"/>
              </a:rPr>
              <a:t> se </a:t>
            </a:r>
            <a:r>
              <a:rPr lang="en-US" err="1">
                <a:cs typeface="Calibri"/>
              </a:rPr>
              <a:t>faisait</a:t>
            </a:r>
            <a:r>
              <a:rPr lang="en-US">
                <a:cs typeface="Calibri"/>
              </a:rPr>
              <a:t> </a:t>
            </a:r>
            <a:r>
              <a:rPr lang="en-US" err="1">
                <a:cs typeface="Calibri"/>
              </a:rPr>
              <a:t>parfois</a:t>
            </a:r>
            <a:r>
              <a:rPr lang="en-US">
                <a:cs typeface="Calibri"/>
              </a:rPr>
              <a:t> de </a:t>
            </a:r>
            <a:r>
              <a:rPr lang="en-US" err="1">
                <a:cs typeface="Calibri"/>
              </a:rPr>
              <a:t>facon</a:t>
            </a:r>
            <a:r>
              <a:rPr lang="en-US">
                <a:cs typeface="Calibri"/>
              </a:rPr>
              <a:t> </a:t>
            </a:r>
            <a:r>
              <a:rPr lang="en-US" err="1">
                <a:cs typeface="Calibri"/>
              </a:rPr>
              <a:t>autonome</a:t>
            </a:r>
            <a:r>
              <a:rPr lang="en-US">
                <a:cs typeface="Calibri"/>
              </a:rPr>
              <a:t> par le </a:t>
            </a:r>
            <a:r>
              <a:rPr lang="en-US" err="1">
                <a:cs typeface="Calibri"/>
              </a:rPr>
              <a:t>conseiller</a:t>
            </a:r>
            <a:r>
              <a:rPr lang="en-US">
                <a:cs typeface="Calibri"/>
              </a:rPr>
              <a:t> </a:t>
            </a:r>
            <a:r>
              <a:rPr lang="en-US" err="1">
                <a:cs typeface="Calibri"/>
              </a:rPr>
              <a:t>en</a:t>
            </a:r>
            <a:r>
              <a:rPr lang="en-US">
                <a:cs typeface="Calibri"/>
              </a:rPr>
              <a:t> </a:t>
            </a:r>
            <a:r>
              <a:rPr lang="en-US" err="1">
                <a:cs typeface="Calibri"/>
              </a:rPr>
              <a:t>développment</a:t>
            </a:r>
          </a:p>
          <a:p>
            <a:r>
              <a:rPr lang="en-US" err="1">
                <a:cs typeface="Calibri"/>
              </a:rPr>
              <a:t>Désormais</a:t>
            </a:r>
            <a:r>
              <a:rPr lang="en-US">
                <a:cs typeface="Calibri"/>
              </a:rPr>
              <a:t>, on </a:t>
            </a:r>
            <a:r>
              <a:rPr lang="en-US" err="1">
                <a:cs typeface="Calibri"/>
              </a:rPr>
              <a:t>veut</a:t>
            </a:r>
            <a:r>
              <a:rPr lang="en-US">
                <a:cs typeface="Calibri"/>
              </a:rPr>
              <a:t> </a:t>
            </a:r>
            <a:r>
              <a:rPr lang="en-US" err="1">
                <a:cs typeface="Calibri"/>
              </a:rPr>
              <a:t>absolument</a:t>
            </a:r>
            <a:r>
              <a:rPr lang="en-US">
                <a:cs typeface="Calibri"/>
              </a:rPr>
              <a:t> que ca se </a:t>
            </a:r>
            <a:r>
              <a:rPr lang="en-US" err="1">
                <a:cs typeface="Calibri"/>
              </a:rPr>
              <a:t>fasse</a:t>
            </a:r>
            <a:r>
              <a:rPr lang="en-US">
                <a:cs typeface="Calibri"/>
              </a:rPr>
              <a:t> </a:t>
            </a:r>
            <a:r>
              <a:rPr lang="en-US" err="1">
                <a:cs typeface="Calibri"/>
              </a:rPr>
              <a:t>conjointement</a:t>
            </a:r>
            <a:r>
              <a:rPr lang="en-US">
                <a:cs typeface="Calibri"/>
              </a:rPr>
              <a:t> avec le </a:t>
            </a:r>
            <a:r>
              <a:rPr lang="en-US" err="1">
                <a:cs typeface="Calibri"/>
              </a:rPr>
              <a:t>conseiller</a:t>
            </a:r>
            <a:r>
              <a:rPr lang="en-US">
                <a:cs typeface="Calibri"/>
              </a:rPr>
              <a:t> </a:t>
            </a:r>
            <a:r>
              <a:rPr lang="en-US" err="1">
                <a:cs typeface="Calibri"/>
              </a:rPr>
              <a:t>pédagogique</a:t>
            </a:r>
          </a:p>
          <a:p>
            <a:endParaRPr lang="en-US">
              <a:cs typeface="Calibri"/>
            </a:endParaRP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40</a:t>
            </a:fld>
            <a:endParaRPr lang="fr-CA"/>
          </a:p>
        </p:txBody>
      </p:sp>
    </p:spTree>
    <p:extLst>
      <p:ext uri="{BB962C8B-B14F-4D97-AF65-F5344CB8AC3E}">
        <p14:creationId xmlns:p14="http://schemas.microsoft.com/office/powerpoint/2010/main" val="3295984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Mise en valeur du processus (le client appréciera la transparence – on a tout intérêt à livrer ce qu’on promet pour le maintien d’une relation client long terme)</a:t>
            </a: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41</a:t>
            </a:fld>
            <a:endParaRPr lang="fr-CA"/>
          </a:p>
        </p:txBody>
      </p:sp>
    </p:spTree>
    <p:extLst>
      <p:ext uri="{BB962C8B-B14F-4D97-AF65-F5344CB8AC3E}">
        <p14:creationId xmlns:p14="http://schemas.microsoft.com/office/powerpoint/2010/main" val="1255312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42</a:t>
            </a:fld>
            <a:endParaRPr lang="fr-CA"/>
          </a:p>
        </p:txBody>
      </p:sp>
    </p:spTree>
    <p:extLst>
      <p:ext uri="{BB962C8B-B14F-4D97-AF65-F5344CB8AC3E}">
        <p14:creationId xmlns:p14="http://schemas.microsoft.com/office/powerpoint/2010/main" val="1795388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a:latin typeface="Overpass" pitchFamily="2" charset="0"/>
              </a:rPr>
              <a:t>CATHERINE</a:t>
            </a:r>
          </a:p>
          <a:p>
            <a:r>
              <a:rPr lang="fr-CA" sz="1200">
                <a:latin typeface="Overpass" pitchFamily="2" charset="0"/>
              </a:rPr>
              <a:t>10min</a:t>
            </a:r>
          </a:p>
          <a:p>
            <a:endParaRPr lang="fr-CA" sz="1200">
              <a:latin typeface="Overpass" pitchFamily="2" charset="0"/>
            </a:endParaRPr>
          </a:p>
          <a:p>
            <a:r>
              <a:rPr lang="fr-CA" sz="1200">
                <a:latin typeface="Overpass" pitchFamily="2" charset="0"/>
              </a:rPr>
              <a:t>Comment se déroule la définition d’un projet dans votre service ou comment aimeriez-vous que cette étape se déroule?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a:latin typeface="Overpass" pitchFamily="2" charset="0"/>
              </a:rPr>
              <a:t>Comment sont communiquées les informations des discussions avec le client et les experts ou comment aimeriez-vous qu’elles soient partagées?</a:t>
            </a:r>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519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0000"/>
              </a:lnSpc>
              <a:spcBef>
                <a:spcPts val="600"/>
              </a:spcBef>
              <a:spcAft>
                <a:spcPts val="1800"/>
              </a:spcAft>
              <a:buClr>
                <a:srgbClr val="E30513"/>
              </a:buClr>
            </a:pPr>
            <a:r>
              <a:rPr lang="fr-CA">
                <a:effectLst/>
                <a:latin typeface="Overpass" pitchFamily="2" charset="0"/>
                <a:ea typeface="Calibri" panose="020F0502020204030204" pitchFamily="34" charset="0"/>
                <a:cs typeface="Arial" panose="020B0604020202020204" pitchFamily="34" charset="0"/>
              </a:rPr>
              <a:t>BRIGITTE</a:t>
            </a:r>
          </a:p>
          <a:p>
            <a:pPr>
              <a:lnSpc>
                <a:spcPct val="100000"/>
              </a:lnSpc>
              <a:spcBef>
                <a:spcPts val="600"/>
              </a:spcBef>
              <a:spcAft>
                <a:spcPts val="1800"/>
              </a:spcAft>
              <a:buClr>
                <a:srgbClr val="E30513"/>
              </a:buClr>
            </a:pPr>
            <a:r>
              <a:rPr lang="fr-CA">
                <a:effectLst/>
                <a:latin typeface="Overpass" pitchFamily="2" charset="0"/>
                <a:ea typeface="Calibri" panose="020F0502020204030204" pitchFamily="34" charset="0"/>
                <a:cs typeface="Arial" panose="020B0604020202020204" pitchFamily="34" charset="0"/>
              </a:rPr>
              <a:t>15min</a:t>
            </a:r>
          </a:p>
          <a:p>
            <a:pPr>
              <a:lnSpc>
                <a:spcPct val="100000"/>
              </a:lnSpc>
              <a:spcBef>
                <a:spcPts val="600"/>
              </a:spcBef>
              <a:spcAft>
                <a:spcPts val="1800"/>
              </a:spcAft>
              <a:buClr>
                <a:srgbClr val="E30513"/>
              </a:buClr>
            </a:pPr>
            <a:endParaRPr lang="fr-CA">
              <a:effectLst/>
              <a:latin typeface="Overpass" pitchFamily="2" charset="0"/>
              <a:ea typeface="Calibri" panose="020F0502020204030204" pitchFamily="34" charset="0"/>
              <a:cs typeface="Arial" panose="020B0604020202020204" pitchFamily="34" charset="0"/>
            </a:endParaRPr>
          </a:p>
          <a:p>
            <a:pPr>
              <a:lnSpc>
                <a:spcPct val="100000"/>
              </a:lnSpc>
              <a:spcBef>
                <a:spcPts val="600"/>
              </a:spcBef>
              <a:spcAft>
                <a:spcPts val="1800"/>
              </a:spcAft>
              <a:buClr>
                <a:srgbClr val="E30513"/>
              </a:buClr>
            </a:pPr>
            <a:r>
              <a:rPr lang="fr-CA">
                <a:effectLst/>
                <a:latin typeface="Overpass" pitchFamily="2" charset="0"/>
                <a:ea typeface="Calibri" panose="020F0502020204030204" pitchFamily="34" charset="0"/>
                <a:cs typeface="Arial" panose="020B0604020202020204" pitchFamily="34" charset="0"/>
              </a:rPr>
              <a:t>Nos apprentissages</a:t>
            </a:r>
          </a:p>
          <a:p>
            <a:pPr marL="171450" indent="-171450">
              <a:lnSpc>
                <a:spcPct val="100000"/>
              </a:lnSpc>
              <a:spcBef>
                <a:spcPts val="600"/>
              </a:spcBef>
              <a:spcAft>
                <a:spcPts val="1800"/>
              </a:spcAft>
              <a:buClr>
                <a:srgbClr val="E30513"/>
              </a:buClr>
              <a:buFont typeface="Arial" panose="020B0604020202020204" pitchFamily="34" charset="0"/>
              <a:buChar char="•"/>
            </a:pPr>
            <a:r>
              <a:rPr lang="fr-CA">
                <a:effectLst/>
                <a:latin typeface="Overpass" pitchFamily="2" charset="0"/>
                <a:ea typeface="Calibri" panose="020F0502020204030204" pitchFamily="34" charset="0"/>
                <a:cs typeface="Arial" panose="020B0604020202020204" pitchFamily="34" charset="0"/>
              </a:rPr>
              <a:t>Importance d’un processus adapté, coconstruit et communiqué</a:t>
            </a:r>
          </a:p>
          <a:p>
            <a:pPr marL="171450" indent="-171450">
              <a:lnSpc>
                <a:spcPct val="100000"/>
              </a:lnSpc>
              <a:spcBef>
                <a:spcPts val="600"/>
              </a:spcBef>
              <a:spcAft>
                <a:spcPts val="600"/>
              </a:spcAft>
              <a:buClr>
                <a:srgbClr val="E30513"/>
              </a:buClr>
              <a:buFont typeface="Arial" panose="020B0604020202020204" pitchFamily="34" charset="0"/>
              <a:buChar char="•"/>
            </a:pPr>
            <a:r>
              <a:rPr lang="fr-CA">
                <a:effectLst/>
                <a:latin typeface="Overpass" pitchFamily="2" charset="0"/>
                <a:ea typeface="Calibri" panose="020F0502020204030204" pitchFamily="34" charset="0"/>
                <a:cs typeface="Arial" panose="020B0604020202020204" pitchFamily="34" charset="0"/>
              </a:rPr>
              <a:t>Résultats déjà recensés : </a:t>
            </a:r>
          </a:p>
          <a:p>
            <a:pPr marL="452438">
              <a:lnSpc>
                <a:spcPct val="100000"/>
              </a:lnSpc>
              <a:spcBef>
                <a:spcPts val="600"/>
              </a:spcBef>
              <a:spcAft>
                <a:spcPts val="1800"/>
              </a:spcAft>
              <a:buClr>
                <a:srgbClr val="FFC103"/>
              </a:buClr>
              <a:buSzPct val="90000"/>
            </a:pPr>
            <a:r>
              <a:rPr lang="fr-CA">
                <a:effectLst/>
                <a:latin typeface="Overpass" pitchFamily="2" charset="0"/>
                <a:ea typeface="Calibri" panose="020F0502020204030204" pitchFamily="34" charset="0"/>
                <a:cs typeface="Arial" panose="020B0604020202020204" pitchFamily="34" charset="0"/>
              </a:rPr>
              <a:t>collaboration, dialogue, plaisir dans l’équipe!</a:t>
            </a:r>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6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BENOIT</a:t>
            </a:r>
          </a:p>
          <a:p>
            <a:r>
              <a:rPr lang="fr-CA"/>
              <a:t>1 minute</a:t>
            </a: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5</a:t>
            </a:fld>
            <a:endParaRPr lang="fr-CA"/>
          </a:p>
        </p:txBody>
      </p:sp>
    </p:spTree>
    <p:extLst>
      <p:ext uri="{BB962C8B-B14F-4D97-AF65-F5344CB8AC3E}">
        <p14:creationId xmlns:p14="http://schemas.microsoft.com/office/powerpoint/2010/main" val="774285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a:solidFill>
                  <a:srgbClr val="000000"/>
                </a:solidFill>
                <a:effectLst/>
                <a:latin typeface="Calibri" panose="020F0502020204030204" pitchFamily="34" charset="0"/>
              </a:rPr>
              <a:t>BENOIT</a:t>
            </a:r>
          </a:p>
          <a:p>
            <a:r>
              <a:rPr lang="fr-CA" sz="1800" b="0" i="0">
                <a:solidFill>
                  <a:srgbClr val="000000"/>
                </a:solidFill>
                <a:effectLst/>
                <a:latin typeface="Calibri" panose="020F0502020204030204" pitchFamily="34" charset="0"/>
              </a:rPr>
              <a:t>10min</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252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46</a:t>
            </a:fld>
            <a:endParaRPr lang="fr-CA"/>
          </a:p>
        </p:txBody>
      </p:sp>
    </p:spTree>
    <p:extLst>
      <p:ext uri="{BB962C8B-B14F-4D97-AF65-F5344CB8AC3E}">
        <p14:creationId xmlns:p14="http://schemas.microsoft.com/office/powerpoint/2010/main" val="22459619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47</a:t>
            </a:fld>
            <a:endParaRPr lang="fr-CA"/>
          </a:p>
        </p:txBody>
      </p:sp>
    </p:spTree>
    <p:extLst>
      <p:ext uri="{BB962C8B-B14F-4D97-AF65-F5344CB8AC3E}">
        <p14:creationId xmlns:p14="http://schemas.microsoft.com/office/powerpoint/2010/main" val="25784543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48</a:t>
            </a:fld>
            <a:endParaRPr lang="fr-CA"/>
          </a:p>
        </p:txBody>
      </p:sp>
    </p:spTree>
    <p:extLst>
      <p:ext uri="{BB962C8B-B14F-4D97-AF65-F5344CB8AC3E}">
        <p14:creationId xmlns:p14="http://schemas.microsoft.com/office/powerpoint/2010/main" val="2302566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nSpc>
                <a:spcPct val="100000"/>
              </a:lnSpc>
              <a:spcBef>
                <a:spcPts val="0"/>
              </a:spcBef>
              <a:spcAft>
                <a:spcPts val="600"/>
              </a:spcAft>
              <a:buClr>
                <a:srgbClr val="FFC103"/>
              </a:buClr>
              <a:buSzPct val="110000"/>
              <a:buNone/>
            </a:pPr>
            <a:r>
              <a:rPr lang="fr-CA" sz="1400" b="1">
                <a:effectLst/>
                <a:latin typeface="Overpass" pitchFamily="2" charset="0"/>
                <a:ea typeface="Calibri" panose="020F0502020204030204" pitchFamily="34" charset="0"/>
                <a:cs typeface="Arial" panose="020B0604020202020204" pitchFamily="34" charset="0"/>
              </a:rPr>
              <a:t>RH, climat de travail et bien être au travail</a:t>
            </a:r>
            <a:endParaRPr lang="fr-CA" sz="1400" b="1">
              <a:solidFill>
                <a:schemeClr val="tx1">
                  <a:lumMod val="75000"/>
                  <a:lumOff val="25000"/>
                </a:schemeClr>
              </a:solidFill>
              <a:latin typeface="Overpass" pitchFamily="2" charset="0"/>
            </a:endParaRPr>
          </a:p>
          <a:p>
            <a:pPr marL="452438">
              <a:lnSpc>
                <a:spcPct val="100000"/>
              </a:lnSpc>
              <a:spcBef>
                <a:spcPts val="0"/>
              </a:spcBef>
              <a:spcAft>
                <a:spcPts val="600"/>
              </a:spcAft>
              <a:buClr>
                <a:srgbClr val="FFC103"/>
              </a:buClr>
              <a:buSzPct val="110000"/>
            </a:pPr>
            <a:r>
              <a:rPr lang="fr-CA" sz="1200">
                <a:latin typeface="Overpass" pitchFamily="2" charset="0"/>
              </a:rPr>
              <a:t>Attentes plus claires en termes de livrables</a:t>
            </a:r>
          </a:p>
          <a:p>
            <a:pPr marL="452438">
              <a:lnSpc>
                <a:spcPct val="100000"/>
              </a:lnSpc>
              <a:spcBef>
                <a:spcPts val="0"/>
              </a:spcBef>
              <a:spcAft>
                <a:spcPts val="600"/>
              </a:spcAft>
              <a:buClr>
                <a:srgbClr val="FFC103"/>
              </a:buClr>
              <a:buSzPct val="110000"/>
            </a:pPr>
            <a:r>
              <a:rPr lang="fr-CA" sz="1200">
                <a:latin typeface="Overpass" pitchFamily="2" charset="0"/>
              </a:rPr>
              <a:t>Remplacement d’une partie prenante plus facile en cours de projet au besoin</a:t>
            </a:r>
          </a:p>
          <a:p>
            <a:pPr marL="452438">
              <a:lnSpc>
                <a:spcPct val="100000"/>
              </a:lnSpc>
              <a:spcBef>
                <a:spcPts val="0"/>
              </a:spcBef>
              <a:spcAft>
                <a:spcPts val="600"/>
              </a:spcAft>
              <a:buClr>
                <a:srgbClr val="FFC103"/>
              </a:buClr>
              <a:buSzPct val="110000"/>
            </a:pPr>
            <a:r>
              <a:rPr lang="fr-CA" sz="1200">
                <a:latin typeface="Overpass" pitchFamily="2" charset="0"/>
              </a:rPr>
              <a:t>Facilité l’intégration de nouvelles ressources</a:t>
            </a:r>
          </a:p>
          <a:p>
            <a:pPr marL="0" indent="0">
              <a:lnSpc>
                <a:spcPct val="100000"/>
              </a:lnSpc>
              <a:spcBef>
                <a:spcPts val="0"/>
              </a:spcBef>
              <a:spcAft>
                <a:spcPts val="600"/>
              </a:spcAft>
              <a:buClr>
                <a:srgbClr val="FFC103"/>
              </a:buClr>
              <a:buSzPct val="110000"/>
              <a:buNone/>
            </a:pPr>
            <a:r>
              <a:rPr lang="fr-CA" sz="1400" b="1">
                <a:latin typeface="Overpass" pitchFamily="2" charset="0"/>
                <a:ea typeface="Calibri" panose="020F0502020204030204" pitchFamily="34" charset="0"/>
                <a:cs typeface="Arial" panose="020B0604020202020204" pitchFamily="34" charset="0"/>
              </a:rPr>
              <a:t>Meilleure gestion de projets</a:t>
            </a:r>
          </a:p>
          <a:p>
            <a:pPr marL="452438"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lang="fr-CA" sz="1200">
                <a:latin typeface="Overpass" pitchFamily="2" charset="0"/>
              </a:rPr>
              <a:t>Gestion de projet moins lourde</a:t>
            </a:r>
          </a:p>
          <a:p>
            <a:pPr marL="452438"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lang="fr-CA" sz="1200">
                <a:latin typeface="Overpass" pitchFamily="2" charset="0"/>
              </a:rPr>
              <a:t>Hiérarchie horizontale</a:t>
            </a:r>
          </a:p>
          <a:p>
            <a:pPr marL="452438"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lang="fr-CA" sz="1200">
                <a:latin typeface="Overpass" pitchFamily="2" charset="0"/>
              </a:rPr>
              <a:t>Responsabilisation des parties prenantes </a:t>
            </a:r>
            <a:br>
              <a:rPr lang="fr-CA" sz="1200">
                <a:latin typeface="Overpass" pitchFamily="2" charset="0"/>
              </a:rPr>
            </a:br>
            <a:r>
              <a:rPr lang="fr-CA" sz="1200">
                <a:latin typeface="Overpass" pitchFamily="2" charset="0"/>
              </a:rPr>
              <a:t>(former les parties prenantes)</a:t>
            </a:r>
          </a:p>
          <a:p>
            <a:pPr marL="717550" marR="0" lvl="0" algn="l" defTabSz="914400"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a:pPr>
            <a:r>
              <a:rPr lang="fr-CA" sz="1100">
                <a:latin typeface="Overpass" pitchFamily="2" charset="0"/>
              </a:rPr>
              <a:t>Voir la chaine de projet et les prochaines étapes</a:t>
            </a:r>
          </a:p>
          <a:p>
            <a:pPr marL="0" marR="0" lvl="0" indent="0" algn="l" defTabSz="914400" rtl="0" eaLnBrk="1" fontAlgn="auto" latinLnBrk="0" hangingPunct="1">
              <a:lnSpc>
                <a:spcPct val="100000"/>
              </a:lnSpc>
              <a:spcBef>
                <a:spcPts val="0"/>
              </a:spcBef>
              <a:spcAft>
                <a:spcPts val="600"/>
              </a:spcAft>
              <a:buClr>
                <a:schemeClr val="tx1"/>
              </a:buClr>
              <a:buSzPct val="100000"/>
              <a:buNone/>
              <a:tabLst/>
              <a:defRPr/>
            </a:pPr>
            <a:r>
              <a:rPr lang="fr-CA" sz="1400" b="1">
                <a:latin typeface="Overpass" pitchFamily="2" charset="0"/>
                <a:ea typeface="Calibri" panose="020F0502020204030204" pitchFamily="34" charset="0"/>
                <a:cs typeface="Arial" panose="020B0604020202020204" pitchFamily="34" charset="0"/>
              </a:rPr>
              <a:t>Faciliter la collaboration multidisciplinaire au sein de notre équipe</a:t>
            </a:r>
          </a:p>
          <a:p>
            <a:pPr marL="452438"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lang="fr-CA" sz="1200">
                <a:latin typeface="Overpass" pitchFamily="2" charset="0"/>
              </a:rPr>
              <a:t>Parties prenantes plus autonomes</a:t>
            </a:r>
          </a:p>
          <a:p>
            <a:pPr marL="452438"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lang="fr-CA" sz="1200">
                <a:latin typeface="Overpass" pitchFamily="2" charset="0"/>
              </a:rPr>
              <a:t>Rôles et responsabilités clarifiés</a:t>
            </a:r>
          </a:p>
          <a:p>
            <a:pPr marL="717550" marR="0" lvl="0" algn="l" defTabSz="914400"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a:pPr>
            <a:r>
              <a:rPr lang="fr-CA" sz="1100">
                <a:latin typeface="Overpass" pitchFamily="2" charset="0"/>
              </a:rPr>
              <a:t>Expert.es prennent conscience qu’ils n’ont pas toute la charge et toutes les responsabilités</a:t>
            </a:r>
          </a:p>
          <a:p>
            <a:pPr marL="452438"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lang="fr-CA" sz="1200">
                <a:latin typeface="Overpass" pitchFamily="2" charset="0"/>
              </a:rPr>
              <a:t>Communication optimisée</a:t>
            </a:r>
          </a:p>
          <a:p>
            <a:pPr marL="0" indent="0">
              <a:lnSpc>
                <a:spcPct val="100000"/>
              </a:lnSpc>
              <a:spcBef>
                <a:spcPts val="0"/>
              </a:spcBef>
              <a:spcAft>
                <a:spcPts val="600"/>
              </a:spcAft>
              <a:buClr>
                <a:srgbClr val="FFC103"/>
              </a:buClr>
              <a:buSzPct val="110000"/>
              <a:buNone/>
            </a:pPr>
            <a:r>
              <a:rPr lang="fr-CA" sz="1600" b="1">
                <a:effectLst/>
                <a:latin typeface="Overpass" pitchFamily="2" charset="0"/>
                <a:ea typeface="Calibri" panose="020F0502020204030204" pitchFamily="34" charset="0"/>
                <a:cs typeface="Arial" panose="020B0604020202020204" pitchFamily="34" charset="0"/>
              </a:rPr>
              <a:t>Plus grande efficacité de notre équipe</a:t>
            </a:r>
          </a:p>
          <a:p>
            <a:pPr marL="452438">
              <a:lnSpc>
                <a:spcPct val="100000"/>
              </a:lnSpc>
              <a:spcBef>
                <a:spcPts val="0"/>
              </a:spcBef>
              <a:spcAft>
                <a:spcPts val="600"/>
              </a:spcAft>
              <a:buClr>
                <a:srgbClr val="FFC103"/>
              </a:buClr>
              <a:buSzPct val="110000"/>
            </a:pPr>
            <a:r>
              <a:rPr lang="fr-CA" sz="1400">
                <a:latin typeface="Overpass" pitchFamily="2" charset="0"/>
              </a:rPr>
              <a:t>Moins de perte de temps</a:t>
            </a:r>
          </a:p>
          <a:p>
            <a:pPr marL="452438">
              <a:lnSpc>
                <a:spcPct val="100000"/>
              </a:lnSpc>
              <a:spcBef>
                <a:spcPts val="0"/>
              </a:spcBef>
              <a:spcAft>
                <a:spcPts val="600"/>
              </a:spcAft>
              <a:buClr>
                <a:srgbClr val="FFC103"/>
              </a:buClr>
              <a:buSzPct val="110000"/>
            </a:pPr>
            <a:r>
              <a:rPr lang="fr-CA" sz="1400">
                <a:latin typeface="Overpass" pitchFamily="2" charset="0"/>
              </a:rPr>
              <a:t>Améliore la compréhension des techniciens </a:t>
            </a:r>
            <a:br>
              <a:rPr lang="fr-CA" sz="1400">
                <a:latin typeface="Overpass" pitchFamily="2" charset="0"/>
              </a:rPr>
            </a:br>
            <a:r>
              <a:rPr lang="fr-CA" sz="1400">
                <a:latin typeface="Overpass" pitchFamily="2" charset="0"/>
              </a:rPr>
              <a:t>(moins de questions pour CP)</a:t>
            </a:r>
          </a:p>
          <a:p>
            <a:pPr marL="0" indent="0">
              <a:lnSpc>
                <a:spcPct val="100000"/>
              </a:lnSpc>
              <a:spcBef>
                <a:spcPts val="0"/>
              </a:spcBef>
              <a:spcAft>
                <a:spcPts val="600"/>
              </a:spcAft>
              <a:buClr>
                <a:srgbClr val="FFC103"/>
              </a:buClr>
              <a:buSzPct val="110000"/>
              <a:buNone/>
            </a:pPr>
            <a:r>
              <a:rPr lang="fr-CA" sz="1600" b="1">
                <a:latin typeface="Overpass" pitchFamily="2" charset="0"/>
                <a:ea typeface="Calibri" panose="020F0502020204030204" pitchFamily="34" charset="0"/>
                <a:cs typeface="Arial" panose="020B0604020202020204" pitchFamily="34" charset="0"/>
              </a:rPr>
              <a:t>Crédibilité et reconnaissance de notre professionnalisme</a:t>
            </a:r>
          </a:p>
          <a:p>
            <a:pPr marL="452438"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lang="fr-CA" sz="1400">
                <a:latin typeface="Overpass" pitchFamily="2" charset="0"/>
              </a:rPr>
              <a:t>Accompagner de façon sécurisante nos collaborateurs et collaboratrices</a:t>
            </a:r>
          </a:p>
          <a:p>
            <a:pPr marL="452438"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lang="fr-CA" sz="1400">
                <a:latin typeface="Overpass" pitchFamily="2" charset="0"/>
              </a:rPr>
              <a:t>Langage commun de l’équipe</a:t>
            </a:r>
          </a:p>
          <a:p>
            <a:pPr marL="452438"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lang="fr-CA" sz="1400">
                <a:latin typeface="Overpass" pitchFamily="2" charset="0"/>
              </a:rPr>
              <a:t>Facilite l’intégration des experts dans un nouveau projet</a:t>
            </a:r>
          </a:p>
          <a:p>
            <a:pPr marL="452438"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lang="fr-CA" sz="1400">
                <a:latin typeface="Overpass" pitchFamily="2" charset="0"/>
              </a:rPr>
              <a:t>Le processus de conception met bien la table à l’étape des négociations</a:t>
            </a:r>
          </a:p>
          <a:p>
            <a:pPr marL="452438"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lang="fr-CA" sz="1400">
                <a:latin typeface="Overpass" pitchFamily="2" charset="0"/>
              </a:rPr>
              <a:t>Guide les client.es et les expert.es</a:t>
            </a:r>
          </a:p>
          <a:p>
            <a:pPr marL="0" marR="0" lvl="0" indent="0" algn="l" defTabSz="914400" rtl="0" eaLnBrk="1" fontAlgn="auto" latinLnBrk="0" hangingPunct="1">
              <a:lnSpc>
                <a:spcPct val="100000"/>
              </a:lnSpc>
              <a:spcBef>
                <a:spcPts val="0"/>
              </a:spcBef>
              <a:spcAft>
                <a:spcPts val="600"/>
              </a:spcAft>
              <a:buClr>
                <a:srgbClr val="FFC103"/>
              </a:buClr>
              <a:buSzPct val="110000"/>
              <a:buNone/>
              <a:tabLst/>
              <a:defRPr/>
            </a:pPr>
            <a:r>
              <a:rPr lang="fr-CA" sz="1600" b="1">
                <a:latin typeface="Overpass" pitchFamily="2" charset="0"/>
                <a:ea typeface="Calibri" panose="020F0502020204030204" pitchFamily="34" charset="0"/>
                <a:cs typeface="Arial" panose="020B0604020202020204" pitchFamily="34" charset="0"/>
              </a:rPr>
              <a:t>Améliore la qualité des projets</a:t>
            </a:r>
          </a:p>
          <a:p>
            <a:pPr marL="452438"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lang="fr-CA" sz="1400">
                <a:latin typeface="Overpass" pitchFamily="2" charset="0"/>
              </a:rPr>
              <a:t>Livrables similaire d’un projet à l’autre</a:t>
            </a:r>
          </a:p>
          <a:p>
            <a:pPr marL="452438"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lang="fr-CA" sz="1400">
                <a:latin typeface="Overpass" pitchFamily="2" charset="0"/>
              </a:rPr>
              <a:t>Réutilisation du travail effectué</a:t>
            </a:r>
          </a:p>
          <a:p>
            <a:pPr marL="452438"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lang="fr-CA" sz="1400">
                <a:latin typeface="Overpass" pitchFamily="2" charset="0"/>
              </a:rPr>
              <a:t>Plus de temps pour la créativité et la conception</a:t>
            </a:r>
            <a:endParaRPr lang="fr-CA" sz="1600">
              <a:latin typeface="Overpass" pitchFamily="2" charset="0"/>
              <a:ea typeface="Calibri" panose="020F0502020204030204" pitchFamily="34" charset="0"/>
              <a:cs typeface="Arial" panose="020B0604020202020204" pitchFamily="34" charset="0"/>
            </a:endParaRPr>
          </a:p>
          <a:p>
            <a:pPr marL="0" indent="0">
              <a:spcBef>
                <a:spcPts val="0"/>
              </a:spcBef>
              <a:spcAft>
                <a:spcPts val="1200"/>
              </a:spcAft>
              <a:buClr>
                <a:srgbClr val="FFC103"/>
              </a:buClr>
              <a:buSzPct val="110000"/>
              <a:buNone/>
            </a:pPr>
            <a:endParaRPr lang="fr-CA" sz="1400">
              <a:latin typeface="Overpass" pitchFamily="2"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50</a:t>
            </a:fld>
            <a:endParaRPr lang="fr-CA"/>
          </a:p>
        </p:txBody>
      </p:sp>
    </p:spTree>
    <p:extLst>
      <p:ext uri="{BB962C8B-B14F-4D97-AF65-F5344CB8AC3E}">
        <p14:creationId xmlns:p14="http://schemas.microsoft.com/office/powerpoint/2010/main" val="2774656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0000"/>
              </a:lnSpc>
              <a:spcBef>
                <a:spcPts val="600"/>
              </a:spcBef>
              <a:spcAft>
                <a:spcPts val="1800"/>
              </a:spcAft>
              <a:buClr>
                <a:srgbClr val="E30513"/>
              </a:buClr>
            </a:pPr>
            <a:r>
              <a:rPr lang="fr-CA">
                <a:effectLst/>
                <a:latin typeface="Overpass" pitchFamily="2" charset="0"/>
                <a:ea typeface="Calibri" panose="020F0502020204030204" pitchFamily="34" charset="0"/>
                <a:cs typeface="Arial" panose="020B0604020202020204" pitchFamily="34" charset="0"/>
              </a:rPr>
              <a:t>BRIGITTE</a:t>
            </a:r>
          </a:p>
          <a:p>
            <a:pPr>
              <a:lnSpc>
                <a:spcPct val="100000"/>
              </a:lnSpc>
              <a:spcBef>
                <a:spcPts val="600"/>
              </a:spcBef>
              <a:spcAft>
                <a:spcPts val="1800"/>
              </a:spcAft>
              <a:buClr>
                <a:srgbClr val="E30513"/>
              </a:buClr>
            </a:pPr>
            <a:r>
              <a:rPr lang="fr-CA">
                <a:effectLst/>
                <a:latin typeface="Overpass" pitchFamily="2" charset="0"/>
                <a:ea typeface="Calibri" panose="020F0502020204030204" pitchFamily="34" charset="0"/>
                <a:cs typeface="Arial" panose="020B0604020202020204" pitchFamily="34" charset="0"/>
              </a:rPr>
              <a:t>15min</a:t>
            </a:r>
          </a:p>
          <a:p>
            <a:pPr>
              <a:lnSpc>
                <a:spcPct val="100000"/>
              </a:lnSpc>
              <a:spcBef>
                <a:spcPts val="600"/>
              </a:spcBef>
              <a:spcAft>
                <a:spcPts val="1800"/>
              </a:spcAft>
              <a:buClr>
                <a:srgbClr val="E30513"/>
              </a:buClr>
            </a:pPr>
            <a:endParaRPr lang="fr-CA">
              <a:effectLst/>
              <a:latin typeface="Overpass" pitchFamily="2" charset="0"/>
              <a:ea typeface="Calibri" panose="020F0502020204030204" pitchFamily="34" charset="0"/>
              <a:cs typeface="Arial" panose="020B0604020202020204" pitchFamily="34" charset="0"/>
            </a:endParaRPr>
          </a:p>
          <a:p>
            <a:pPr>
              <a:lnSpc>
                <a:spcPct val="100000"/>
              </a:lnSpc>
              <a:spcBef>
                <a:spcPts val="600"/>
              </a:spcBef>
              <a:spcAft>
                <a:spcPts val="1800"/>
              </a:spcAft>
              <a:buClr>
                <a:srgbClr val="E30513"/>
              </a:buClr>
            </a:pPr>
            <a:r>
              <a:rPr lang="fr-CA">
                <a:effectLst/>
                <a:latin typeface="Overpass" pitchFamily="2" charset="0"/>
                <a:ea typeface="Calibri" panose="020F0502020204030204" pitchFamily="34" charset="0"/>
                <a:cs typeface="Arial" panose="020B0604020202020204" pitchFamily="34" charset="0"/>
              </a:rPr>
              <a:t>Nos apprentissages</a:t>
            </a:r>
          </a:p>
          <a:p>
            <a:pPr marL="171450" indent="-171450">
              <a:lnSpc>
                <a:spcPct val="100000"/>
              </a:lnSpc>
              <a:spcBef>
                <a:spcPts val="600"/>
              </a:spcBef>
              <a:spcAft>
                <a:spcPts val="1800"/>
              </a:spcAft>
              <a:buClr>
                <a:srgbClr val="E30513"/>
              </a:buClr>
              <a:buFont typeface="Arial" panose="020B0604020202020204" pitchFamily="34" charset="0"/>
              <a:buChar char="•"/>
            </a:pPr>
            <a:r>
              <a:rPr lang="fr-CA">
                <a:effectLst/>
                <a:latin typeface="Overpass" pitchFamily="2" charset="0"/>
                <a:ea typeface="Calibri" panose="020F0502020204030204" pitchFamily="34" charset="0"/>
                <a:cs typeface="Arial" panose="020B0604020202020204" pitchFamily="34" charset="0"/>
              </a:rPr>
              <a:t>Importance d’un processus adapté, coconstruit et communiqué</a:t>
            </a:r>
          </a:p>
          <a:p>
            <a:pPr marL="171450" indent="-171450">
              <a:lnSpc>
                <a:spcPct val="100000"/>
              </a:lnSpc>
              <a:spcBef>
                <a:spcPts val="600"/>
              </a:spcBef>
              <a:spcAft>
                <a:spcPts val="600"/>
              </a:spcAft>
              <a:buClr>
                <a:srgbClr val="E30513"/>
              </a:buClr>
              <a:buFont typeface="Arial" panose="020B0604020202020204" pitchFamily="34" charset="0"/>
              <a:buChar char="•"/>
            </a:pPr>
            <a:r>
              <a:rPr lang="fr-CA">
                <a:effectLst/>
                <a:latin typeface="Overpass" pitchFamily="2" charset="0"/>
                <a:ea typeface="Calibri" panose="020F0502020204030204" pitchFamily="34" charset="0"/>
                <a:cs typeface="Arial" panose="020B0604020202020204" pitchFamily="34" charset="0"/>
              </a:rPr>
              <a:t>Résultats déjà recensés : </a:t>
            </a:r>
          </a:p>
          <a:p>
            <a:pPr marL="452438">
              <a:lnSpc>
                <a:spcPct val="100000"/>
              </a:lnSpc>
              <a:spcBef>
                <a:spcPts val="600"/>
              </a:spcBef>
              <a:spcAft>
                <a:spcPts val="1800"/>
              </a:spcAft>
              <a:buClr>
                <a:srgbClr val="FFC103"/>
              </a:buClr>
              <a:buSzPct val="90000"/>
            </a:pPr>
            <a:r>
              <a:rPr lang="fr-CA">
                <a:effectLst/>
                <a:latin typeface="Overpass" pitchFamily="2" charset="0"/>
                <a:ea typeface="Calibri" panose="020F0502020204030204" pitchFamily="34" charset="0"/>
                <a:cs typeface="Arial" panose="020B0604020202020204" pitchFamily="34" charset="0"/>
              </a:rPr>
              <a:t>collaboration, dialogue, plaisir dans l’équipe!</a:t>
            </a:r>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C837D-26CD-4AD8-92E8-A3BC28F6DD8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532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a:t>J’ai travaillé dans une petite équipe de formation en ligne quand j’étais chez Desjardins et pour expliquer comment nous allions travailler, en 1999,</a:t>
            </a:r>
            <a:r>
              <a:rPr lang="fr-CA" baseline="0"/>
              <a:t> pour développer des capsules de formation en ligne, nous avions concocté une animation en </a:t>
            </a:r>
            <a:r>
              <a:rPr lang="fr-CA" baseline="0" err="1"/>
              <a:t>gif</a:t>
            </a:r>
            <a:r>
              <a:rPr lang="fr-CA" baseline="0"/>
              <a:t> animé qui représentait un gâteau. Je n’ai malheureusement pas de trace de l’original. Mais chaque étape constituait une étape de développement. Je m’arrête ici.</a:t>
            </a:r>
            <a:endParaRPr lang="fr-CA"/>
          </a:p>
        </p:txBody>
      </p:sp>
      <p:sp>
        <p:nvSpPr>
          <p:cNvPr id="4" name="Espace réservé du numéro de diapositive 3"/>
          <p:cNvSpPr>
            <a:spLocks noGrp="1"/>
          </p:cNvSpPr>
          <p:nvPr>
            <p:ph type="sldNum" sz="quarter" idx="10"/>
          </p:nvPr>
        </p:nvSpPr>
        <p:spPr/>
        <p:txBody>
          <a:bodyPr/>
          <a:lstStyle/>
          <a:p>
            <a:fld id="{3F88E5A6-1BE5-4D70-B5D9-1683C4884823}" type="slidenum">
              <a:rPr lang="fr-CA" smtClean="0"/>
              <a:t>68</a:t>
            </a:fld>
            <a:endParaRPr lang="fr-CA"/>
          </a:p>
        </p:txBody>
      </p:sp>
    </p:spTree>
    <p:extLst>
      <p:ext uri="{BB962C8B-B14F-4D97-AF65-F5344CB8AC3E}">
        <p14:creationId xmlns:p14="http://schemas.microsoft.com/office/powerpoint/2010/main" val="3593164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Ici, c’est l’époque où</a:t>
            </a:r>
            <a:r>
              <a:rPr lang="fr-CA" baseline="0"/>
              <a:t> je travaillais à l’international. Ce</a:t>
            </a:r>
            <a:r>
              <a:rPr lang="fr-CA"/>
              <a:t>la commence à ressembler pas</a:t>
            </a:r>
            <a:r>
              <a:rPr lang="fr-CA" baseline="0"/>
              <a:t> mal à ADDIE. Analyse, Design (conception), Développement (production), Évaluation (mise à l’essai) et </a:t>
            </a:r>
            <a:r>
              <a:rPr lang="fr-CA" baseline="0" err="1"/>
              <a:t>Implementation</a:t>
            </a:r>
            <a:r>
              <a:rPr lang="fr-CA" baseline="0"/>
              <a:t> (Diffusion), </a:t>
            </a:r>
            <a:r>
              <a:rPr lang="fr-CA" baseline="0" err="1"/>
              <a:t>Évaluaiton</a:t>
            </a:r>
            <a:r>
              <a:rPr lang="fr-CA" baseline="0"/>
              <a:t> (transfert)</a:t>
            </a:r>
            <a:endParaRPr lang="fr-CA"/>
          </a:p>
          <a:p>
            <a:endParaRPr lang="fr-CA"/>
          </a:p>
        </p:txBody>
      </p:sp>
      <p:sp>
        <p:nvSpPr>
          <p:cNvPr id="4" name="Espace réservé du numéro de diapositive 3"/>
          <p:cNvSpPr>
            <a:spLocks noGrp="1"/>
          </p:cNvSpPr>
          <p:nvPr>
            <p:ph type="sldNum" sz="quarter" idx="10"/>
          </p:nvPr>
        </p:nvSpPr>
        <p:spPr/>
        <p:txBody>
          <a:bodyPr/>
          <a:lstStyle/>
          <a:p>
            <a:fld id="{3F88E5A6-1BE5-4D70-B5D9-1683C4884823}" type="slidenum">
              <a:rPr lang="fr-CA" smtClean="0"/>
              <a:t>69</a:t>
            </a:fld>
            <a:endParaRPr lang="fr-CA"/>
          </a:p>
        </p:txBody>
      </p:sp>
    </p:spTree>
    <p:extLst>
      <p:ext uri="{BB962C8B-B14F-4D97-AF65-F5344CB8AC3E}">
        <p14:creationId xmlns:p14="http://schemas.microsoft.com/office/powerpoint/2010/main" val="983319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a:t>Dans ce cas ci, j’étais à la Bibliothèque</a:t>
            </a:r>
            <a:r>
              <a:rPr lang="fr-CA" baseline="0"/>
              <a:t> sur un projet de conception de ressources d’enseignement et d’apprentissage (REA) visant notamment les étudiants de cégep, ceux qui allaient rentrer à l’université. Un gros partenariat avec 7 institutions différentes. Chaque REA (une trentaine ont été développées) était </a:t>
            </a:r>
            <a:r>
              <a:rPr lang="fr-CA" baseline="0" err="1"/>
              <a:t>constituté</a:t>
            </a:r>
            <a:r>
              <a:rPr lang="fr-CA" baseline="0"/>
              <a:t> d’une équipe différente qu’on appelait la table d’expertise et qui intervenait spécifiquement à 5 endroits dans le processus. Le schéma est lourd, mais le projet était conséquent.</a:t>
            </a:r>
            <a:endParaRPr lang="fr-CA"/>
          </a:p>
        </p:txBody>
      </p:sp>
      <p:sp>
        <p:nvSpPr>
          <p:cNvPr id="4" name="Espace réservé du numéro de diapositive 3"/>
          <p:cNvSpPr>
            <a:spLocks noGrp="1"/>
          </p:cNvSpPr>
          <p:nvPr>
            <p:ph type="sldNum" sz="quarter" idx="10"/>
          </p:nvPr>
        </p:nvSpPr>
        <p:spPr/>
        <p:txBody>
          <a:bodyPr/>
          <a:lstStyle/>
          <a:p>
            <a:fld id="{3F88E5A6-1BE5-4D70-B5D9-1683C4884823}" type="slidenum">
              <a:rPr lang="fr-CA" smtClean="0"/>
              <a:t>70</a:t>
            </a:fld>
            <a:endParaRPr lang="fr-CA"/>
          </a:p>
        </p:txBody>
      </p:sp>
    </p:spTree>
    <p:extLst>
      <p:ext uri="{BB962C8B-B14F-4D97-AF65-F5344CB8AC3E}">
        <p14:creationId xmlns:p14="http://schemas.microsoft.com/office/powerpoint/2010/main" val="3679830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a:t>Ici, c’est toujours</a:t>
            </a:r>
            <a:r>
              <a:rPr lang="fr-CA" baseline="0"/>
              <a:t> ADDIE mais dans le langage des formateurs avec qui on travaille. On ne voit pas l’Analyse cependant car cela se faire avant même que le formateur n’entre dans le processus. On l’intègre les résultats à même le plan de formation.</a:t>
            </a:r>
            <a:endParaRPr lang="fr-CA"/>
          </a:p>
        </p:txBody>
      </p:sp>
      <p:sp>
        <p:nvSpPr>
          <p:cNvPr id="4" name="Espace réservé du numéro de diapositive 3"/>
          <p:cNvSpPr>
            <a:spLocks noGrp="1"/>
          </p:cNvSpPr>
          <p:nvPr>
            <p:ph type="sldNum" sz="quarter" idx="10"/>
          </p:nvPr>
        </p:nvSpPr>
        <p:spPr/>
        <p:txBody>
          <a:bodyPr/>
          <a:lstStyle/>
          <a:p>
            <a:fld id="{3F88E5A6-1BE5-4D70-B5D9-1683C4884823}" type="slidenum">
              <a:rPr lang="fr-CA" smtClean="0"/>
              <a:t>71</a:t>
            </a:fld>
            <a:endParaRPr lang="fr-CA"/>
          </a:p>
        </p:txBody>
      </p:sp>
    </p:spTree>
    <p:extLst>
      <p:ext uri="{BB962C8B-B14F-4D97-AF65-F5344CB8AC3E}">
        <p14:creationId xmlns:p14="http://schemas.microsoft.com/office/powerpoint/2010/main" val="189605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BENOIT</a:t>
            </a:r>
          </a:p>
          <a:p>
            <a:r>
              <a:rPr lang="fr-CA"/>
              <a:t>30 secondes</a:t>
            </a: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6</a:t>
            </a:fld>
            <a:endParaRPr lang="fr-CA"/>
          </a:p>
        </p:txBody>
      </p:sp>
    </p:spTree>
    <p:extLst>
      <p:ext uri="{BB962C8B-B14F-4D97-AF65-F5344CB8AC3E}">
        <p14:creationId xmlns:p14="http://schemas.microsoft.com/office/powerpoint/2010/main" val="42940675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33218" indent="-233218" defTabSz="932871">
              <a:buFont typeface="+mj-lt"/>
              <a:buAutoNum type="arabicPeriod"/>
              <a:defRPr/>
            </a:pPr>
            <a:r>
              <a:rPr lang="fr-CA" baseline="0"/>
              <a:t>Connaître les principes reconnus liés à l’apprentissage chez l’adulte</a:t>
            </a:r>
          </a:p>
          <a:p>
            <a:pPr marL="233218" indent="-233218" defTabSz="932871">
              <a:buFont typeface="+mj-lt"/>
              <a:buAutoNum type="arabicPeriod"/>
              <a:defRPr/>
            </a:pPr>
            <a:r>
              <a:rPr lang="fr-CA"/>
              <a:t>Définir les principaux éléments du plan de formation (contexte, clientèle, objectifs selon BLOOM</a:t>
            </a:r>
            <a:r>
              <a:rPr lang="fr-CA" baseline="0"/>
              <a:t> ou SMART, transferts souhaités en milieu de travail, contenu et activités)</a:t>
            </a:r>
          </a:p>
          <a:p>
            <a:pPr marL="233218" indent="-233218" defTabSz="932871">
              <a:buFont typeface="+mj-lt"/>
              <a:buAutoNum type="arabicPeriod"/>
              <a:defRPr/>
            </a:pPr>
            <a:r>
              <a:rPr lang="fr-CA"/>
              <a:t>Identifier des stratégies selon les attentes de la DGFC et les indiquer dans le déroulement </a:t>
            </a:r>
            <a:r>
              <a:rPr lang="fr-CA" baseline="0"/>
              <a:t>(enchaînement des activités en fonction des objectifs et de la durée) en fonction de q quelques stratégies participatives favorisant la motivation, la rétention et le transfert en UEC</a:t>
            </a:r>
          </a:p>
          <a:p>
            <a:pPr marL="233218" indent="-233218" defTabSz="932871">
              <a:buFont typeface="+mj-lt"/>
              <a:buAutoNum type="arabicPeriod"/>
              <a:defRPr/>
            </a:pPr>
            <a:r>
              <a:rPr lang="fr-CA"/>
              <a:t>Élaborer le matériel pédagogique en fonction des normes de qualité de la DGFC</a:t>
            </a:r>
          </a:p>
          <a:p>
            <a:pPr marL="233218" indent="-233218">
              <a:buFont typeface="+mj-lt"/>
              <a:buAutoNum type="arabicPeriod"/>
            </a:pPr>
            <a:r>
              <a:rPr lang="fr-CA"/>
              <a:t>Connaître les étapes de la diffusion, de l’évaluation et de l’amélioration continue</a:t>
            </a:r>
          </a:p>
          <a:p>
            <a:endParaRPr lang="fr-CA"/>
          </a:p>
        </p:txBody>
      </p:sp>
      <p:sp>
        <p:nvSpPr>
          <p:cNvPr id="4" name="Espace réservé du numéro de diapositive 3"/>
          <p:cNvSpPr>
            <a:spLocks noGrp="1"/>
          </p:cNvSpPr>
          <p:nvPr>
            <p:ph type="sldNum" sz="quarter" idx="10"/>
          </p:nvPr>
        </p:nvSpPr>
        <p:spPr/>
        <p:txBody>
          <a:bodyPr/>
          <a:lstStyle/>
          <a:p>
            <a:fld id="{72F09CFA-33D2-45F9-8475-8E5807B9C6BB}" type="slidenum">
              <a:rPr lang="fr-CA" smtClean="0"/>
              <a:pPr/>
              <a:t>72</a:t>
            </a:fld>
            <a:endParaRPr lang="fr-CA"/>
          </a:p>
        </p:txBody>
      </p:sp>
    </p:spTree>
    <p:extLst>
      <p:ext uri="{BB962C8B-B14F-4D97-AF65-F5344CB8AC3E}">
        <p14:creationId xmlns:p14="http://schemas.microsoft.com/office/powerpoint/2010/main" val="4111548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698500"/>
            <a:ext cx="6203950" cy="3490913"/>
          </a:xfrm>
        </p:spPr>
      </p:sp>
      <p:sp>
        <p:nvSpPr>
          <p:cNvPr id="3" name="Espace réservé des notes 2"/>
          <p:cNvSpPr>
            <a:spLocks noGrp="1"/>
          </p:cNvSpPr>
          <p:nvPr>
            <p:ph type="body" idx="1"/>
          </p:nvPr>
        </p:nvSpPr>
        <p:spPr/>
        <p:txBody>
          <a:bodyPr/>
          <a:lstStyle/>
          <a:p>
            <a:pPr fontAlgn="base"/>
            <a:r>
              <a:rPr lang="fr-CA" sz="1000"/>
              <a:t>Accueillir toute situation comme occasion de se transformer, c’est grandir véritablement.</a:t>
            </a:r>
          </a:p>
          <a:p>
            <a:pPr fontAlgn="base"/>
            <a:r>
              <a:rPr lang="fr-CA" sz="1000" i="1"/>
              <a:t>Yvan Amar</a:t>
            </a:r>
          </a:p>
          <a:p>
            <a:endParaRPr lang="fr-CA"/>
          </a:p>
          <a:p>
            <a:pPr fontAlgn="base"/>
            <a:r>
              <a:rPr lang="fr-CA" sz="1000"/>
              <a:t>Vous ne changerez jamais votre vie avant d’avoir changé quelque chose que vous faites chaque jour.</a:t>
            </a:r>
          </a:p>
          <a:p>
            <a:pPr fontAlgn="base"/>
            <a:r>
              <a:rPr lang="fr-CA" sz="1000" i="1"/>
              <a:t>John C. Maxwell</a:t>
            </a:r>
          </a:p>
          <a:p>
            <a:endParaRPr lang="fr-CA"/>
          </a:p>
          <a:p>
            <a:pPr fontAlgn="base"/>
            <a:r>
              <a:rPr lang="fr-CA" sz="1000"/>
              <a:t>Peu importe qui vous êtes, peu importe ce que vous faisiez, peu importe d’où vous êtes, vous pouvez toujours changer, devenir une meilleure version de vous-même.</a:t>
            </a:r>
          </a:p>
          <a:p>
            <a:pPr fontAlgn="base"/>
            <a:r>
              <a:rPr lang="fr-CA" sz="1000" i="1"/>
              <a:t>Madonna</a:t>
            </a:r>
          </a:p>
          <a:p>
            <a:endParaRPr lang="fr-CA"/>
          </a:p>
          <a:p>
            <a:pPr fontAlgn="base"/>
            <a:r>
              <a:rPr lang="fr-CA" sz="1000"/>
              <a:t>Vous ne pouvez progresser qu’à une condition : être prêt à vous sentir bousculé quand vous essayez quelque chose de nouveau.</a:t>
            </a:r>
          </a:p>
          <a:p>
            <a:pPr fontAlgn="base"/>
            <a:r>
              <a:rPr lang="fr-CA" sz="1000" i="1"/>
              <a:t>Brian Tracy</a:t>
            </a:r>
          </a:p>
          <a:p>
            <a:endParaRPr lang="fr-CA"/>
          </a:p>
          <a:p>
            <a:pPr fontAlgn="base"/>
            <a:r>
              <a:rPr lang="fr-CA" sz="1000"/>
              <a:t>Le secret du changement, c’est de concentrer toute notre énergie non pas à lutter contre le passé mais à construire l’avenir.</a:t>
            </a:r>
          </a:p>
          <a:p>
            <a:pPr fontAlgn="base"/>
            <a:r>
              <a:rPr lang="fr-CA" sz="1000" i="1"/>
              <a:t>Socrate</a:t>
            </a:r>
          </a:p>
          <a:p>
            <a:endParaRPr lang="fr-CA"/>
          </a:p>
          <a:p>
            <a:pPr fontAlgn="base"/>
            <a:r>
              <a:rPr lang="fr-CA" sz="1000"/>
              <a:t>Votre vie peut changer quand vous changerez vos actions, et vos actions peuvent changer quand vous changerez votre manière de penser.</a:t>
            </a:r>
          </a:p>
          <a:p>
            <a:pPr fontAlgn="base"/>
            <a:r>
              <a:rPr lang="fr-CA" sz="1000" i="1"/>
              <a:t>Anthony Robbins</a:t>
            </a:r>
          </a:p>
          <a:p>
            <a:endParaRPr lang="fr-CA"/>
          </a:p>
          <a:p>
            <a:r>
              <a:rPr lang="fr-CA"/>
              <a:t>Drôle :</a:t>
            </a:r>
          </a:p>
          <a:p>
            <a:r>
              <a:rPr lang="fr-CA" sz="1000"/>
              <a:t>Peu importe que vous avanciez lentement : vous avez déjà dépassé tous ceux qui sont restés sur leur canapé.   (anonyme)</a:t>
            </a:r>
            <a:endParaRPr lang="fr-CA"/>
          </a:p>
        </p:txBody>
      </p:sp>
      <p:sp>
        <p:nvSpPr>
          <p:cNvPr id="4" name="Espace réservé du numéro de diapositive 3"/>
          <p:cNvSpPr>
            <a:spLocks noGrp="1"/>
          </p:cNvSpPr>
          <p:nvPr>
            <p:ph type="sldNum" sz="quarter" idx="5"/>
          </p:nvPr>
        </p:nvSpPr>
        <p:spPr/>
        <p:txBody>
          <a:bodyPr/>
          <a:lstStyle/>
          <a:p>
            <a:fld id="{72F09CFA-33D2-45F9-8475-8E5807B9C6BB}" type="slidenum">
              <a:rPr lang="fr-CA" smtClean="0"/>
              <a:pPr/>
              <a:t>73</a:t>
            </a:fld>
            <a:endParaRPr lang="fr-CA"/>
          </a:p>
        </p:txBody>
      </p:sp>
    </p:spTree>
    <p:extLst>
      <p:ext uri="{BB962C8B-B14F-4D97-AF65-F5344CB8AC3E}">
        <p14:creationId xmlns:p14="http://schemas.microsoft.com/office/powerpoint/2010/main" val="3293717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9h42 BRIGITTE</a:t>
            </a: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7</a:t>
            </a:fld>
            <a:endParaRPr lang="fr-CA"/>
          </a:p>
        </p:txBody>
      </p:sp>
    </p:spTree>
    <p:extLst>
      <p:ext uri="{BB962C8B-B14F-4D97-AF65-F5344CB8AC3E}">
        <p14:creationId xmlns:p14="http://schemas.microsoft.com/office/powerpoint/2010/main" val="384417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BRIGITTE</a:t>
            </a:r>
          </a:p>
          <a:p>
            <a:r>
              <a:rPr lang="fr-CA"/>
              <a:t>1min</a:t>
            </a:r>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8</a:t>
            </a:fld>
            <a:endParaRPr lang="fr-CA"/>
          </a:p>
        </p:txBody>
      </p:sp>
    </p:spTree>
    <p:extLst>
      <p:ext uri="{BB962C8B-B14F-4D97-AF65-F5344CB8AC3E}">
        <p14:creationId xmlns:p14="http://schemas.microsoft.com/office/powerpoint/2010/main" val="190170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BRIGITTE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a:latin typeface="Overpass" pitchFamily="2" charset="0"/>
              </a:rPr>
              <a:t>2min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a:latin typeface="Overpas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a:latin typeface="Overpass" pitchFamily="2" charset="0"/>
              </a:rPr>
              <a:t>Les ingénieurs (pour la conception d’un nouvel appareil), les médecins (étapes pour le diagnostic et le suivi), les secrétaires (étapes pour l’achat d’équipement), les caissiers (pour la fermeture de leur caisse), les banquiers (pour l’octroi d’un prêt), les pêcheurs (pour la préparation de leur </a:t>
            </a:r>
            <a:r>
              <a:rPr lang="fr-CA" sz="1200" err="1">
                <a:latin typeface="Overpass" pitchFamily="2" charset="0"/>
              </a:rPr>
              <a:t>bâteau</a:t>
            </a:r>
            <a:r>
              <a:rPr lang="fr-CA" sz="1200">
                <a:latin typeface="Overpass" pitchFamily="2" charset="0"/>
              </a:rPr>
              <a:t>) – chaque métier a ses fondements, sa méthodologie ou ses processus, et ses outils</a:t>
            </a:r>
          </a:p>
          <a:p>
            <a:endParaRPr lang="fr-CA"/>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9</a:t>
            </a:fld>
            <a:endParaRPr lang="fr-CA"/>
          </a:p>
        </p:txBody>
      </p:sp>
    </p:spTree>
    <p:extLst>
      <p:ext uri="{BB962C8B-B14F-4D97-AF65-F5344CB8AC3E}">
        <p14:creationId xmlns:p14="http://schemas.microsoft.com/office/powerpoint/2010/main" val="4030962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BRIGITTE</a:t>
            </a:r>
          </a:p>
          <a:p>
            <a:r>
              <a:rPr lang="fr-CA"/>
              <a:t>2min</a:t>
            </a:r>
          </a:p>
          <a:p>
            <a:endParaRPr lang="fr-CA"/>
          </a:p>
          <a:p>
            <a:r>
              <a:rPr lang="fr-CA"/>
              <a:t>Efficacité (pertinence et cohérence)</a:t>
            </a:r>
          </a:p>
          <a:p>
            <a:r>
              <a:rPr lang="fr-CA"/>
              <a:t>Efficience et rentabilité (le triangle d’or : coût, délai, qualité)</a:t>
            </a:r>
          </a:p>
          <a:p>
            <a:r>
              <a:rPr lang="fr-CA"/>
              <a:t>Gestion de la complexité (décisions multiples tout au long du processus)</a:t>
            </a:r>
          </a:p>
          <a:p>
            <a:r>
              <a:rPr lang="fr-CA"/>
              <a:t>Communication entre les parties prenantes qui possèdent leur propre processus (terminologie, RRT, etc.…)</a:t>
            </a:r>
          </a:p>
          <a:p>
            <a:r>
              <a:rPr lang="fr-CA"/>
              <a:t>Réutilisation du travail réalisé (devis, rapport, scénarios, outils…)</a:t>
            </a:r>
          </a:p>
          <a:p>
            <a:endParaRPr lang="fr-CA"/>
          </a:p>
          <a:p>
            <a:pPr marL="0" indent="0">
              <a:buNone/>
            </a:pPr>
            <a:r>
              <a:rPr lang="fr-CA" sz="900"/>
              <a:t>Lebrun et Berthelot (1994)</a:t>
            </a:r>
          </a:p>
          <a:p>
            <a:pPr marL="0" indent="0">
              <a:buNone/>
            </a:pPr>
            <a:r>
              <a:rPr lang="fr-CA" sz="900"/>
              <a:t>Basque (2017)</a:t>
            </a:r>
          </a:p>
          <a:p>
            <a:endParaRPr lang="fr-CA"/>
          </a:p>
          <a:p>
            <a:endParaRPr lang="fr-CA"/>
          </a:p>
        </p:txBody>
      </p:sp>
      <p:sp>
        <p:nvSpPr>
          <p:cNvPr id="4" name="Espace réservé du numéro de diapositive 3"/>
          <p:cNvSpPr>
            <a:spLocks noGrp="1"/>
          </p:cNvSpPr>
          <p:nvPr>
            <p:ph type="sldNum" sz="quarter" idx="5"/>
          </p:nvPr>
        </p:nvSpPr>
        <p:spPr/>
        <p:txBody>
          <a:bodyPr/>
          <a:lstStyle/>
          <a:p>
            <a:fld id="{707C837D-26CD-4AD8-92E8-A3BC28F6DD82}" type="slidenum">
              <a:rPr lang="fr-CA" smtClean="0"/>
              <a:t>10</a:t>
            </a:fld>
            <a:endParaRPr lang="fr-CA"/>
          </a:p>
        </p:txBody>
      </p:sp>
    </p:spTree>
    <p:extLst>
      <p:ext uri="{BB962C8B-B14F-4D97-AF65-F5344CB8AC3E}">
        <p14:creationId xmlns:p14="http://schemas.microsoft.com/office/powerpoint/2010/main" val="1978698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78DEAE-B1D5-42CB-BC57-F11922B38F8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DBC79605-0F1D-4E57-8EC4-C65867F31D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E78E89C7-3684-40BE-8B05-49B9431478F9}"/>
              </a:ext>
            </a:extLst>
          </p:cNvPr>
          <p:cNvSpPr>
            <a:spLocks noGrp="1"/>
          </p:cNvSpPr>
          <p:nvPr>
            <p:ph type="dt" sz="half" idx="10"/>
          </p:nvPr>
        </p:nvSpPr>
        <p:spPr/>
        <p:txBody>
          <a:bodyPr/>
          <a:lstStyle/>
          <a:p>
            <a:fld id="{5A51FD3B-EA2D-4D12-AD5C-15C1272C5D72}" type="datetimeFigureOut">
              <a:rPr lang="fr-CA" smtClean="0"/>
              <a:t>2023-03-27</a:t>
            </a:fld>
            <a:endParaRPr lang="fr-CA"/>
          </a:p>
        </p:txBody>
      </p:sp>
      <p:sp>
        <p:nvSpPr>
          <p:cNvPr id="5" name="Espace réservé du pied de page 4">
            <a:extLst>
              <a:ext uri="{FF2B5EF4-FFF2-40B4-BE49-F238E27FC236}">
                <a16:creationId xmlns:a16="http://schemas.microsoft.com/office/drawing/2014/main" id="{9B621BE2-53CF-4827-ADF1-E252FA9D505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89B7604-86C7-4696-A390-777A49545421}"/>
              </a:ext>
            </a:extLst>
          </p:cNvPr>
          <p:cNvSpPr>
            <a:spLocks noGrp="1"/>
          </p:cNvSpPr>
          <p:nvPr>
            <p:ph type="sldNum" sz="quarter" idx="12"/>
          </p:nvPr>
        </p:nvSpPr>
        <p:spPr/>
        <p:txBody>
          <a:bodyPr/>
          <a:lstStyle/>
          <a:p>
            <a:fld id="{6D31C931-9348-4097-A89D-4A3FAAF7CE99}" type="slidenum">
              <a:rPr lang="fr-CA" smtClean="0"/>
              <a:t>‹N°›</a:t>
            </a:fld>
            <a:endParaRPr lang="fr-CA"/>
          </a:p>
        </p:txBody>
      </p:sp>
    </p:spTree>
    <p:extLst>
      <p:ext uri="{BB962C8B-B14F-4D97-AF65-F5344CB8AC3E}">
        <p14:creationId xmlns:p14="http://schemas.microsoft.com/office/powerpoint/2010/main" val="3280089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50CFF3-FA1D-4256-97A0-B7A39B132C3F}"/>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301E2C3-55F1-4C12-A183-0B177C8C685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80960F0-F2B5-401D-BE69-547BE1043590}"/>
              </a:ext>
            </a:extLst>
          </p:cNvPr>
          <p:cNvSpPr>
            <a:spLocks noGrp="1"/>
          </p:cNvSpPr>
          <p:nvPr>
            <p:ph type="dt" sz="half" idx="10"/>
          </p:nvPr>
        </p:nvSpPr>
        <p:spPr/>
        <p:txBody>
          <a:bodyPr/>
          <a:lstStyle/>
          <a:p>
            <a:fld id="{5A51FD3B-EA2D-4D12-AD5C-15C1272C5D72}" type="datetimeFigureOut">
              <a:rPr lang="fr-CA" smtClean="0"/>
              <a:t>2023-03-27</a:t>
            </a:fld>
            <a:endParaRPr lang="fr-CA"/>
          </a:p>
        </p:txBody>
      </p:sp>
      <p:sp>
        <p:nvSpPr>
          <p:cNvPr id="5" name="Espace réservé du pied de page 4">
            <a:extLst>
              <a:ext uri="{FF2B5EF4-FFF2-40B4-BE49-F238E27FC236}">
                <a16:creationId xmlns:a16="http://schemas.microsoft.com/office/drawing/2014/main" id="{960C5C8B-1D7B-43B2-9337-F90A9E13CA5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CEEFAC6-51D7-456C-86EF-8F53701A9146}"/>
              </a:ext>
            </a:extLst>
          </p:cNvPr>
          <p:cNvSpPr>
            <a:spLocks noGrp="1"/>
          </p:cNvSpPr>
          <p:nvPr>
            <p:ph type="sldNum" sz="quarter" idx="12"/>
          </p:nvPr>
        </p:nvSpPr>
        <p:spPr/>
        <p:txBody>
          <a:bodyPr/>
          <a:lstStyle/>
          <a:p>
            <a:fld id="{6D31C931-9348-4097-A89D-4A3FAAF7CE99}" type="slidenum">
              <a:rPr lang="fr-CA" smtClean="0"/>
              <a:t>‹N°›</a:t>
            </a:fld>
            <a:endParaRPr lang="fr-CA"/>
          </a:p>
        </p:txBody>
      </p:sp>
    </p:spTree>
    <p:extLst>
      <p:ext uri="{BB962C8B-B14F-4D97-AF65-F5344CB8AC3E}">
        <p14:creationId xmlns:p14="http://schemas.microsoft.com/office/powerpoint/2010/main" val="4109002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A36808F-3480-436D-B99F-03B8487BCB8D}"/>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46E87E10-8026-4EBB-B3A8-76FE4D90F66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6A76E45-FD25-4B33-B13F-0CE0D9411416}"/>
              </a:ext>
            </a:extLst>
          </p:cNvPr>
          <p:cNvSpPr>
            <a:spLocks noGrp="1"/>
          </p:cNvSpPr>
          <p:nvPr>
            <p:ph type="dt" sz="half" idx="10"/>
          </p:nvPr>
        </p:nvSpPr>
        <p:spPr/>
        <p:txBody>
          <a:bodyPr/>
          <a:lstStyle/>
          <a:p>
            <a:fld id="{5A51FD3B-EA2D-4D12-AD5C-15C1272C5D72}" type="datetimeFigureOut">
              <a:rPr lang="fr-CA" smtClean="0"/>
              <a:t>2023-03-27</a:t>
            </a:fld>
            <a:endParaRPr lang="fr-CA"/>
          </a:p>
        </p:txBody>
      </p:sp>
      <p:sp>
        <p:nvSpPr>
          <p:cNvPr id="5" name="Espace réservé du pied de page 4">
            <a:extLst>
              <a:ext uri="{FF2B5EF4-FFF2-40B4-BE49-F238E27FC236}">
                <a16:creationId xmlns:a16="http://schemas.microsoft.com/office/drawing/2014/main" id="{7AFBCFE7-7A03-4E57-AEAE-9E66F64B160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A459AF0-A214-4BBB-8364-0639E6B2B4D2}"/>
              </a:ext>
            </a:extLst>
          </p:cNvPr>
          <p:cNvSpPr>
            <a:spLocks noGrp="1"/>
          </p:cNvSpPr>
          <p:nvPr>
            <p:ph type="sldNum" sz="quarter" idx="12"/>
          </p:nvPr>
        </p:nvSpPr>
        <p:spPr/>
        <p:txBody>
          <a:bodyPr/>
          <a:lstStyle/>
          <a:p>
            <a:fld id="{6D31C931-9348-4097-A89D-4A3FAAF7CE99}" type="slidenum">
              <a:rPr lang="fr-CA" smtClean="0"/>
              <a:t>‹N°›</a:t>
            </a:fld>
            <a:endParaRPr lang="fr-CA"/>
          </a:p>
        </p:txBody>
      </p:sp>
    </p:spTree>
    <p:extLst>
      <p:ext uri="{BB962C8B-B14F-4D97-AF65-F5344CB8AC3E}">
        <p14:creationId xmlns:p14="http://schemas.microsoft.com/office/powerpoint/2010/main" val="1767558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u pleine largeur">
    <p:spTree>
      <p:nvGrpSpPr>
        <p:cNvPr id="1" name=""/>
        <p:cNvGrpSpPr/>
        <p:nvPr/>
      </p:nvGrpSpPr>
      <p:grpSpPr>
        <a:xfrm>
          <a:off x="0" y="0"/>
          <a:ext cx="0" cy="0"/>
          <a:chOff x="0" y="0"/>
          <a:chExt cx="0" cy="0"/>
        </a:xfrm>
      </p:grpSpPr>
      <p:sp>
        <p:nvSpPr>
          <p:cNvPr id="5" name="Espace réservé du contenu 2"/>
          <p:cNvSpPr>
            <a:spLocks noGrp="1"/>
          </p:cNvSpPr>
          <p:nvPr>
            <p:ph sz="half" idx="11" hasCustomPrompt="1"/>
          </p:nvPr>
        </p:nvSpPr>
        <p:spPr>
          <a:xfrm>
            <a:off x="613267" y="1558486"/>
            <a:ext cx="10969137" cy="4618196"/>
          </a:xfrm>
          <a:prstGeom prst="rect">
            <a:avLst/>
          </a:prstGeom>
        </p:spPr>
        <p:txBody>
          <a:bodyPr/>
          <a:lstStyle>
            <a:lvl1pPr>
              <a:defRPr sz="1872">
                <a:latin typeface="+mn-lt"/>
                <a:cs typeface="Calibri"/>
              </a:defRPr>
            </a:lvl1pPr>
            <a:lvl2pPr>
              <a:defRPr sz="1604" baseline="0">
                <a:latin typeface="+mn-lt"/>
              </a:defRPr>
            </a:lvl2pPr>
            <a:lvl3pPr>
              <a:defRPr sz="1337" baseline="0">
                <a:latin typeface="+mn-lt"/>
                <a:cs typeface="Calibri "/>
              </a:defRPr>
            </a:lvl3pPr>
            <a:lvl4pPr>
              <a:defRPr sz="1203"/>
            </a:lvl4pPr>
            <a:lvl5pPr>
              <a:defRPr sz="1203"/>
            </a:lvl5pPr>
            <a:lvl6pPr>
              <a:defRPr sz="1203"/>
            </a:lvl6pPr>
            <a:lvl7pPr>
              <a:defRPr sz="1203"/>
            </a:lvl7pPr>
            <a:lvl8pPr>
              <a:defRPr sz="1203"/>
            </a:lvl8pPr>
            <a:lvl9pPr>
              <a:defRPr sz="1203"/>
            </a:lvl9pPr>
          </a:lstStyle>
          <a:p>
            <a:pPr lvl="0"/>
            <a:r>
              <a:rPr lang="fr-CA"/>
              <a:t>Cliquez pour modifier les styles du texte du masque</a:t>
            </a:r>
          </a:p>
          <a:p>
            <a:pPr lvl="1"/>
            <a:r>
              <a:rPr lang="fr-CA"/>
              <a:t>Deuxième niveau</a:t>
            </a:r>
          </a:p>
          <a:p>
            <a:pPr lvl="2"/>
            <a:r>
              <a:rPr lang="fr-CA"/>
              <a:t>Troisième niveau</a:t>
            </a:r>
          </a:p>
        </p:txBody>
      </p:sp>
      <p:sp>
        <p:nvSpPr>
          <p:cNvPr id="6" name="Espace réservé du numéro de diapositive 1"/>
          <p:cNvSpPr>
            <a:spLocks noGrp="1"/>
          </p:cNvSpPr>
          <p:nvPr>
            <p:ph type="sldNum" sz="quarter" idx="12"/>
          </p:nvPr>
        </p:nvSpPr>
        <p:spPr>
          <a:xfrm>
            <a:off x="8737600" y="6410150"/>
            <a:ext cx="2844800" cy="365125"/>
          </a:xfrm>
          <a:prstGeom prst="rect">
            <a:avLst/>
          </a:prstGeom>
        </p:spPr>
        <p:txBody>
          <a:bodyPr/>
          <a:lstStyle/>
          <a:p>
            <a:fld id="{544D87B2-3E18-4018-AD94-97BE982DCABA}" type="slidenum">
              <a:rPr lang="fr-CA" smtClean="0"/>
              <a:pPr/>
              <a:t>‹N°›</a:t>
            </a:fld>
            <a:endParaRPr lang="fr-CA"/>
          </a:p>
        </p:txBody>
      </p:sp>
      <p:sp>
        <p:nvSpPr>
          <p:cNvPr id="7" name="Titre 1"/>
          <p:cNvSpPr>
            <a:spLocks noGrp="1"/>
          </p:cNvSpPr>
          <p:nvPr>
            <p:ph type="ctrTitle" hasCustomPrompt="1"/>
          </p:nvPr>
        </p:nvSpPr>
        <p:spPr>
          <a:xfrm>
            <a:off x="0" y="478109"/>
            <a:ext cx="12192000" cy="807126"/>
          </a:xfrm>
          <a:prstGeom prst="rect">
            <a:avLst/>
          </a:prstGeom>
          <a:gradFill>
            <a:gsLst>
              <a:gs pos="0">
                <a:srgbClr val="3A3A3A"/>
              </a:gs>
              <a:gs pos="40000">
                <a:srgbClr val="4F4F4F"/>
              </a:gs>
              <a:gs pos="100000">
                <a:srgbClr val="3A3A3A"/>
              </a:gs>
            </a:gsLst>
            <a:lin ang="5400000" scaled="0"/>
          </a:gradFill>
          <a:ln>
            <a:noFill/>
          </a:ln>
          <a:effectLst>
            <a:outerShdw blurRad="50800" dist="38100" dir="5400000" algn="t" rotWithShape="0">
              <a:prstClr val="black">
                <a:alpha val="40000"/>
              </a:prstClr>
            </a:outerShdw>
          </a:effectLst>
        </p:spPr>
        <p:txBody>
          <a:bodyPr lIns="468000" rIns="90000" bIns="144000">
            <a:normAutofit/>
          </a:bodyPr>
          <a:lstStyle>
            <a:lvl1pPr algn="l">
              <a:defRPr sz="2674" b="1" baseline="0">
                <a:ln>
                  <a:noFill/>
                </a:ln>
                <a:solidFill>
                  <a:schemeClr val="bg1"/>
                </a:solidFill>
                <a:latin typeface="+mj-lt"/>
                <a:cs typeface="Arial" panose="020B0604020202020204" pitchFamily="34" charset="0"/>
              </a:defRPr>
            </a:lvl1pPr>
          </a:lstStyle>
          <a:p>
            <a:r>
              <a:rPr lang="fr-CA"/>
              <a:t>Cliquez pour insérer un titre</a:t>
            </a:r>
            <a:endParaRPr lang="fr-FR"/>
          </a:p>
        </p:txBody>
      </p:sp>
    </p:spTree>
    <p:custDataLst>
      <p:tags r:id="rId1"/>
    </p:custDataLst>
    <p:extLst>
      <p:ext uri="{BB962C8B-B14F-4D97-AF65-F5344CB8AC3E}">
        <p14:creationId xmlns:p14="http://schemas.microsoft.com/office/powerpoint/2010/main" val="183574138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uverture - fond gri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AE794B-9698-3B4F-9FE8-C264D6B1822C}"/>
              </a:ext>
            </a:extLst>
          </p:cNvPr>
          <p:cNvSpPr/>
          <p:nvPr userDrawn="1"/>
        </p:nvSpPr>
        <p:spPr>
          <a:xfrm>
            <a:off x="0" y="2"/>
            <a:ext cx="12192000" cy="55943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8" name="Title 1">
            <a:extLst>
              <a:ext uri="{FF2B5EF4-FFF2-40B4-BE49-F238E27FC236}">
                <a16:creationId xmlns:a16="http://schemas.microsoft.com/office/drawing/2014/main" id="{B1D02149-8693-2C47-8B04-CFB7965EEFC3}"/>
              </a:ext>
            </a:extLst>
          </p:cNvPr>
          <p:cNvSpPr>
            <a:spLocks noGrp="1"/>
          </p:cNvSpPr>
          <p:nvPr>
            <p:ph type="ctrTitle" hasCustomPrompt="1"/>
          </p:nvPr>
        </p:nvSpPr>
        <p:spPr>
          <a:xfrm>
            <a:off x="1524000" y="552000"/>
            <a:ext cx="9144000" cy="2387600"/>
          </a:xfrm>
          <a:prstGeom prst="rect">
            <a:avLst/>
          </a:prstGeom>
        </p:spPr>
        <p:txBody>
          <a:bodyPr lIns="0" tIns="0" rIns="0" bIns="0" anchor="b"/>
          <a:lstStyle>
            <a:lvl1pPr algn="l">
              <a:lnSpc>
                <a:spcPts val="6667"/>
              </a:lnSpc>
              <a:defRPr sz="6667" b="1" i="0" cap="all" baseline="0">
                <a:solidFill>
                  <a:schemeClr val="bg1"/>
                </a:solidFill>
                <a:latin typeface="Overpass" pitchFamily="2" charset="77"/>
              </a:defRPr>
            </a:lvl1pPr>
          </a:lstStyle>
          <a:p>
            <a:r>
              <a:rPr lang="fr-CA"/>
              <a:t>Titre de la formation</a:t>
            </a:r>
            <a:endParaRPr lang="en-US"/>
          </a:p>
        </p:txBody>
      </p:sp>
      <p:sp>
        <p:nvSpPr>
          <p:cNvPr id="9" name="Subtitle 2">
            <a:extLst>
              <a:ext uri="{FF2B5EF4-FFF2-40B4-BE49-F238E27FC236}">
                <a16:creationId xmlns:a16="http://schemas.microsoft.com/office/drawing/2014/main" id="{63BA5C3B-CCE6-AF47-A95B-102AF7AB8A84}"/>
              </a:ext>
            </a:extLst>
          </p:cNvPr>
          <p:cNvSpPr>
            <a:spLocks noGrp="1"/>
          </p:cNvSpPr>
          <p:nvPr>
            <p:ph type="subTitle" idx="1" hasCustomPrompt="1"/>
          </p:nvPr>
        </p:nvSpPr>
        <p:spPr>
          <a:xfrm>
            <a:off x="1524000" y="3000000"/>
            <a:ext cx="9144000" cy="840000"/>
          </a:xfrm>
          <a:prstGeom prst="rect">
            <a:avLst/>
          </a:prstGeom>
        </p:spPr>
        <p:txBody>
          <a:bodyPr lIns="0" tIns="0" rIns="0" bIns="0"/>
          <a:lstStyle>
            <a:lvl1pPr marL="0" indent="0" algn="l">
              <a:buNone/>
              <a:defRPr sz="4267" baseline="0">
                <a:solidFill>
                  <a:schemeClr val="bg1"/>
                </a:solidFill>
                <a:latin typeface="Overpass"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a:t>Sous-titre (optionnel)</a:t>
            </a:r>
            <a:endParaRPr lang="en-US"/>
          </a:p>
        </p:txBody>
      </p:sp>
      <p:cxnSp>
        <p:nvCxnSpPr>
          <p:cNvPr id="7" name="Connecteur droit 6">
            <a:extLst>
              <a:ext uri="{FF2B5EF4-FFF2-40B4-BE49-F238E27FC236}">
                <a16:creationId xmlns:a16="http://schemas.microsoft.com/office/drawing/2014/main" id="{12FAF42E-5F5B-F540-BDAA-9CEA3943D759}"/>
              </a:ext>
            </a:extLst>
          </p:cNvPr>
          <p:cNvCxnSpPr>
            <a:cxnSpLocks/>
          </p:cNvCxnSpPr>
          <p:nvPr userDrawn="1"/>
        </p:nvCxnSpPr>
        <p:spPr>
          <a:xfrm>
            <a:off x="1524000" y="4013200"/>
            <a:ext cx="125306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1CBFC5A5-C249-8547-8639-38A7BE4F971A}"/>
              </a:ext>
            </a:extLst>
          </p:cNvPr>
          <p:cNvSpPr>
            <a:spLocks noGrp="1"/>
          </p:cNvSpPr>
          <p:nvPr>
            <p:ph type="body" sz="quarter" idx="10" hasCustomPrompt="1"/>
          </p:nvPr>
        </p:nvSpPr>
        <p:spPr>
          <a:xfrm>
            <a:off x="1524000" y="4217459"/>
            <a:ext cx="4741333" cy="539735"/>
          </a:xfrm>
          <a:prstGeom prst="rect">
            <a:avLst/>
          </a:prstGeom>
        </p:spPr>
        <p:txBody>
          <a:bodyPr lIns="0" tIns="0" rIns="0" bIns="0" anchor="b" anchorCtr="0"/>
          <a:lstStyle>
            <a:lvl1pPr marL="0" indent="0">
              <a:lnSpc>
                <a:spcPct val="100000"/>
              </a:lnSpc>
              <a:spcBef>
                <a:spcPts val="0"/>
              </a:spcBef>
              <a:buFontTx/>
              <a:buNone/>
              <a:defRPr sz="1600" b="1" baseline="0">
                <a:solidFill>
                  <a:schemeClr val="bg1"/>
                </a:solidFill>
                <a:latin typeface="Overpass" pitchFamily="2" charset="77"/>
              </a:defRPr>
            </a:lvl1pPr>
          </a:lstStyle>
          <a:p>
            <a:pPr lvl="0"/>
            <a:r>
              <a:rPr lang="fr-CA"/>
              <a:t>Présenté par Prénom Nom</a:t>
            </a:r>
          </a:p>
        </p:txBody>
      </p:sp>
      <p:sp>
        <p:nvSpPr>
          <p:cNvPr id="10" name="Espace réservé du texte 2">
            <a:extLst>
              <a:ext uri="{FF2B5EF4-FFF2-40B4-BE49-F238E27FC236}">
                <a16:creationId xmlns:a16="http://schemas.microsoft.com/office/drawing/2014/main" id="{A478FFB3-AB91-094E-A8B8-25B114C1C9B5}"/>
              </a:ext>
            </a:extLst>
          </p:cNvPr>
          <p:cNvSpPr>
            <a:spLocks noGrp="1"/>
          </p:cNvSpPr>
          <p:nvPr>
            <p:ph type="body" sz="quarter" idx="11" hasCustomPrompt="1"/>
          </p:nvPr>
        </p:nvSpPr>
        <p:spPr>
          <a:xfrm>
            <a:off x="1524000" y="4880512"/>
            <a:ext cx="4741333" cy="254141"/>
          </a:xfrm>
          <a:prstGeom prst="rect">
            <a:avLst/>
          </a:prstGeom>
        </p:spPr>
        <p:txBody>
          <a:bodyPr lIns="0" tIns="0" rIns="0" bIns="0" anchor="t" anchorCtr="0"/>
          <a:lstStyle>
            <a:lvl1pPr marL="0" indent="0">
              <a:lnSpc>
                <a:spcPct val="100000"/>
              </a:lnSpc>
              <a:spcBef>
                <a:spcPts val="0"/>
              </a:spcBef>
              <a:buFontTx/>
              <a:buNone/>
              <a:defRPr sz="1600" baseline="0">
                <a:solidFill>
                  <a:schemeClr val="bg1"/>
                </a:solidFill>
                <a:latin typeface="Overpass" pitchFamily="2" charset="77"/>
              </a:defRPr>
            </a:lvl1pPr>
          </a:lstStyle>
          <a:p>
            <a:pPr lvl="0"/>
            <a:r>
              <a:rPr lang="fr-CA"/>
              <a:t>Service du développement professionnel</a:t>
            </a:r>
          </a:p>
        </p:txBody>
      </p:sp>
      <p:sp>
        <p:nvSpPr>
          <p:cNvPr id="11" name="Espace réservé du texte 2">
            <a:extLst>
              <a:ext uri="{FF2B5EF4-FFF2-40B4-BE49-F238E27FC236}">
                <a16:creationId xmlns:a16="http://schemas.microsoft.com/office/drawing/2014/main" id="{FF64F4CC-37CC-9948-9BB8-EB53D7C34B09}"/>
              </a:ext>
            </a:extLst>
          </p:cNvPr>
          <p:cNvSpPr>
            <a:spLocks noGrp="1"/>
          </p:cNvSpPr>
          <p:nvPr>
            <p:ph type="body" sz="quarter" idx="12" hasCustomPrompt="1"/>
          </p:nvPr>
        </p:nvSpPr>
        <p:spPr>
          <a:xfrm>
            <a:off x="1524000" y="5214340"/>
            <a:ext cx="4741333" cy="254141"/>
          </a:xfrm>
          <a:prstGeom prst="rect">
            <a:avLst/>
          </a:prstGeom>
        </p:spPr>
        <p:txBody>
          <a:bodyPr lIns="0" tIns="0" rIns="0" bIns="0" anchor="t" anchorCtr="0"/>
          <a:lstStyle>
            <a:lvl1pPr marL="0" indent="0">
              <a:lnSpc>
                <a:spcPct val="100000"/>
              </a:lnSpc>
              <a:spcBef>
                <a:spcPts val="0"/>
              </a:spcBef>
              <a:buFontTx/>
              <a:buNone/>
              <a:defRPr sz="1600" baseline="0">
                <a:solidFill>
                  <a:schemeClr val="bg1"/>
                </a:solidFill>
                <a:latin typeface="Overpass" pitchFamily="2" charset="77"/>
              </a:defRPr>
            </a:lvl1pPr>
          </a:lstStyle>
          <a:p>
            <a:pPr lvl="0"/>
            <a:r>
              <a:rPr lang="fr-CA"/>
              <a:t>Formation continue</a:t>
            </a:r>
          </a:p>
        </p:txBody>
      </p:sp>
    </p:spTree>
    <p:extLst>
      <p:ext uri="{BB962C8B-B14F-4D97-AF65-F5344CB8AC3E}">
        <p14:creationId xmlns:p14="http://schemas.microsoft.com/office/powerpoint/2010/main" val="4119487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verture - campus">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782BBC7-DA8C-5E48-B220-B524EF95EA3F}"/>
              </a:ext>
            </a:extLst>
          </p:cNvPr>
          <p:cNvPicPr>
            <a:picLocks noChangeAspect="1"/>
          </p:cNvPicPr>
          <p:nvPr userDrawn="1"/>
        </p:nvPicPr>
        <p:blipFill>
          <a:blip r:embed="rId2"/>
          <a:srcRect/>
          <a:stretch/>
        </p:blipFill>
        <p:spPr>
          <a:xfrm>
            <a:off x="4431" y="0"/>
            <a:ext cx="12183139" cy="5588000"/>
          </a:xfrm>
          <a:prstGeom prst="rect">
            <a:avLst/>
          </a:prstGeom>
        </p:spPr>
      </p:pic>
      <p:sp>
        <p:nvSpPr>
          <p:cNvPr id="8" name="Rectangle 7">
            <a:extLst>
              <a:ext uri="{FF2B5EF4-FFF2-40B4-BE49-F238E27FC236}">
                <a16:creationId xmlns:a16="http://schemas.microsoft.com/office/drawing/2014/main" id="{870F2B13-8461-754B-91B3-C271263EC01A}"/>
              </a:ext>
            </a:extLst>
          </p:cNvPr>
          <p:cNvSpPr/>
          <p:nvPr userDrawn="1"/>
        </p:nvSpPr>
        <p:spPr>
          <a:xfrm>
            <a:off x="1" y="575092"/>
            <a:ext cx="5369668" cy="4474723"/>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 name="Title 1">
            <a:extLst>
              <a:ext uri="{FF2B5EF4-FFF2-40B4-BE49-F238E27FC236}">
                <a16:creationId xmlns:a16="http://schemas.microsoft.com/office/drawing/2014/main" id="{DA7E7F10-F712-6C48-BFDE-7280E4612BAC}"/>
              </a:ext>
            </a:extLst>
          </p:cNvPr>
          <p:cNvSpPr>
            <a:spLocks noGrp="1"/>
          </p:cNvSpPr>
          <p:nvPr>
            <p:ph type="ctrTitle" hasCustomPrompt="1"/>
          </p:nvPr>
        </p:nvSpPr>
        <p:spPr>
          <a:xfrm>
            <a:off x="642025" y="575092"/>
            <a:ext cx="4494179" cy="1919416"/>
          </a:xfrm>
          <a:prstGeom prst="rect">
            <a:avLst/>
          </a:prstGeom>
        </p:spPr>
        <p:txBody>
          <a:bodyPr lIns="0" tIns="0" rIns="0" bIns="0" anchor="b"/>
          <a:lstStyle>
            <a:lvl1pPr algn="l">
              <a:lnSpc>
                <a:spcPts val="4000"/>
              </a:lnSpc>
              <a:defRPr sz="4000" b="1" i="0" cap="all" baseline="0">
                <a:solidFill>
                  <a:schemeClr val="bg1"/>
                </a:solidFill>
                <a:latin typeface="Overpass" pitchFamily="2" charset="77"/>
              </a:defRPr>
            </a:lvl1pPr>
          </a:lstStyle>
          <a:p>
            <a:r>
              <a:rPr lang="fr-CA"/>
              <a:t>Titre de la formation</a:t>
            </a:r>
            <a:endParaRPr lang="en-US"/>
          </a:p>
        </p:txBody>
      </p:sp>
      <p:sp>
        <p:nvSpPr>
          <p:cNvPr id="10" name="Subtitle 2">
            <a:extLst>
              <a:ext uri="{FF2B5EF4-FFF2-40B4-BE49-F238E27FC236}">
                <a16:creationId xmlns:a16="http://schemas.microsoft.com/office/drawing/2014/main" id="{5CE97C18-5079-7444-BBE1-3A9B8F3A11A5}"/>
              </a:ext>
            </a:extLst>
          </p:cNvPr>
          <p:cNvSpPr>
            <a:spLocks noGrp="1"/>
          </p:cNvSpPr>
          <p:nvPr>
            <p:ph type="subTitle" idx="1" hasCustomPrompt="1"/>
          </p:nvPr>
        </p:nvSpPr>
        <p:spPr>
          <a:xfrm>
            <a:off x="642025" y="2551965"/>
            <a:ext cx="4494179" cy="944768"/>
          </a:xfrm>
          <a:prstGeom prst="rect">
            <a:avLst/>
          </a:prstGeom>
        </p:spPr>
        <p:txBody>
          <a:bodyPr lIns="0" tIns="0" rIns="0" bIns="0"/>
          <a:lstStyle>
            <a:lvl1pPr marL="0" indent="0" algn="l">
              <a:buNone/>
              <a:defRPr sz="2667" baseline="0">
                <a:solidFill>
                  <a:schemeClr val="bg1"/>
                </a:solidFill>
                <a:latin typeface="Overpass"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a:t>Sous-titre (optionnel)</a:t>
            </a:r>
            <a:endParaRPr lang="en-US"/>
          </a:p>
        </p:txBody>
      </p:sp>
      <p:sp>
        <p:nvSpPr>
          <p:cNvPr id="11" name="Espace réservé du texte 2">
            <a:extLst>
              <a:ext uri="{FF2B5EF4-FFF2-40B4-BE49-F238E27FC236}">
                <a16:creationId xmlns:a16="http://schemas.microsoft.com/office/drawing/2014/main" id="{0D79E35C-F569-5246-9550-D7EEE884D44F}"/>
              </a:ext>
            </a:extLst>
          </p:cNvPr>
          <p:cNvSpPr>
            <a:spLocks noGrp="1"/>
          </p:cNvSpPr>
          <p:nvPr>
            <p:ph type="body" sz="quarter" idx="10" hasCustomPrompt="1"/>
          </p:nvPr>
        </p:nvSpPr>
        <p:spPr>
          <a:xfrm>
            <a:off x="628335" y="3671879"/>
            <a:ext cx="4741333" cy="539735"/>
          </a:xfrm>
          <a:prstGeom prst="rect">
            <a:avLst/>
          </a:prstGeom>
        </p:spPr>
        <p:txBody>
          <a:bodyPr lIns="0" tIns="0" rIns="0" bIns="0" anchor="b" anchorCtr="0"/>
          <a:lstStyle>
            <a:lvl1pPr marL="0" indent="0">
              <a:lnSpc>
                <a:spcPct val="100000"/>
              </a:lnSpc>
              <a:spcBef>
                <a:spcPts val="0"/>
              </a:spcBef>
              <a:buFontTx/>
              <a:buNone/>
              <a:defRPr sz="1600" b="1" baseline="0">
                <a:solidFill>
                  <a:schemeClr val="bg1"/>
                </a:solidFill>
                <a:latin typeface="Overpass" pitchFamily="2" charset="77"/>
              </a:defRPr>
            </a:lvl1pPr>
          </a:lstStyle>
          <a:p>
            <a:pPr lvl="0"/>
            <a:r>
              <a:rPr lang="fr-CA"/>
              <a:t>Présenté par Prénom Nom</a:t>
            </a:r>
          </a:p>
        </p:txBody>
      </p:sp>
      <p:sp>
        <p:nvSpPr>
          <p:cNvPr id="12" name="Espace réservé du texte 2">
            <a:extLst>
              <a:ext uri="{FF2B5EF4-FFF2-40B4-BE49-F238E27FC236}">
                <a16:creationId xmlns:a16="http://schemas.microsoft.com/office/drawing/2014/main" id="{80DB1324-5F50-9C4D-9FC1-45FBF27689BB}"/>
              </a:ext>
            </a:extLst>
          </p:cNvPr>
          <p:cNvSpPr>
            <a:spLocks noGrp="1"/>
          </p:cNvSpPr>
          <p:nvPr>
            <p:ph type="body" sz="quarter" idx="11" hasCustomPrompt="1"/>
          </p:nvPr>
        </p:nvSpPr>
        <p:spPr>
          <a:xfrm>
            <a:off x="628335" y="4334933"/>
            <a:ext cx="4741333" cy="225345"/>
          </a:xfrm>
          <a:prstGeom prst="rect">
            <a:avLst/>
          </a:prstGeom>
        </p:spPr>
        <p:txBody>
          <a:bodyPr lIns="0" tIns="0" rIns="0" bIns="0" anchor="t" anchorCtr="0"/>
          <a:lstStyle>
            <a:lvl1pPr marL="0" indent="0">
              <a:lnSpc>
                <a:spcPct val="100000"/>
              </a:lnSpc>
              <a:spcBef>
                <a:spcPts val="0"/>
              </a:spcBef>
              <a:buFontTx/>
              <a:buNone/>
              <a:defRPr sz="1600" baseline="0">
                <a:solidFill>
                  <a:schemeClr val="bg1"/>
                </a:solidFill>
                <a:latin typeface="Overpass" pitchFamily="2" charset="77"/>
              </a:defRPr>
            </a:lvl1pPr>
          </a:lstStyle>
          <a:p>
            <a:pPr lvl="0"/>
            <a:r>
              <a:rPr lang="fr-CA"/>
              <a:t>Service du développement professionnel</a:t>
            </a:r>
          </a:p>
        </p:txBody>
      </p:sp>
      <p:sp>
        <p:nvSpPr>
          <p:cNvPr id="13" name="Espace réservé du texte 2">
            <a:extLst>
              <a:ext uri="{FF2B5EF4-FFF2-40B4-BE49-F238E27FC236}">
                <a16:creationId xmlns:a16="http://schemas.microsoft.com/office/drawing/2014/main" id="{CA8BDD84-6B3D-C44A-A996-07F562AE08B5}"/>
              </a:ext>
            </a:extLst>
          </p:cNvPr>
          <p:cNvSpPr>
            <a:spLocks noGrp="1"/>
          </p:cNvSpPr>
          <p:nvPr>
            <p:ph type="body" sz="quarter" idx="12" hasCustomPrompt="1"/>
          </p:nvPr>
        </p:nvSpPr>
        <p:spPr>
          <a:xfrm>
            <a:off x="628335" y="4651457"/>
            <a:ext cx="4741333" cy="225345"/>
          </a:xfrm>
          <a:prstGeom prst="rect">
            <a:avLst/>
          </a:prstGeom>
        </p:spPr>
        <p:txBody>
          <a:bodyPr lIns="0" tIns="0" rIns="0" bIns="0" anchor="t" anchorCtr="0"/>
          <a:lstStyle>
            <a:lvl1pPr marL="0" indent="0">
              <a:lnSpc>
                <a:spcPct val="100000"/>
              </a:lnSpc>
              <a:spcBef>
                <a:spcPts val="0"/>
              </a:spcBef>
              <a:buFontTx/>
              <a:buNone/>
              <a:defRPr sz="1600" baseline="0">
                <a:solidFill>
                  <a:schemeClr val="bg1"/>
                </a:solidFill>
                <a:latin typeface="Overpass" pitchFamily="2" charset="77"/>
              </a:defRPr>
            </a:lvl1pPr>
          </a:lstStyle>
          <a:p>
            <a:pPr lvl="0"/>
            <a:r>
              <a:rPr lang="fr-CA"/>
              <a:t>Formation continue</a:t>
            </a:r>
          </a:p>
        </p:txBody>
      </p:sp>
    </p:spTree>
    <p:extLst>
      <p:ext uri="{BB962C8B-B14F-4D97-AF65-F5344CB8AC3E}">
        <p14:creationId xmlns:p14="http://schemas.microsoft.com/office/powerpoint/2010/main" val="1992837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uverture - campus">
    <p:spTree>
      <p:nvGrpSpPr>
        <p:cNvPr id="1" name=""/>
        <p:cNvGrpSpPr/>
        <p:nvPr/>
      </p:nvGrpSpPr>
      <p:grpSpPr>
        <a:xfrm>
          <a:off x="0" y="0"/>
          <a:ext cx="0" cy="0"/>
          <a:chOff x="0" y="0"/>
          <a:chExt cx="0" cy="0"/>
        </a:xfrm>
      </p:grpSpPr>
      <p:sp>
        <p:nvSpPr>
          <p:cNvPr id="14" name="Espace réservé pour une image  9">
            <a:extLst>
              <a:ext uri="{FF2B5EF4-FFF2-40B4-BE49-F238E27FC236}">
                <a16:creationId xmlns:a16="http://schemas.microsoft.com/office/drawing/2014/main" id="{0FFBFBE8-F9F6-614C-9961-93AB318D98CA}"/>
              </a:ext>
            </a:extLst>
          </p:cNvPr>
          <p:cNvSpPr>
            <a:spLocks noGrp="1"/>
          </p:cNvSpPr>
          <p:nvPr>
            <p:ph type="pic" sz="quarter" idx="12"/>
          </p:nvPr>
        </p:nvSpPr>
        <p:spPr>
          <a:xfrm>
            <a:off x="0" y="0"/>
            <a:ext cx="12192000" cy="5588000"/>
          </a:xfrm>
          <a:prstGeom prst="rect">
            <a:avLst/>
          </a:prstGeom>
          <a:solidFill>
            <a:schemeClr val="bg2">
              <a:lumMod val="90000"/>
            </a:schemeClr>
          </a:solidFill>
        </p:spPr>
        <p:txBody>
          <a:bodyPr rIns="720000" anchor="ctr" anchorCtr="0"/>
          <a:lstStyle>
            <a:lvl1pPr marL="0" indent="0" algn="r">
              <a:buFontTx/>
              <a:buNone/>
              <a:defRPr sz="1600" baseline="0">
                <a:latin typeface="Overpass" pitchFamily="2" charset="77"/>
              </a:defRPr>
            </a:lvl1pPr>
          </a:lstStyle>
          <a:p>
            <a:endParaRPr lang="fr-FR"/>
          </a:p>
        </p:txBody>
      </p:sp>
      <p:sp>
        <p:nvSpPr>
          <p:cNvPr id="8" name="Rectangle 7">
            <a:extLst>
              <a:ext uri="{FF2B5EF4-FFF2-40B4-BE49-F238E27FC236}">
                <a16:creationId xmlns:a16="http://schemas.microsoft.com/office/drawing/2014/main" id="{870F2B13-8461-754B-91B3-C271263EC01A}"/>
              </a:ext>
            </a:extLst>
          </p:cNvPr>
          <p:cNvSpPr/>
          <p:nvPr userDrawn="1"/>
        </p:nvSpPr>
        <p:spPr>
          <a:xfrm>
            <a:off x="1" y="575092"/>
            <a:ext cx="5369668" cy="4474723"/>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 name="Title 1">
            <a:extLst>
              <a:ext uri="{FF2B5EF4-FFF2-40B4-BE49-F238E27FC236}">
                <a16:creationId xmlns:a16="http://schemas.microsoft.com/office/drawing/2014/main" id="{DA7E7F10-F712-6C48-BFDE-7280E4612BAC}"/>
              </a:ext>
            </a:extLst>
          </p:cNvPr>
          <p:cNvSpPr>
            <a:spLocks noGrp="1"/>
          </p:cNvSpPr>
          <p:nvPr>
            <p:ph type="ctrTitle" hasCustomPrompt="1"/>
          </p:nvPr>
        </p:nvSpPr>
        <p:spPr>
          <a:xfrm>
            <a:off x="642025" y="575092"/>
            <a:ext cx="4494179" cy="1919416"/>
          </a:xfrm>
          <a:prstGeom prst="rect">
            <a:avLst/>
          </a:prstGeom>
        </p:spPr>
        <p:txBody>
          <a:bodyPr lIns="0" tIns="0" rIns="0" bIns="0" anchor="b"/>
          <a:lstStyle>
            <a:lvl1pPr algn="l">
              <a:lnSpc>
                <a:spcPts val="4000"/>
              </a:lnSpc>
              <a:defRPr sz="4000" b="1" i="0" cap="all" baseline="0">
                <a:solidFill>
                  <a:schemeClr val="bg1"/>
                </a:solidFill>
                <a:latin typeface="Overpass" pitchFamily="2" charset="77"/>
              </a:defRPr>
            </a:lvl1pPr>
          </a:lstStyle>
          <a:p>
            <a:r>
              <a:rPr lang="fr-CA"/>
              <a:t>Titre de la formation</a:t>
            </a:r>
            <a:endParaRPr lang="en-US"/>
          </a:p>
        </p:txBody>
      </p:sp>
      <p:sp>
        <p:nvSpPr>
          <p:cNvPr id="10" name="Subtitle 2">
            <a:extLst>
              <a:ext uri="{FF2B5EF4-FFF2-40B4-BE49-F238E27FC236}">
                <a16:creationId xmlns:a16="http://schemas.microsoft.com/office/drawing/2014/main" id="{5CE97C18-5079-7444-BBE1-3A9B8F3A11A5}"/>
              </a:ext>
            </a:extLst>
          </p:cNvPr>
          <p:cNvSpPr>
            <a:spLocks noGrp="1"/>
          </p:cNvSpPr>
          <p:nvPr>
            <p:ph type="subTitle" idx="1" hasCustomPrompt="1"/>
          </p:nvPr>
        </p:nvSpPr>
        <p:spPr>
          <a:xfrm>
            <a:off x="642025" y="2551965"/>
            <a:ext cx="4494179" cy="944768"/>
          </a:xfrm>
          <a:prstGeom prst="rect">
            <a:avLst/>
          </a:prstGeom>
        </p:spPr>
        <p:txBody>
          <a:bodyPr lIns="0" tIns="0" rIns="0" bIns="0"/>
          <a:lstStyle>
            <a:lvl1pPr marL="0" indent="0" algn="l">
              <a:buNone/>
              <a:defRPr sz="2667" baseline="0">
                <a:solidFill>
                  <a:schemeClr val="bg1"/>
                </a:solidFill>
                <a:latin typeface="Overpass"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a:t>Sous-titre (optionnel)</a:t>
            </a:r>
            <a:endParaRPr lang="en-US"/>
          </a:p>
        </p:txBody>
      </p:sp>
      <p:sp>
        <p:nvSpPr>
          <p:cNvPr id="11" name="Espace réservé du texte 2">
            <a:extLst>
              <a:ext uri="{FF2B5EF4-FFF2-40B4-BE49-F238E27FC236}">
                <a16:creationId xmlns:a16="http://schemas.microsoft.com/office/drawing/2014/main" id="{0D79E35C-F569-5246-9550-D7EEE884D44F}"/>
              </a:ext>
            </a:extLst>
          </p:cNvPr>
          <p:cNvSpPr>
            <a:spLocks noGrp="1"/>
          </p:cNvSpPr>
          <p:nvPr>
            <p:ph type="body" sz="quarter" idx="10" hasCustomPrompt="1"/>
          </p:nvPr>
        </p:nvSpPr>
        <p:spPr>
          <a:xfrm>
            <a:off x="628335" y="3671879"/>
            <a:ext cx="4741333" cy="539735"/>
          </a:xfrm>
          <a:prstGeom prst="rect">
            <a:avLst/>
          </a:prstGeom>
        </p:spPr>
        <p:txBody>
          <a:bodyPr lIns="0" tIns="0" rIns="0" bIns="0" anchor="b" anchorCtr="0"/>
          <a:lstStyle>
            <a:lvl1pPr marL="0" indent="0">
              <a:lnSpc>
                <a:spcPct val="100000"/>
              </a:lnSpc>
              <a:spcBef>
                <a:spcPts val="0"/>
              </a:spcBef>
              <a:buFontTx/>
              <a:buNone/>
              <a:defRPr sz="1600" b="1" baseline="0">
                <a:solidFill>
                  <a:schemeClr val="bg1"/>
                </a:solidFill>
                <a:latin typeface="Overpass" pitchFamily="2" charset="77"/>
              </a:defRPr>
            </a:lvl1pPr>
          </a:lstStyle>
          <a:p>
            <a:pPr lvl="0"/>
            <a:r>
              <a:rPr lang="fr-CA"/>
              <a:t>Présenté par Prénom Nom</a:t>
            </a:r>
          </a:p>
        </p:txBody>
      </p:sp>
      <p:sp>
        <p:nvSpPr>
          <p:cNvPr id="12" name="Espace réservé du texte 2">
            <a:extLst>
              <a:ext uri="{FF2B5EF4-FFF2-40B4-BE49-F238E27FC236}">
                <a16:creationId xmlns:a16="http://schemas.microsoft.com/office/drawing/2014/main" id="{80DB1324-5F50-9C4D-9FC1-45FBF27689BB}"/>
              </a:ext>
            </a:extLst>
          </p:cNvPr>
          <p:cNvSpPr>
            <a:spLocks noGrp="1"/>
          </p:cNvSpPr>
          <p:nvPr>
            <p:ph type="body" sz="quarter" idx="11" hasCustomPrompt="1"/>
          </p:nvPr>
        </p:nvSpPr>
        <p:spPr>
          <a:xfrm>
            <a:off x="628335" y="4334933"/>
            <a:ext cx="4741333" cy="248791"/>
          </a:xfrm>
          <a:prstGeom prst="rect">
            <a:avLst/>
          </a:prstGeom>
        </p:spPr>
        <p:txBody>
          <a:bodyPr lIns="0" tIns="0" rIns="0" bIns="0" anchor="t" anchorCtr="0"/>
          <a:lstStyle>
            <a:lvl1pPr marL="0" indent="0">
              <a:lnSpc>
                <a:spcPct val="100000"/>
              </a:lnSpc>
              <a:spcBef>
                <a:spcPts val="0"/>
              </a:spcBef>
              <a:buFontTx/>
              <a:buNone/>
              <a:defRPr sz="1600" baseline="0">
                <a:solidFill>
                  <a:schemeClr val="bg1"/>
                </a:solidFill>
                <a:latin typeface="Overpass" pitchFamily="2" charset="77"/>
              </a:defRPr>
            </a:lvl1pPr>
          </a:lstStyle>
          <a:p>
            <a:pPr lvl="0"/>
            <a:r>
              <a:rPr lang="fr-CA"/>
              <a:t>Service du développement professionnel</a:t>
            </a:r>
          </a:p>
        </p:txBody>
      </p:sp>
      <p:sp>
        <p:nvSpPr>
          <p:cNvPr id="15" name="Espace réservé du texte 2">
            <a:extLst>
              <a:ext uri="{FF2B5EF4-FFF2-40B4-BE49-F238E27FC236}">
                <a16:creationId xmlns:a16="http://schemas.microsoft.com/office/drawing/2014/main" id="{F590E64B-4F71-2D42-ACD0-337E3CCB1E57}"/>
              </a:ext>
            </a:extLst>
          </p:cNvPr>
          <p:cNvSpPr>
            <a:spLocks noGrp="1"/>
          </p:cNvSpPr>
          <p:nvPr>
            <p:ph type="body" sz="quarter" idx="13" hasCustomPrompt="1"/>
          </p:nvPr>
        </p:nvSpPr>
        <p:spPr>
          <a:xfrm>
            <a:off x="628335" y="4639733"/>
            <a:ext cx="4741333" cy="248791"/>
          </a:xfrm>
          <a:prstGeom prst="rect">
            <a:avLst/>
          </a:prstGeom>
        </p:spPr>
        <p:txBody>
          <a:bodyPr lIns="0" tIns="0" rIns="0" bIns="0" anchor="t" anchorCtr="0"/>
          <a:lstStyle>
            <a:lvl1pPr marL="0" indent="0">
              <a:lnSpc>
                <a:spcPct val="100000"/>
              </a:lnSpc>
              <a:spcBef>
                <a:spcPts val="0"/>
              </a:spcBef>
              <a:buFontTx/>
              <a:buNone/>
              <a:defRPr sz="1600" baseline="0">
                <a:solidFill>
                  <a:schemeClr val="bg1"/>
                </a:solidFill>
                <a:latin typeface="Overpass" pitchFamily="2" charset="77"/>
              </a:defRPr>
            </a:lvl1pPr>
          </a:lstStyle>
          <a:p>
            <a:pPr lvl="0"/>
            <a:r>
              <a:rPr lang="fr-CA"/>
              <a:t>Formation continue</a:t>
            </a:r>
          </a:p>
        </p:txBody>
      </p:sp>
    </p:spTree>
    <p:extLst>
      <p:ext uri="{BB962C8B-B14F-4D97-AF65-F5344CB8AC3E}">
        <p14:creationId xmlns:p14="http://schemas.microsoft.com/office/powerpoint/2010/main" val="1646132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uverture - thématique">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670E4151-AAD7-E74E-BF95-C8916C65D678}"/>
              </a:ext>
            </a:extLst>
          </p:cNvPr>
          <p:cNvSpPr>
            <a:spLocks noGrp="1"/>
          </p:cNvSpPr>
          <p:nvPr>
            <p:ph type="pic" sz="quarter" idx="10"/>
          </p:nvPr>
        </p:nvSpPr>
        <p:spPr>
          <a:xfrm>
            <a:off x="0" y="0"/>
            <a:ext cx="12192000" cy="5588000"/>
          </a:xfrm>
          <a:prstGeom prst="rect">
            <a:avLst/>
          </a:prstGeom>
          <a:solidFill>
            <a:schemeClr val="bg2">
              <a:lumMod val="90000"/>
            </a:schemeClr>
          </a:solidFill>
        </p:spPr>
        <p:txBody>
          <a:bodyPr rIns="720000" anchor="ctr" anchorCtr="0"/>
          <a:lstStyle>
            <a:lvl1pPr marL="0" indent="0" algn="r">
              <a:buFontTx/>
              <a:buNone/>
              <a:defRPr sz="1600" baseline="0">
                <a:latin typeface="Overpass" pitchFamily="2" charset="77"/>
              </a:defRPr>
            </a:lvl1pPr>
          </a:lstStyle>
          <a:p>
            <a:endParaRPr lang="fr-FR"/>
          </a:p>
        </p:txBody>
      </p:sp>
    </p:spTree>
    <p:extLst>
      <p:ext uri="{BB962C8B-B14F-4D97-AF65-F5344CB8AC3E}">
        <p14:creationId xmlns:p14="http://schemas.microsoft.com/office/powerpoint/2010/main" val="1139363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ôture - fond gri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93DEE9-8202-404A-A9DA-46F2E5237541}"/>
              </a:ext>
            </a:extLst>
          </p:cNvPr>
          <p:cNvSpPr/>
          <p:nvPr userDrawn="1"/>
        </p:nvSpPr>
        <p:spPr>
          <a:xfrm>
            <a:off x="0" y="0"/>
            <a:ext cx="12192000" cy="55943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5" name="Subtitle 2">
            <a:extLst>
              <a:ext uri="{FF2B5EF4-FFF2-40B4-BE49-F238E27FC236}">
                <a16:creationId xmlns:a16="http://schemas.microsoft.com/office/drawing/2014/main" id="{0C17D73C-3F4A-7C4D-B5C2-5D86392132B0}"/>
              </a:ext>
            </a:extLst>
          </p:cNvPr>
          <p:cNvSpPr>
            <a:spLocks noGrp="1"/>
          </p:cNvSpPr>
          <p:nvPr>
            <p:ph type="subTitle" idx="1" hasCustomPrompt="1"/>
          </p:nvPr>
        </p:nvSpPr>
        <p:spPr>
          <a:xfrm>
            <a:off x="1523999" y="1763503"/>
            <a:ext cx="7402285" cy="2509747"/>
          </a:xfrm>
          <a:prstGeom prst="rect">
            <a:avLst/>
          </a:prstGeom>
        </p:spPr>
        <p:txBody>
          <a:bodyPr lIns="0" tIns="0" rIns="0" bIns="0" anchor="b" anchorCtr="0"/>
          <a:lstStyle>
            <a:lvl1pPr marL="0" indent="0" algn="l">
              <a:buNone/>
              <a:defRPr sz="9333" b="1" baseline="0">
                <a:solidFill>
                  <a:schemeClr val="bg1"/>
                </a:solidFill>
                <a:latin typeface="Overpass"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a:t>Merci</a:t>
            </a:r>
            <a:endParaRPr lang="en-US"/>
          </a:p>
        </p:txBody>
      </p:sp>
      <p:cxnSp>
        <p:nvCxnSpPr>
          <p:cNvPr id="6" name="Connecteur droit 5">
            <a:extLst>
              <a:ext uri="{FF2B5EF4-FFF2-40B4-BE49-F238E27FC236}">
                <a16:creationId xmlns:a16="http://schemas.microsoft.com/office/drawing/2014/main" id="{3D641910-53FC-6542-A54E-1B78A11529DB}"/>
              </a:ext>
            </a:extLst>
          </p:cNvPr>
          <p:cNvCxnSpPr>
            <a:cxnSpLocks/>
          </p:cNvCxnSpPr>
          <p:nvPr userDrawn="1"/>
        </p:nvCxnSpPr>
        <p:spPr>
          <a:xfrm>
            <a:off x="1524000" y="4383324"/>
            <a:ext cx="1253067"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Espace réservé du texte 2">
            <a:extLst>
              <a:ext uri="{FF2B5EF4-FFF2-40B4-BE49-F238E27FC236}">
                <a16:creationId xmlns:a16="http://schemas.microsoft.com/office/drawing/2014/main" id="{C2795C03-8A5B-114C-BB65-0012766DB3C6}"/>
              </a:ext>
            </a:extLst>
          </p:cNvPr>
          <p:cNvSpPr>
            <a:spLocks noGrp="1"/>
          </p:cNvSpPr>
          <p:nvPr>
            <p:ph type="body" sz="quarter" idx="11" hasCustomPrompt="1"/>
          </p:nvPr>
        </p:nvSpPr>
        <p:spPr>
          <a:xfrm>
            <a:off x="1523999" y="4461149"/>
            <a:ext cx="7402284" cy="539735"/>
          </a:xfrm>
          <a:prstGeom prst="rect">
            <a:avLst/>
          </a:prstGeom>
        </p:spPr>
        <p:txBody>
          <a:bodyPr lIns="0" tIns="0" rIns="0" bIns="0" anchor="b" anchorCtr="0"/>
          <a:lstStyle>
            <a:lvl1pPr marL="0" indent="0">
              <a:lnSpc>
                <a:spcPct val="100000"/>
              </a:lnSpc>
              <a:spcBef>
                <a:spcPts val="0"/>
              </a:spcBef>
              <a:buFontTx/>
              <a:buNone/>
              <a:defRPr sz="1600" b="1" baseline="0">
                <a:solidFill>
                  <a:schemeClr val="bg1"/>
                </a:solidFill>
                <a:latin typeface="Overpass" pitchFamily="2" charset="77"/>
              </a:defRPr>
            </a:lvl1pPr>
          </a:lstStyle>
          <a:p>
            <a:r>
              <a:rPr lang="fr-CA" sz="1600" b="0" err="1"/>
              <a:t>ulaval.ca</a:t>
            </a:r>
            <a:r>
              <a:rPr lang="fr-CA" sz="1600" b="0"/>
              <a:t>/</a:t>
            </a:r>
            <a:r>
              <a:rPr lang="fr-CA" sz="1600" b="0" err="1"/>
              <a:t>formationcontinue</a:t>
            </a:r>
            <a:endParaRPr lang="fr-FR" sz="1600"/>
          </a:p>
        </p:txBody>
      </p:sp>
    </p:spTree>
    <p:extLst>
      <p:ext uri="{BB962C8B-B14F-4D97-AF65-F5344CB8AC3E}">
        <p14:creationId xmlns:p14="http://schemas.microsoft.com/office/powerpoint/2010/main" val="2839391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1F67B1-1187-42EA-988B-2D41BBE44283}"/>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5CE5D949-415E-4C37-B01B-F14DA98ED40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1D05296-FF70-42ED-8DB0-915A6D868FCC}"/>
              </a:ext>
            </a:extLst>
          </p:cNvPr>
          <p:cNvSpPr>
            <a:spLocks noGrp="1"/>
          </p:cNvSpPr>
          <p:nvPr>
            <p:ph type="dt" sz="half" idx="10"/>
          </p:nvPr>
        </p:nvSpPr>
        <p:spPr/>
        <p:txBody>
          <a:bodyPr/>
          <a:lstStyle/>
          <a:p>
            <a:fld id="{5A51FD3B-EA2D-4D12-AD5C-15C1272C5D72}" type="datetimeFigureOut">
              <a:rPr lang="fr-CA" smtClean="0"/>
              <a:t>2023-03-27</a:t>
            </a:fld>
            <a:endParaRPr lang="fr-CA"/>
          </a:p>
        </p:txBody>
      </p:sp>
      <p:sp>
        <p:nvSpPr>
          <p:cNvPr id="5" name="Espace réservé du pied de page 4">
            <a:extLst>
              <a:ext uri="{FF2B5EF4-FFF2-40B4-BE49-F238E27FC236}">
                <a16:creationId xmlns:a16="http://schemas.microsoft.com/office/drawing/2014/main" id="{863FAFC1-C3EB-4820-9020-24817B45CA9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C223938-3E1C-4BE6-9D91-091A9CD193BE}"/>
              </a:ext>
            </a:extLst>
          </p:cNvPr>
          <p:cNvSpPr>
            <a:spLocks noGrp="1"/>
          </p:cNvSpPr>
          <p:nvPr>
            <p:ph type="sldNum" sz="quarter" idx="12"/>
          </p:nvPr>
        </p:nvSpPr>
        <p:spPr/>
        <p:txBody>
          <a:bodyPr/>
          <a:lstStyle/>
          <a:p>
            <a:fld id="{6D31C931-9348-4097-A89D-4A3FAAF7CE99}" type="slidenum">
              <a:rPr lang="fr-CA" smtClean="0"/>
              <a:t>‹N°›</a:t>
            </a:fld>
            <a:endParaRPr lang="fr-CA"/>
          </a:p>
        </p:txBody>
      </p:sp>
    </p:spTree>
    <p:extLst>
      <p:ext uri="{BB962C8B-B14F-4D97-AF65-F5344CB8AC3E}">
        <p14:creationId xmlns:p14="http://schemas.microsoft.com/office/powerpoint/2010/main" val="277169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86913B-1275-49E2-92DF-6E7A0976935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57FB7A13-172B-45E3-88F4-A5341C2CD8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AF4BB28-FE26-4D3D-81F9-BF576943C114}"/>
              </a:ext>
            </a:extLst>
          </p:cNvPr>
          <p:cNvSpPr>
            <a:spLocks noGrp="1"/>
          </p:cNvSpPr>
          <p:nvPr>
            <p:ph type="dt" sz="half" idx="10"/>
          </p:nvPr>
        </p:nvSpPr>
        <p:spPr/>
        <p:txBody>
          <a:bodyPr/>
          <a:lstStyle/>
          <a:p>
            <a:fld id="{5A51FD3B-EA2D-4D12-AD5C-15C1272C5D72}" type="datetimeFigureOut">
              <a:rPr lang="fr-CA" smtClean="0"/>
              <a:t>2023-03-27</a:t>
            </a:fld>
            <a:endParaRPr lang="fr-CA"/>
          </a:p>
        </p:txBody>
      </p:sp>
      <p:sp>
        <p:nvSpPr>
          <p:cNvPr id="5" name="Espace réservé du pied de page 4">
            <a:extLst>
              <a:ext uri="{FF2B5EF4-FFF2-40B4-BE49-F238E27FC236}">
                <a16:creationId xmlns:a16="http://schemas.microsoft.com/office/drawing/2014/main" id="{3C6829BF-BBDF-48EC-A0EE-7B2001B24E8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2DFD713-631A-4902-9C0E-B24659E2BD6D}"/>
              </a:ext>
            </a:extLst>
          </p:cNvPr>
          <p:cNvSpPr>
            <a:spLocks noGrp="1"/>
          </p:cNvSpPr>
          <p:nvPr>
            <p:ph type="sldNum" sz="quarter" idx="12"/>
          </p:nvPr>
        </p:nvSpPr>
        <p:spPr/>
        <p:txBody>
          <a:bodyPr/>
          <a:lstStyle/>
          <a:p>
            <a:fld id="{6D31C931-9348-4097-A89D-4A3FAAF7CE99}" type="slidenum">
              <a:rPr lang="fr-CA" smtClean="0"/>
              <a:t>‹N°›</a:t>
            </a:fld>
            <a:endParaRPr lang="fr-CA"/>
          </a:p>
        </p:txBody>
      </p:sp>
    </p:spTree>
    <p:extLst>
      <p:ext uri="{BB962C8B-B14F-4D97-AF65-F5344CB8AC3E}">
        <p14:creationId xmlns:p14="http://schemas.microsoft.com/office/powerpoint/2010/main" val="3628822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FD222-D8DF-4FD4-B9AD-38F14204FC80}"/>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B40FAFA-3DA0-41C5-B48E-893B74491EF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617CF1E6-36E0-448B-9330-38E4E3FA6D8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D2FBA539-121D-4775-AEE1-A274954B69AD}"/>
              </a:ext>
            </a:extLst>
          </p:cNvPr>
          <p:cNvSpPr>
            <a:spLocks noGrp="1"/>
          </p:cNvSpPr>
          <p:nvPr>
            <p:ph type="dt" sz="half" idx="10"/>
          </p:nvPr>
        </p:nvSpPr>
        <p:spPr/>
        <p:txBody>
          <a:bodyPr/>
          <a:lstStyle/>
          <a:p>
            <a:fld id="{5A51FD3B-EA2D-4D12-AD5C-15C1272C5D72}" type="datetimeFigureOut">
              <a:rPr lang="fr-CA" smtClean="0"/>
              <a:t>2023-03-27</a:t>
            </a:fld>
            <a:endParaRPr lang="fr-CA"/>
          </a:p>
        </p:txBody>
      </p:sp>
      <p:sp>
        <p:nvSpPr>
          <p:cNvPr id="6" name="Espace réservé du pied de page 5">
            <a:extLst>
              <a:ext uri="{FF2B5EF4-FFF2-40B4-BE49-F238E27FC236}">
                <a16:creationId xmlns:a16="http://schemas.microsoft.com/office/drawing/2014/main" id="{1BBBC969-6305-4EDB-9AA8-3A7C47597194}"/>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BC664BC0-E377-4ED7-8F04-9DC4C73B884F}"/>
              </a:ext>
            </a:extLst>
          </p:cNvPr>
          <p:cNvSpPr>
            <a:spLocks noGrp="1"/>
          </p:cNvSpPr>
          <p:nvPr>
            <p:ph type="sldNum" sz="quarter" idx="12"/>
          </p:nvPr>
        </p:nvSpPr>
        <p:spPr/>
        <p:txBody>
          <a:bodyPr/>
          <a:lstStyle/>
          <a:p>
            <a:fld id="{6D31C931-9348-4097-A89D-4A3FAAF7CE99}" type="slidenum">
              <a:rPr lang="fr-CA" smtClean="0"/>
              <a:t>‹N°›</a:t>
            </a:fld>
            <a:endParaRPr lang="fr-CA"/>
          </a:p>
        </p:txBody>
      </p:sp>
    </p:spTree>
    <p:extLst>
      <p:ext uri="{BB962C8B-B14F-4D97-AF65-F5344CB8AC3E}">
        <p14:creationId xmlns:p14="http://schemas.microsoft.com/office/powerpoint/2010/main" val="1998951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14D939-E196-475D-97D1-65A9819EA64C}"/>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0693997-1163-4365-A274-8D9BFB1E35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E1CE335-6665-48D7-8581-76B953DCC79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B3BC7EEB-2263-4690-8471-ECDAAC7E40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F21B1E8-D70F-4A93-80C4-AC6714F55D2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32BAC5CD-6885-45C2-B1FB-A1F623D9E30C}"/>
              </a:ext>
            </a:extLst>
          </p:cNvPr>
          <p:cNvSpPr>
            <a:spLocks noGrp="1"/>
          </p:cNvSpPr>
          <p:nvPr>
            <p:ph type="dt" sz="half" idx="10"/>
          </p:nvPr>
        </p:nvSpPr>
        <p:spPr/>
        <p:txBody>
          <a:bodyPr/>
          <a:lstStyle/>
          <a:p>
            <a:fld id="{5A51FD3B-EA2D-4D12-AD5C-15C1272C5D72}" type="datetimeFigureOut">
              <a:rPr lang="fr-CA" smtClean="0"/>
              <a:t>2023-03-27</a:t>
            </a:fld>
            <a:endParaRPr lang="fr-CA"/>
          </a:p>
        </p:txBody>
      </p:sp>
      <p:sp>
        <p:nvSpPr>
          <p:cNvPr id="8" name="Espace réservé du pied de page 7">
            <a:extLst>
              <a:ext uri="{FF2B5EF4-FFF2-40B4-BE49-F238E27FC236}">
                <a16:creationId xmlns:a16="http://schemas.microsoft.com/office/drawing/2014/main" id="{D35E2CD7-E34B-466B-B017-351D5C4B7484}"/>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630D7A22-2EB4-4DC9-BE6E-839191B28C85}"/>
              </a:ext>
            </a:extLst>
          </p:cNvPr>
          <p:cNvSpPr>
            <a:spLocks noGrp="1"/>
          </p:cNvSpPr>
          <p:nvPr>
            <p:ph type="sldNum" sz="quarter" idx="12"/>
          </p:nvPr>
        </p:nvSpPr>
        <p:spPr/>
        <p:txBody>
          <a:bodyPr/>
          <a:lstStyle/>
          <a:p>
            <a:fld id="{6D31C931-9348-4097-A89D-4A3FAAF7CE99}" type="slidenum">
              <a:rPr lang="fr-CA" smtClean="0"/>
              <a:t>‹N°›</a:t>
            </a:fld>
            <a:endParaRPr lang="fr-CA"/>
          </a:p>
        </p:txBody>
      </p:sp>
    </p:spTree>
    <p:extLst>
      <p:ext uri="{BB962C8B-B14F-4D97-AF65-F5344CB8AC3E}">
        <p14:creationId xmlns:p14="http://schemas.microsoft.com/office/powerpoint/2010/main" val="2865010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799CCD-FA6B-41DF-B59B-6D20CC2022BF}"/>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608FA426-2E58-4515-ACFB-864AAA2EAEE0}"/>
              </a:ext>
            </a:extLst>
          </p:cNvPr>
          <p:cNvSpPr>
            <a:spLocks noGrp="1"/>
          </p:cNvSpPr>
          <p:nvPr>
            <p:ph type="dt" sz="half" idx="10"/>
          </p:nvPr>
        </p:nvSpPr>
        <p:spPr/>
        <p:txBody>
          <a:bodyPr/>
          <a:lstStyle/>
          <a:p>
            <a:fld id="{5A51FD3B-EA2D-4D12-AD5C-15C1272C5D72}" type="datetimeFigureOut">
              <a:rPr lang="fr-CA" smtClean="0"/>
              <a:t>2023-03-27</a:t>
            </a:fld>
            <a:endParaRPr lang="fr-CA"/>
          </a:p>
        </p:txBody>
      </p:sp>
      <p:sp>
        <p:nvSpPr>
          <p:cNvPr id="4" name="Espace réservé du pied de page 3">
            <a:extLst>
              <a:ext uri="{FF2B5EF4-FFF2-40B4-BE49-F238E27FC236}">
                <a16:creationId xmlns:a16="http://schemas.microsoft.com/office/drawing/2014/main" id="{8F00D6B7-1B3D-4349-B65E-73990875937C}"/>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ABB9B029-01CC-47D5-BB1A-B2593DE07DED}"/>
              </a:ext>
            </a:extLst>
          </p:cNvPr>
          <p:cNvSpPr>
            <a:spLocks noGrp="1"/>
          </p:cNvSpPr>
          <p:nvPr>
            <p:ph type="sldNum" sz="quarter" idx="12"/>
          </p:nvPr>
        </p:nvSpPr>
        <p:spPr/>
        <p:txBody>
          <a:bodyPr/>
          <a:lstStyle/>
          <a:p>
            <a:fld id="{6D31C931-9348-4097-A89D-4A3FAAF7CE99}" type="slidenum">
              <a:rPr lang="fr-CA" smtClean="0"/>
              <a:t>‹N°›</a:t>
            </a:fld>
            <a:endParaRPr lang="fr-CA"/>
          </a:p>
        </p:txBody>
      </p:sp>
    </p:spTree>
    <p:extLst>
      <p:ext uri="{BB962C8B-B14F-4D97-AF65-F5344CB8AC3E}">
        <p14:creationId xmlns:p14="http://schemas.microsoft.com/office/powerpoint/2010/main" val="3861787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ADC1A11-02D5-4A30-BB49-C2B61BDF76A4}"/>
              </a:ext>
            </a:extLst>
          </p:cNvPr>
          <p:cNvSpPr>
            <a:spLocks noGrp="1"/>
          </p:cNvSpPr>
          <p:nvPr>
            <p:ph type="dt" sz="half" idx="10"/>
          </p:nvPr>
        </p:nvSpPr>
        <p:spPr/>
        <p:txBody>
          <a:bodyPr/>
          <a:lstStyle/>
          <a:p>
            <a:fld id="{5A51FD3B-EA2D-4D12-AD5C-15C1272C5D72}" type="datetimeFigureOut">
              <a:rPr lang="fr-CA" smtClean="0"/>
              <a:t>2023-03-27</a:t>
            </a:fld>
            <a:endParaRPr lang="fr-CA"/>
          </a:p>
        </p:txBody>
      </p:sp>
      <p:sp>
        <p:nvSpPr>
          <p:cNvPr id="3" name="Espace réservé du pied de page 2">
            <a:extLst>
              <a:ext uri="{FF2B5EF4-FFF2-40B4-BE49-F238E27FC236}">
                <a16:creationId xmlns:a16="http://schemas.microsoft.com/office/drawing/2014/main" id="{BD6ACDA1-40EF-46C1-9137-1A6057123CA4}"/>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379822FF-BBA0-4531-874F-1AF9581613CD}"/>
              </a:ext>
            </a:extLst>
          </p:cNvPr>
          <p:cNvSpPr>
            <a:spLocks noGrp="1"/>
          </p:cNvSpPr>
          <p:nvPr>
            <p:ph type="sldNum" sz="quarter" idx="12"/>
          </p:nvPr>
        </p:nvSpPr>
        <p:spPr/>
        <p:txBody>
          <a:bodyPr/>
          <a:lstStyle/>
          <a:p>
            <a:fld id="{6D31C931-9348-4097-A89D-4A3FAAF7CE99}" type="slidenum">
              <a:rPr lang="fr-CA" smtClean="0"/>
              <a:t>‹N°›</a:t>
            </a:fld>
            <a:endParaRPr lang="fr-CA"/>
          </a:p>
        </p:txBody>
      </p:sp>
    </p:spTree>
    <p:extLst>
      <p:ext uri="{BB962C8B-B14F-4D97-AF65-F5344CB8AC3E}">
        <p14:creationId xmlns:p14="http://schemas.microsoft.com/office/powerpoint/2010/main" val="1645761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AC584E-5956-46F2-9CC1-E5CBA086A4A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CD0E369-092E-41E1-8380-CE182AC67D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9287E571-8EB1-4A07-B290-2DB4E8C95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CA9B865-9599-4FAD-9F08-27B2CD675A6D}"/>
              </a:ext>
            </a:extLst>
          </p:cNvPr>
          <p:cNvSpPr>
            <a:spLocks noGrp="1"/>
          </p:cNvSpPr>
          <p:nvPr>
            <p:ph type="dt" sz="half" idx="10"/>
          </p:nvPr>
        </p:nvSpPr>
        <p:spPr/>
        <p:txBody>
          <a:bodyPr/>
          <a:lstStyle/>
          <a:p>
            <a:fld id="{5A51FD3B-EA2D-4D12-AD5C-15C1272C5D72}" type="datetimeFigureOut">
              <a:rPr lang="fr-CA" smtClean="0"/>
              <a:t>2023-03-27</a:t>
            </a:fld>
            <a:endParaRPr lang="fr-CA"/>
          </a:p>
        </p:txBody>
      </p:sp>
      <p:sp>
        <p:nvSpPr>
          <p:cNvPr id="6" name="Espace réservé du pied de page 5">
            <a:extLst>
              <a:ext uri="{FF2B5EF4-FFF2-40B4-BE49-F238E27FC236}">
                <a16:creationId xmlns:a16="http://schemas.microsoft.com/office/drawing/2014/main" id="{105EB307-8CF0-4636-9202-6C925E5871AF}"/>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C9376C42-73B4-46E6-99EC-50CA82438721}"/>
              </a:ext>
            </a:extLst>
          </p:cNvPr>
          <p:cNvSpPr>
            <a:spLocks noGrp="1"/>
          </p:cNvSpPr>
          <p:nvPr>
            <p:ph type="sldNum" sz="quarter" idx="12"/>
          </p:nvPr>
        </p:nvSpPr>
        <p:spPr/>
        <p:txBody>
          <a:bodyPr/>
          <a:lstStyle/>
          <a:p>
            <a:fld id="{6D31C931-9348-4097-A89D-4A3FAAF7CE99}" type="slidenum">
              <a:rPr lang="fr-CA" smtClean="0"/>
              <a:t>‹N°›</a:t>
            </a:fld>
            <a:endParaRPr lang="fr-CA"/>
          </a:p>
        </p:txBody>
      </p:sp>
    </p:spTree>
    <p:extLst>
      <p:ext uri="{BB962C8B-B14F-4D97-AF65-F5344CB8AC3E}">
        <p14:creationId xmlns:p14="http://schemas.microsoft.com/office/powerpoint/2010/main" val="218311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441AB-BA24-4F41-AD36-6C21C642C48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193DF47F-8227-4893-A45A-61874C410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93104C5C-4276-43F9-9ED3-0F3B25DEB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22B3E69-9DBA-4B95-BF27-74CC638B5ADB}"/>
              </a:ext>
            </a:extLst>
          </p:cNvPr>
          <p:cNvSpPr>
            <a:spLocks noGrp="1"/>
          </p:cNvSpPr>
          <p:nvPr>
            <p:ph type="dt" sz="half" idx="10"/>
          </p:nvPr>
        </p:nvSpPr>
        <p:spPr/>
        <p:txBody>
          <a:bodyPr/>
          <a:lstStyle/>
          <a:p>
            <a:fld id="{5A51FD3B-EA2D-4D12-AD5C-15C1272C5D72}" type="datetimeFigureOut">
              <a:rPr lang="fr-CA" smtClean="0"/>
              <a:t>2023-03-27</a:t>
            </a:fld>
            <a:endParaRPr lang="fr-CA"/>
          </a:p>
        </p:txBody>
      </p:sp>
      <p:sp>
        <p:nvSpPr>
          <p:cNvPr id="6" name="Espace réservé du pied de page 5">
            <a:extLst>
              <a:ext uri="{FF2B5EF4-FFF2-40B4-BE49-F238E27FC236}">
                <a16:creationId xmlns:a16="http://schemas.microsoft.com/office/drawing/2014/main" id="{D336A23D-0C28-40CE-AB0E-8A7D5E18960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F39E4A2-8B63-4E9A-8206-807FE3B381E4}"/>
              </a:ext>
            </a:extLst>
          </p:cNvPr>
          <p:cNvSpPr>
            <a:spLocks noGrp="1"/>
          </p:cNvSpPr>
          <p:nvPr>
            <p:ph type="sldNum" sz="quarter" idx="12"/>
          </p:nvPr>
        </p:nvSpPr>
        <p:spPr/>
        <p:txBody>
          <a:bodyPr/>
          <a:lstStyle/>
          <a:p>
            <a:fld id="{6D31C931-9348-4097-A89D-4A3FAAF7CE99}" type="slidenum">
              <a:rPr lang="fr-CA" smtClean="0"/>
              <a:t>‹N°›</a:t>
            </a:fld>
            <a:endParaRPr lang="fr-CA"/>
          </a:p>
        </p:txBody>
      </p:sp>
    </p:spTree>
    <p:extLst>
      <p:ext uri="{BB962C8B-B14F-4D97-AF65-F5344CB8AC3E}">
        <p14:creationId xmlns:p14="http://schemas.microsoft.com/office/powerpoint/2010/main" val="951218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033B0E8-E5D3-4934-AFCF-5604A5263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5BA3E4D7-838D-4E5E-B12E-D00BB148F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4FF0CEF-835F-4757-97B9-DC0BCF1496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51FD3B-EA2D-4D12-AD5C-15C1272C5D72}" type="datetimeFigureOut">
              <a:rPr lang="fr-CA" smtClean="0"/>
              <a:t>2023-03-27</a:t>
            </a:fld>
            <a:endParaRPr lang="fr-CA"/>
          </a:p>
        </p:txBody>
      </p:sp>
      <p:sp>
        <p:nvSpPr>
          <p:cNvPr id="5" name="Espace réservé du pied de page 4">
            <a:extLst>
              <a:ext uri="{FF2B5EF4-FFF2-40B4-BE49-F238E27FC236}">
                <a16:creationId xmlns:a16="http://schemas.microsoft.com/office/drawing/2014/main" id="{597234DC-C607-48F9-AF9E-6CC5FFE112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7AD50EF9-2481-4AEA-9242-F6DBE8FA72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1C931-9348-4097-A89D-4A3FAAF7CE99}" type="slidenum">
              <a:rPr lang="fr-CA" smtClean="0"/>
              <a:t>‹N°›</a:t>
            </a:fld>
            <a:endParaRPr lang="fr-CA"/>
          </a:p>
        </p:txBody>
      </p:sp>
    </p:spTree>
    <p:extLst>
      <p:ext uri="{BB962C8B-B14F-4D97-AF65-F5344CB8AC3E}">
        <p14:creationId xmlns:p14="http://schemas.microsoft.com/office/powerpoint/2010/main" val="2347456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BBB9BF-5A45-F643-8A56-965819380073}"/>
              </a:ext>
            </a:extLst>
          </p:cNvPr>
          <p:cNvPicPr>
            <a:picLocks noChangeAspect="1"/>
          </p:cNvPicPr>
          <p:nvPr userDrawn="1"/>
        </p:nvPicPr>
        <p:blipFill>
          <a:blip r:embed="rId6"/>
          <a:srcRect/>
          <a:stretch/>
        </p:blipFill>
        <p:spPr>
          <a:xfrm>
            <a:off x="0" y="5588000"/>
            <a:ext cx="12192000" cy="1270000"/>
          </a:xfrm>
          <a:prstGeom prst="rect">
            <a:avLst/>
          </a:prstGeom>
        </p:spPr>
      </p:pic>
    </p:spTree>
    <p:extLst>
      <p:ext uri="{BB962C8B-B14F-4D97-AF65-F5344CB8AC3E}">
        <p14:creationId xmlns:p14="http://schemas.microsoft.com/office/powerpoint/2010/main" val="3618776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6EC8250-ECE1-6841-8CAB-A730E73D14E0}"/>
              </a:ext>
            </a:extLst>
          </p:cNvPr>
          <p:cNvPicPr>
            <a:picLocks noChangeAspect="1"/>
          </p:cNvPicPr>
          <p:nvPr userDrawn="1"/>
        </p:nvPicPr>
        <p:blipFill>
          <a:blip r:embed="rId3"/>
          <a:srcRect/>
          <a:stretch/>
        </p:blipFill>
        <p:spPr>
          <a:xfrm>
            <a:off x="30478" y="5594349"/>
            <a:ext cx="12131045" cy="1263651"/>
          </a:xfrm>
          <a:prstGeom prst="rect">
            <a:avLst/>
          </a:prstGeom>
        </p:spPr>
      </p:pic>
    </p:spTree>
    <p:extLst>
      <p:ext uri="{BB962C8B-B14F-4D97-AF65-F5344CB8AC3E}">
        <p14:creationId xmlns:p14="http://schemas.microsoft.com/office/powerpoint/2010/main" val="2102033403"/>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4.xml"/><Relationship Id="rId5" Type="http://schemas.openxmlformats.org/officeDocument/2006/relationships/tags" Target="../tags/tag7.xml"/><Relationship Id="rId4" Type="http://schemas.openxmlformats.org/officeDocument/2006/relationships/tags" Target="../tags/tag6.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57.xml"/><Relationship Id="rId7" Type="http://schemas.openxmlformats.org/officeDocument/2006/relationships/slideLayout" Target="../slideLayouts/slideLayout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10" Type="http://schemas.openxmlformats.org/officeDocument/2006/relationships/image" Target="../media/image6.emf"/><Relationship Id="rId4" Type="http://schemas.openxmlformats.org/officeDocument/2006/relationships/tags" Target="../tags/tag58.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13" Type="http://schemas.openxmlformats.org/officeDocument/2006/relationships/tags" Target="../tags/tag73.xml"/><Relationship Id="rId18" Type="http://schemas.openxmlformats.org/officeDocument/2006/relationships/tags" Target="../tags/tag78.xml"/><Relationship Id="rId26" Type="http://schemas.openxmlformats.org/officeDocument/2006/relationships/tags" Target="../tags/tag86.xml"/><Relationship Id="rId39" Type="http://schemas.openxmlformats.org/officeDocument/2006/relationships/diagramData" Target="../diagrams/data1.xml"/><Relationship Id="rId21" Type="http://schemas.openxmlformats.org/officeDocument/2006/relationships/tags" Target="../tags/tag81.xml"/><Relationship Id="rId34" Type="http://schemas.openxmlformats.org/officeDocument/2006/relationships/tags" Target="../tags/tag94.xml"/><Relationship Id="rId42" Type="http://schemas.openxmlformats.org/officeDocument/2006/relationships/diagramColors" Target="../diagrams/colors1.xml"/><Relationship Id="rId47" Type="http://schemas.openxmlformats.org/officeDocument/2006/relationships/image" Target="../media/image8.png"/><Relationship Id="rId50" Type="http://schemas.openxmlformats.org/officeDocument/2006/relationships/slide" Target="slide57.xml"/><Relationship Id="rId55" Type="http://schemas.openxmlformats.org/officeDocument/2006/relationships/image" Target="../media/image12.png"/><Relationship Id="rId7" Type="http://schemas.openxmlformats.org/officeDocument/2006/relationships/tags" Target="../tags/tag67.xml"/><Relationship Id="rId2" Type="http://schemas.openxmlformats.org/officeDocument/2006/relationships/tags" Target="../tags/tag62.xml"/><Relationship Id="rId16" Type="http://schemas.openxmlformats.org/officeDocument/2006/relationships/tags" Target="../tags/tag76.xml"/><Relationship Id="rId29" Type="http://schemas.openxmlformats.org/officeDocument/2006/relationships/tags" Target="../tags/tag89.xml"/><Relationship Id="rId11" Type="http://schemas.openxmlformats.org/officeDocument/2006/relationships/tags" Target="../tags/tag71.xml"/><Relationship Id="rId24" Type="http://schemas.openxmlformats.org/officeDocument/2006/relationships/tags" Target="../tags/tag84.xml"/><Relationship Id="rId32" Type="http://schemas.openxmlformats.org/officeDocument/2006/relationships/tags" Target="../tags/tag92.xml"/><Relationship Id="rId37" Type="http://schemas.openxmlformats.org/officeDocument/2006/relationships/notesSlide" Target="../notesSlides/notesSlide10.xml"/><Relationship Id="rId40" Type="http://schemas.openxmlformats.org/officeDocument/2006/relationships/diagramLayout" Target="../diagrams/layout1.xml"/><Relationship Id="rId45" Type="http://schemas.openxmlformats.org/officeDocument/2006/relationships/image" Target="../media/image7.png"/><Relationship Id="rId53" Type="http://schemas.openxmlformats.org/officeDocument/2006/relationships/image" Target="../media/image11.png"/><Relationship Id="rId58" Type="http://schemas.openxmlformats.org/officeDocument/2006/relationships/slide" Target="slide64.xml"/><Relationship Id="rId5" Type="http://schemas.openxmlformats.org/officeDocument/2006/relationships/tags" Target="../tags/tag65.xml"/><Relationship Id="rId61" Type="http://schemas.openxmlformats.org/officeDocument/2006/relationships/image" Target="../media/image15.jpeg"/><Relationship Id="rId19" Type="http://schemas.openxmlformats.org/officeDocument/2006/relationships/tags" Target="../tags/tag79.xml"/><Relationship Id="rId14" Type="http://schemas.openxmlformats.org/officeDocument/2006/relationships/tags" Target="../tags/tag74.xml"/><Relationship Id="rId22" Type="http://schemas.openxmlformats.org/officeDocument/2006/relationships/tags" Target="../tags/tag82.xml"/><Relationship Id="rId27" Type="http://schemas.openxmlformats.org/officeDocument/2006/relationships/tags" Target="../tags/tag87.xml"/><Relationship Id="rId30" Type="http://schemas.openxmlformats.org/officeDocument/2006/relationships/tags" Target="../tags/tag90.xml"/><Relationship Id="rId35" Type="http://schemas.openxmlformats.org/officeDocument/2006/relationships/tags" Target="../tags/tag95.xml"/><Relationship Id="rId43" Type="http://schemas.microsoft.com/office/2007/relationships/diagramDrawing" Target="../diagrams/drawing1.xml"/><Relationship Id="rId48" Type="http://schemas.openxmlformats.org/officeDocument/2006/relationships/slide" Target="slide53.xml"/><Relationship Id="rId56" Type="http://schemas.openxmlformats.org/officeDocument/2006/relationships/slide" Target="slide65.xml"/><Relationship Id="rId8" Type="http://schemas.openxmlformats.org/officeDocument/2006/relationships/tags" Target="../tags/tag68.xml"/><Relationship Id="rId51" Type="http://schemas.openxmlformats.org/officeDocument/2006/relationships/image" Target="../media/image10.png"/><Relationship Id="rId3" Type="http://schemas.openxmlformats.org/officeDocument/2006/relationships/tags" Target="../tags/tag63.xml"/><Relationship Id="rId12" Type="http://schemas.openxmlformats.org/officeDocument/2006/relationships/tags" Target="../tags/tag72.xml"/><Relationship Id="rId17" Type="http://schemas.openxmlformats.org/officeDocument/2006/relationships/tags" Target="../tags/tag77.xml"/><Relationship Id="rId25" Type="http://schemas.openxmlformats.org/officeDocument/2006/relationships/tags" Target="../tags/tag85.xml"/><Relationship Id="rId33" Type="http://schemas.openxmlformats.org/officeDocument/2006/relationships/tags" Target="../tags/tag93.xml"/><Relationship Id="rId38" Type="http://schemas.openxmlformats.org/officeDocument/2006/relationships/slide" Target="slide54.xml"/><Relationship Id="rId46" Type="http://schemas.openxmlformats.org/officeDocument/2006/relationships/slide" Target="slide55.xml"/><Relationship Id="rId59" Type="http://schemas.openxmlformats.org/officeDocument/2006/relationships/image" Target="../media/image14.png"/><Relationship Id="rId20" Type="http://schemas.openxmlformats.org/officeDocument/2006/relationships/tags" Target="../tags/tag80.xml"/><Relationship Id="rId41" Type="http://schemas.openxmlformats.org/officeDocument/2006/relationships/diagramQuickStyle" Target="../diagrams/quickStyle1.xml"/><Relationship Id="rId54" Type="http://schemas.openxmlformats.org/officeDocument/2006/relationships/slide" Target="slide58.xml"/><Relationship Id="rId62" Type="http://schemas.openxmlformats.org/officeDocument/2006/relationships/image" Target="../media/image6.emf"/><Relationship Id="rId1" Type="http://schemas.openxmlformats.org/officeDocument/2006/relationships/tags" Target="../tags/tag61.xml"/><Relationship Id="rId6" Type="http://schemas.openxmlformats.org/officeDocument/2006/relationships/tags" Target="../tags/tag66.xml"/><Relationship Id="rId15" Type="http://schemas.openxmlformats.org/officeDocument/2006/relationships/tags" Target="../tags/tag75.xml"/><Relationship Id="rId23" Type="http://schemas.openxmlformats.org/officeDocument/2006/relationships/tags" Target="../tags/tag83.xml"/><Relationship Id="rId28" Type="http://schemas.openxmlformats.org/officeDocument/2006/relationships/tags" Target="../tags/tag88.xml"/><Relationship Id="rId36" Type="http://schemas.openxmlformats.org/officeDocument/2006/relationships/slideLayout" Target="../slideLayouts/slideLayout7.xml"/><Relationship Id="rId49" Type="http://schemas.openxmlformats.org/officeDocument/2006/relationships/image" Target="../media/image9.jpeg"/><Relationship Id="rId57" Type="http://schemas.openxmlformats.org/officeDocument/2006/relationships/image" Target="../media/image13.jpeg"/><Relationship Id="rId10" Type="http://schemas.openxmlformats.org/officeDocument/2006/relationships/tags" Target="../tags/tag70.xml"/><Relationship Id="rId31" Type="http://schemas.openxmlformats.org/officeDocument/2006/relationships/tags" Target="../tags/tag91.xml"/><Relationship Id="rId44" Type="http://schemas.openxmlformats.org/officeDocument/2006/relationships/slide" Target="slide59.xml"/><Relationship Id="rId52" Type="http://schemas.openxmlformats.org/officeDocument/2006/relationships/slide" Target="slide63.xml"/><Relationship Id="rId60" Type="http://schemas.openxmlformats.org/officeDocument/2006/relationships/slide" Target="slide56.xml"/><Relationship Id="rId4" Type="http://schemas.openxmlformats.org/officeDocument/2006/relationships/tags" Target="../tags/tag64.xml"/><Relationship Id="rId9" Type="http://schemas.openxmlformats.org/officeDocument/2006/relationships/tags" Target="../tags/tag69.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98.xml"/><Relationship Id="rId7"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9" Type="http://schemas.openxmlformats.org/officeDocument/2006/relationships/image" Target="../media/image6.emf"/></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104.xml"/><Relationship Id="rId7" Type="http://schemas.openxmlformats.org/officeDocument/2006/relationships/image" Target="../media/image4.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105.xml"/></Relationships>
</file>

<file path=ppt/slides/_rels/slide14.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image" Target="../media/image19.png"/><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image" Target="../media/image18.png"/><Relationship Id="rId2" Type="http://schemas.openxmlformats.org/officeDocument/2006/relationships/tags" Target="../tags/tag107.xml"/><Relationship Id="rId16" Type="http://schemas.openxmlformats.org/officeDocument/2006/relationships/image" Target="../media/image6.emf"/><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17.png"/><Relationship Id="rId5" Type="http://schemas.openxmlformats.org/officeDocument/2006/relationships/tags" Target="../tags/tag110.xml"/><Relationship Id="rId15" Type="http://schemas.microsoft.com/office/2007/relationships/hdphoto" Target="../media/hdphoto1.wdp"/><Relationship Id="rId10" Type="http://schemas.openxmlformats.org/officeDocument/2006/relationships/notesSlide" Target="../notesSlides/notesSlide13.xml"/><Relationship Id="rId4" Type="http://schemas.openxmlformats.org/officeDocument/2006/relationships/tags" Target="../tags/tag109.xml"/><Relationship Id="rId9" Type="http://schemas.openxmlformats.org/officeDocument/2006/relationships/slideLayout" Target="../slideLayouts/slideLayout2.xml"/><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image" Target="../media/image4.png"/><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image" Target="../media/image21.jpe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image" Target="../media/image18.png"/><Relationship Id="rId5" Type="http://schemas.openxmlformats.org/officeDocument/2006/relationships/tags" Target="../tags/tag118.xml"/><Relationship Id="rId10" Type="http://schemas.openxmlformats.org/officeDocument/2006/relationships/notesSlide" Target="../notesSlides/notesSlide14.xml"/><Relationship Id="rId4" Type="http://schemas.openxmlformats.org/officeDocument/2006/relationships/tags" Target="../tags/tag117.xml"/><Relationship Id="rId9" Type="http://schemas.openxmlformats.org/officeDocument/2006/relationships/slideLayout" Target="../slideLayouts/slideLayout2.xml"/><Relationship Id="rId14" Type="http://schemas.openxmlformats.org/officeDocument/2006/relationships/image" Target="../media/image6.emf"/></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24.xml"/><Relationship Id="rId7" Type="http://schemas.openxmlformats.org/officeDocument/2006/relationships/notesSlide" Target="../notesSlides/notesSlide15.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Layout" Target="../slideLayouts/slideLayout6.xml"/><Relationship Id="rId5" Type="http://schemas.openxmlformats.org/officeDocument/2006/relationships/tags" Target="../tags/tag126.xml"/><Relationship Id="rId10" Type="http://schemas.openxmlformats.org/officeDocument/2006/relationships/image" Target="../media/image4.png"/><Relationship Id="rId4" Type="http://schemas.openxmlformats.org/officeDocument/2006/relationships/tags" Target="../tags/tag125.xml"/><Relationship Id="rId9" Type="http://schemas.openxmlformats.org/officeDocument/2006/relationships/image" Target="../media/image6.emf"/></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129.xml"/><Relationship Id="rId7" Type="http://schemas.openxmlformats.org/officeDocument/2006/relationships/notesSlide" Target="../notesSlides/notesSlide16.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slideLayout" Target="../slideLayouts/slideLayout6.xml"/><Relationship Id="rId5" Type="http://schemas.openxmlformats.org/officeDocument/2006/relationships/tags" Target="../tags/tag131.xml"/><Relationship Id="rId10" Type="http://schemas.openxmlformats.org/officeDocument/2006/relationships/image" Target="../media/image4.png"/><Relationship Id="rId4" Type="http://schemas.openxmlformats.org/officeDocument/2006/relationships/tags" Target="../tags/tag130.xml"/><Relationship Id="rId9" Type="http://schemas.openxmlformats.org/officeDocument/2006/relationships/image" Target="../media/image6.emf"/></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34.xml"/><Relationship Id="rId7"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9" Type="http://schemas.openxmlformats.org/officeDocument/2006/relationships/image" Target="../media/image6.emf"/></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0.xml"/><Relationship Id="rId7" Type="http://schemas.openxmlformats.org/officeDocument/2006/relationships/notesSlide" Target="../notesSlides/notesSlide18.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slideLayout" Target="../slideLayouts/slideLayout7.xml"/><Relationship Id="rId5" Type="http://schemas.openxmlformats.org/officeDocument/2006/relationships/tags" Target="../tags/tag142.xml"/><Relationship Id="rId4" Type="http://schemas.openxmlformats.org/officeDocument/2006/relationships/tags" Target="../tags/tag141.xml"/><Relationship Id="rId9" Type="http://schemas.openxmlformats.org/officeDocument/2006/relationships/image" Target="../media/image6.emf"/></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10.xml"/><Relationship Id="rId7" Type="http://schemas.openxmlformats.org/officeDocument/2006/relationships/notesSlide" Target="../notesSlides/notesSlide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1.xml"/><Relationship Id="rId5" Type="http://schemas.openxmlformats.org/officeDocument/2006/relationships/tags" Target="../tags/tag12.xml"/><Relationship Id="rId4" Type="http://schemas.openxmlformats.org/officeDocument/2006/relationships/tags" Target="../tags/tag11.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45.xml"/><Relationship Id="rId7" Type="http://schemas.openxmlformats.org/officeDocument/2006/relationships/tags" Target="../tags/tag149.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image" Target="../media/image6.emf"/><Relationship Id="rId5" Type="http://schemas.openxmlformats.org/officeDocument/2006/relationships/tags" Target="../tags/tag147.xml"/><Relationship Id="rId10" Type="http://schemas.openxmlformats.org/officeDocument/2006/relationships/image" Target="../media/image5.jpeg"/><Relationship Id="rId4" Type="http://schemas.openxmlformats.org/officeDocument/2006/relationships/tags" Target="../tags/tag146.xml"/><Relationship Id="rId9"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image" Target="../media/image6.emf"/><Relationship Id="rId5" Type="http://schemas.openxmlformats.org/officeDocument/2006/relationships/tags" Target="../tags/tag154.xml"/><Relationship Id="rId10" Type="http://schemas.openxmlformats.org/officeDocument/2006/relationships/image" Target="../media/image5.jpeg"/><Relationship Id="rId4" Type="http://schemas.openxmlformats.org/officeDocument/2006/relationships/tags" Target="../tags/tag153.xml"/><Relationship Id="rId9"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59.xml"/><Relationship Id="rId7" Type="http://schemas.openxmlformats.org/officeDocument/2006/relationships/slideLayout" Target="../slideLayouts/slideLayout7.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5" Type="http://schemas.openxmlformats.org/officeDocument/2006/relationships/tags" Target="../tags/tag161.xml"/><Relationship Id="rId10" Type="http://schemas.openxmlformats.org/officeDocument/2006/relationships/image" Target="../media/image6.emf"/><Relationship Id="rId4" Type="http://schemas.openxmlformats.org/officeDocument/2006/relationships/tags" Target="../tags/tag160.xml"/><Relationship Id="rId9" Type="http://schemas.openxmlformats.org/officeDocument/2006/relationships/image" Target="../media/image5.jpeg"/></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165.xml"/><Relationship Id="rId7" Type="http://schemas.openxmlformats.org/officeDocument/2006/relationships/image" Target="../media/image4.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166.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69.xml"/><Relationship Id="rId7" Type="http://schemas.openxmlformats.org/officeDocument/2006/relationships/slideLayout" Target="../slideLayouts/slideLayout7.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9" Type="http://schemas.openxmlformats.org/officeDocument/2006/relationships/image" Target="../media/image6.emf"/></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75.xml"/><Relationship Id="rId7" Type="http://schemas.openxmlformats.org/officeDocument/2006/relationships/notesSlide" Target="../notesSlides/notesSlide24.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slideLayout" Target="../slideLayouts/slideLayout2.xml"/><Relationship Id="rId5" Type="http://schemas.openxmlformats.org/officeDocument/2006/relationships/tags" Target="../tags/tag177.xml"/><Relationship Id="rId4" Type="http://schemas.openxmlformats.org/officeDocument/2006/relationships/tags" Target="../tags/tag176.xml"/><Relationship Id="rId9" Type="http://schemas.openxmlformats.org/officeDocument/2006/relationships/image" Target="../media/image6.emf"/></Relationships>
</file>

<file path=ppt/slides/_rels/slide26.xml.rels><?xml version="1.0" encoding="UTF-8" standalone="yes"?>
<Relationships xmlns="http://schemas.openxmlformats.org/package/2006/relationships"><Relationship Id="rId8" Type="http://schemas.openxmlformats.org/officeDocument/2006/relationships/tags" Target="../tags/tag185.xml"/><Relationship Id="rId13" Type="http://schemas.openxmlformats.org/officeDocument/2006/relationships/diagramQuickStyle" Target="../diagrams/quickStyle2.xml"/><Relationship Id="rId3" Type="http://schemas.openxmlformats.org/officeDocument/2006/relationships/tags" Target="../tags/tag180.xml"/><Relationship Id="rId7" Type="http://schemas.openxmlformats.org/officeDocument/2006/relationships/tags" Target="../tags/tag184.xml"/><Relationship Id="rId12" Type="http://schemas.openxmlformats.org/officeDocument/2006/relationships/diagramLayout" Target="../diagrams/layout2.xml"/><Relationship Id="rId2" Type="http://schemas.openxmlformats.org/officeDocument/2006/relationships/tags" Target="../tags/tag179.xml"/><Relationship Id="rId16" Type="http://schemas.openxmlformats.org/officeDocument/2006/relationships/image" Target="../media/image6.emf"/><Relationship Id="rId1" Type="http://schemas.openxmlformats.org/officeDocument/2006/relationships/tags" Target="../tags/tag178.xml"/><Relationship Id="rId6" Type="http://schemas.openxmlformats.org/officeDocument/2006/relationships/tags" Target="../tags/tag183.xml"/><Relationship Id="rId11" Type="http://schemas.openxmlformats.org/officeDocument/2006/relationships/diagramData" Target="../diagrams/data2.xml"/><Relationship Id="rId5" Type="http://schemas.openxmlformats.org/officeDocument/2006/relationships/tags" Target="../tags/tag182.xml"/><Relationship Id="rId15" Type="http://schemas.microsoft.com/office/2007/relationships/diagramDrawing" Target="../diagrams/drawing2.xml"/><Relationship Id="rId10" Type="http://schemas.openxmlformats.org/officeDocument/2006/relationships/notesSlide" Target="../notesSlides/notesSlide25.xml"/><Relationship Id="rId4" Type="http://schemas.openxmlformats.org/officeDocument/2006/relationships/tags" Target="../tags/tag181.xml"/><Relationship Id="rId9" Type="http://schemas.openxmlformats.org/officeDocument/2006/relationships/slideLayout" Target="../slideLayouts/slideLayout2.xml"/><Relationship Id="rId14" Type="http://schemas.openxmlformats.org/officeDocument/2006/relationships/diagramColors" Target="../diagrams/colors2.xml"/></Relationships>
</file>

<file path=ppt/slides/_rels/slide2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188.xml"/><Relationship Id="rId7" Type="http://schemas.openxmlformats.org/officeDocument/2006/relationships/image" Target="../media/image4.pn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tags" Target="../tags/tag189.xml"/></Relationships>
</file>

<file path=ppt/slides/_rels/slide2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192.xml"/><Relationship Id="rId7" Type="http://schemas.openxmlformats.org/officeDocument/2006/relationships/image" Target="../media/image23.pn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193.xml"/></Relationships>
</file>

<file path=ppt/slides/_rels/slide2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196.xml"/><Relationship Id="rId7" Type="http://schemas.openxmlformats.org/officeDocument/2006/relationships/image" Target="../media/image24.pn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notesSlide" Target="../notesSlides/notesSlide28.xml"/><Relationship Id="rId5" Type="http://schemas.openxmlformats.org/officeDocument/2006/relationships/slideLayout" Target="../slideLayouts/slideLayout7.xml"/><Relationship Id="rId4" Type="http://schemas.openxmlformats.org/officeDocument/2006/relationships/tags" Target="../tags/tag197.xml"/></Relationships>
</file>

<file path=ppt/slides/_rels/slide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00.xml"/><Relationship Id="rId7" Type="http://schemas.openxmlformats.org/officeDocument/2006/relationships/tags" Target="../tags/tag204.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10" Type="http://schemas.openxmlformats.org/officeDocument/2006/relationships/image" Target="../media/image6.emf"/><Relationship Id="rId4" Type="http://schemas.openxmlformats.org/officeDocument/2006/relationships/tags" Target="../tags/tag201.xml"/><Relationship Id="rId9"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07.xml"/><Relationship Id="rId7" Type="http://schemas.openxmlformats.org/officeDocument/2006/relationships/tags" Target="../tags/tag211.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image" Target="../media/image6.emf"/><Relationship Id="rId5" Type="http://schemas.openxmlformats.org/officeDocument/2006/relationships/tags" Target="../tags/tag209.xml"/><Relationship Id="rId10" Type="http://schemas.openxmlformats.org/officeDocument/2006/relationships/image" Target="../media/image5.jpeg"/><Relationship Id="rId4" Type="http://schemas.openxmlformats.org/officeDocument/2006/relationships/tags" Target="../tags/tag208.xml"/><Relationship Id="rId9"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8" Type="http://schemas.openxmlformats.org/officeDocument/2006/relationships/tags" Target="../tags/tag219.xml"/><Relationship Id="rId13" Type="http://schemas.openxmlformats.org/officeDocument/2006/relationships/image" Target="../media/image6.emf"/><Relationship Id="rId3" Type="http://schemas.openxmlformats.org/officeDocument/2006/relationships/tags" Target="../tags/tag214.xml"/><Relationship Id="rId7" Type="http://schemas.openxmlformats.org/officeDocument/2006/relationships/tags" Target="../tags/tag218.xml"/><Relationship Id="rId12" Type="http://schemas.openxmlformats.org/officeDocument/2006/relationships/image" Target="../media/image5.jpeg"/><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11" Type="http://schemas.openxmlformats.org/officeDocument/2006/relationships/notesSlide" Target="../notesSlides/notesSlide31.xml"/><Relationship Id="rId5" Type="http://schemas.openxmlformats.org/officeDocument/2006/relationships/tags" Target="../tags/tag216.xml"/><Relationship Id="rId10" Type="http://schemas.openxmlformats.org/officeDocument/2006/relationships/slideLayout" Target="../slideLayouts/slideLayout7.xml"/><Relationship Id="rId4" Type="http://schemas.openxmlformats.org/officeDocument/2006/relationships/tags" Target="../tags/tag215.xml"/><Relationship Id="rId9" Type="http://schemas.openxmlformats.org/officeDocument/2006/relationships/tags" Target="../tags/tag220.xml"/><Relationship Id="rId14" Type="http://schemas.openxmlformats.org/officeDocument/2006/relationships/image" Target="../media/image25.jpe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23.xml"/><Relationship Id="rId7" Type="http://schemas.openxmlformats.org/officeDocument/2006/relationships/slideLayout" Target="../slideLayouts/slideLayout7.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10" Type="http://schemas.openxmlformats.org/officeDocument/2006/relationships/image" Target="../media/image6.emf"/><Relationship Id="rId4" Type="http://schemas.openxmlformats.org/officeDocument/2006/relationships/tags" Target="../tags/tag224.xml"/><Relationship Id="rId9" Type="http://schemas.openxmlformats.org/officeDocument/2006/relationships/image" Target="../media/image5.jpe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29.xml"/><Relationship Id="rId7" Type="http://schemas.openxmlformats.org/officeDocument/2006/relationships/notesSlide" Target="../notesSlides/notesSlide33.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slideLayout" Target="../slideLayouts/slideLayout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image" Target="../media/image26.jpeg"/></Relationships>
</file>

<file path=ppt/slides/_rels/slide35.xml.rels><?xml version="1.0" encoding="UTF-8" standalone="yes"?>
<Relationships xmlns="http://schemas.openxmlformats.org/package/2006/relationships"><Relationship Id="rId8" Type="http://schemas.openxmlformats.org/officeDocument/2006/relationships/tags" Target="../tags/tag239.xml"/><Relationship Id="rId3" Type="http://schemas.openxmlformats.org/officeDocument/2006/relationships/tags" Target="../tags/tag234.xml"/><Relationship Id="rId7" Type="http://schemas.openxmlformats.org/officeDocument/2006/relationships/tags" Target="../tags/tag238.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image" Target="../media/image6.emf"/><Relationship Id="rId5" Type="http://schemas.openxmlformats.org/officeDocument/2006/relationships/tags" Target="../tags/tag236.xml"/><Relationship Id="rId10" Type="http://schemas.openxmlformats.org/officeDocument/2006/relationships/notesSlide" Target="../notesSlides/notesSlide34.xml"/><Relationship Id="rId4" Type="http://schemas.openxmlformats.org/officeDocument/2006/relationships/tags" Target="../tags/tag235.xml"/><Relationship Id="rId9"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242.xml"/><Relationship Id="rId7" Type="http://schemas.openxmlformats.org/officeDocument/2006/relationships/image" Target="../media/image4.png"/><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slideLayout" Target="../slideLayouts/slideLayout2.xml"/><Relationship Id="rId5" Type="http://schemas.openxmlformats.org/officeDocument/2006/relationships/tags" Target="../tags/tag244.xml"/><Relationship Id="rId4" Type="http://schemas.openxmlformats.org/officeDocument/2006/relationships/tags" Target="../tags/tag243.xml"/></Relationships>
</file>

<file path=ppt/slides/_rels/slide3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247.xml"/><Relationship Id="rId7" Type="http://schemas.openxmlformats.org/officeDocument/2006/relationships/slideLayout" Target="../slideLayouts/slideLayout2.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s>
</file>

<file path=ppt/slides/_rels/slide3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253.xml"/><Relationship Id="rId7" Type="http://schemas.openxmlformats.org/officeDocument/2006/relationships/slideLayout" Target="../slideLayouts/slideLayout2.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59.xml"/><Relationship Id="rId7" Type="http://schemas.openxmlformats.org/officeDocument/2006/relationships/slideLayout" Target="../slideLayouts/slideLayout2.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tags" Target="../tags/tag260.xml"/><Relationship Id="rId9" Type="http://schemas.openxmlformats.org/officeDocument/2006/relationships/image" Target="../media/image6.emf"/></Relationships>
</file>

<file path=ppt/slides/_rels/slide4.xml.rels><?xml version="1.0" encoding="UTF-8" standalone="yes"?>
<Relationships xmlns="http://schemas.openxmlformats.org/package/2006/relationships"><Relationship Id="rId8" Type="http://schemas.openxmlformats.org/officeDocument/2006/relationships/tags" Target="../tags/tag23.xml"/><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6.emf"/><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5.jpeg"/><Relationship Id="rId5" Type="http://schemas.openxmlformats.org/officeDocument/2006/relationships/tags" Target="../tags/tag20.xml"/><Relationship Id="rId10" Type="http://schemas.openxmlformats.org/officeDocument/2006/relationships/notesSlide" Target="../notesSlides/notesSlide3.xml"/><Relationship Id="rId4" Type="http://schemas.openxmlformats.org/officeDocument/2006/relationships/tags" Target="../tags/tag19.xml"/><Relationship Id="rId9"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265.xml"/><Relationship Id="rId7" Type="http://schemas.openxmlformats.org/officeDocument/2006/relationships/image" Target="../media/image24.png"/><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notesSlide" Target="../notesSlides/notesSlide35.xml"/><Relationship Id="rId5" Type="http://schemas.openxmlformats.org/officeDocument/2006/relationships/slideLayout" Target="../slideLayouts/slideLayout7.xml"/><Relationship Id="rId4" Type="http://schemas.openxmlformats.org/officeDocument/2006/relationships/tags" Target="../tags/tag266.xml"/></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69.xml"/><Relationship Id="rId7" Type="http://schemas.openxmlformats.org/officeDocument/2006/relationships/notesSlide" Target="../notesSlides/notesSlide36.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slideLayout" Target="../slideLayouts/slideLayout2.xml"/><Relationship Id="rId5" Type="http://schemas.openxmlformats.org/officeDocument/2006/relationships/tags" Target="../tags/tag271.xml"/><Relationship Id="rId4" Type="http://schemas.openxmlformats.org/officeDocument/2006/relationships/tags" Target="../tags/tag270.xml"/><Relationship Id="rId9" Type="http://schemas.openxmlformats.org/officeDocument/2006/relationships/image" Target="../media/image6.emf"/></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74.xml"/><Relationship Id="rId7" Type="http://schemas.openxmlformats.org/officeDocument/2006/relationships/notesSlide" Target="../notesSlides/notesSlide37.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slideLayout" Target="../slideLayouts/slideLayout2.xml"/><Relationship Id="rId5" Type="http://schemas.openxmlformats.org/officeDocument/2006/relationships/tags" Target="../tags/tag276.xml"/><Relationship Id="rId4" Type="http://schemas.openxmlformats.org/officeDocument/2006/relationships/tags" Target="../tags/tag275.xml"/><Relationship Id="rId9" Type="http://schemas.openxmlformats.org/officeDocument/2006/relationships/image" Target="../media/image6.emf"/></Relationships>
</file>

<file path=ppt/slides/_rels/slide43.xml.rels><?xml version="1.0" encoding="UTF-8" standalone="yes"?>
<Relationships xmlns="http://schemas.openxmlformats.org/package/2006/relationships"><Relationship Id="rId8" Type="http://schemas.openxmlformats.org/officeDocument/2006/relationships/tags" Target="../tags/tag284.xml"/><Relationship Id="rId3" Type="http://schemas.openxmlformats.org/officeDocument/2006/relationships/tags" Target="../tags/tag279.xml"/><Relationship Id="rId7" Type="http://schemas.openxmlformats.org/officeDocument/2006/relationships/tags" Target="../tags/tag283.xml"/><Relationship Id="rId12" Type="http://schemas.openxmlformats.org/officeDocument/2006/relationships/image" Target="../media/image6.emf"/><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image" Target="../media/image5.jpeg"/><Relationship Id="rId5" Type="http://schemas.openxmlformats.org/officeDocument/2006/relationships/tags" Target="../tags/tag281.xml"/><Relationship Id="rId10" Type="http://schemas.openxmlformats.org/officeDocument/2006/relationships/notesSlide" Target="../notesSlides/notesSlide38.xml"/><Relationship Id="rId4" Type="http://schemas.openxmlformats.org/officeDocument/2006/relationships/tags" Target="../tags/tag280.xml"/><Relationship Id="rId9"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openxmlformats.org/officeDocument/2006/relationships/tags" Target="../tags/tag287.xml"/><Relationship Id="rId7" Type="http://schemas.openxmlformats.org/officeDocument/2006/relationships/slideLayout" Target="../slideLayouts/slideLayout7.xml"/><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tags" Target="../tags/tag290.xml"/><Relationship Id="rId5" Type="http://schemas.openxmlformats.org/officeDocument/2006/relationships/tags" Target="../tags/tag289.xml"/><Relationship Id="rId10" Type="http://schemas.openxmlformats.org/officeDocument/2006/relationships/image" Target="../media/image6.emf"/><Relationship Id="rId4" Type="http://schemas.openxmlformats.org/officeDocument/2006/relationships/tags" Target="../tags/tag288.xml"/><Relationship Id="rId9" Type="http://schemas.openxmlformats.org/officeDocument/2006/relationships/image" Target="../media/image5.jpeg"/></Relationships>
</file>

<file path=ppt/slides/_rels/slide4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293.xml"/><Relationship Id="rId7" Type="http://schemas.openxmlformats.org/officeDocument/2006/relationships/image" Target="../media/image4.png"/><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notesSlide" Target="../notesSlides/notesSlide40.xml"/><Relationship Id="rId5" Type="http://schemas.openxmlformats.org/officeDocument/2006/relationships/slideLayout" Target="../slideLayouts/slideLayout2.xml"/><Relationship Id="rId4" Type="http://schemas.openxmlformats.org/officeDocument/2006/relationships/tags" Target="../tags/tag294.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97.xml"/><Relationship Id="rId7" Type="http://schemas.openxmlformats.org/officeDocument/2006/relationships/slideLayout" Target="../slideLayouts/slideLayout2.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5" Type="http://schemas.openxmlformats.org/officeDocument/2006/relationships/tags" Target="../tags/tag299.xml"/><Relationship Id="rId4" Type="http://schemas.openxmlformats.org/officeDocument/2006/relationships/tags" Target="../tags/tag298.xml"/><Relationship Id="rId9" Type="http://schemas.openxmlformats.org/officeDocument/2006/relationships/image" Target="../media/image6.emf"/></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303.xml"/><Relationship Id="rId7" Type="http://schemas.openxmlformats.org/officeDocument/2006/relationships/slideLayout" Target="../slideLayouts/slideLayout2.xml"/><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tags" Target="../tags/tag306.xml"/><Relationship Id="rId5" Type="http://schemas.openxmlformats.org/officeDocument/2006/relationships/tags" Target="../tags/tag305.xml"/><Relationship Id="rId10" Type="http://schemas.openxmlformats.org/officeDocument/2006/relationships/image" Target="../media/image27.jpeg"/><Relationship Id="rId4" Type="http://schemas.openxmlformats.org/officeDocument/2006/relationships/tags" Target="../tags/tag304.xml"/><Relationship Id="rId9" Type="http://schemas.openxmlformats.org/officeDocument/2006/relationships/image" Target="../media/image6.emf"/></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openxmlformats.org/officeDocument/2006/relationships/tags" Target="../tags/tag309.xml"/><Relationship Id="rId7" Type="http://schemas.openxmlformats.org/officeDocument/2006/relationships/slideLayout" Target="../slideLayouts/slideLayout2.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5" Type="http://schemas.openxmlformats.org/officeDocument/2006/relationships/tags" Target="../tags/tag311.xml"/><Relationship Id="rId10" Type="http://schemas.openxmlformats.org/officeDocument/2006/relationships/image" Target="../media/image28.jpeg"/><Relationship Id="rId4" Type="http://schemas.openxmlformats.org/officeDocument/2006/relationships/tags" Target="../tags/tag310.xml"/><Relationship Id="rId9" Type="http://schemas.openxmlformats.org/officeDocument/2006/relationships/image" Target="../media/image6.emf"/></Relationships>
</file>

<file path=ppt/slides/_rels/slide49.xml.rels><?xml version="1.0" encoding="UTF-8" standalone="yes"?>
<Relationships xmlns="http://schemas.openxmlformats.org/package/2006/relationships"><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 Id="rId5" Type="http://schemas.openxmlformats.org/officeDocument/2006/relationships/slideLayout" Target="../slideLayouts/slideLayout1.xml"/><Relationship Id="rId4" Type="http://schemas.openxmlformats.org/officeDocument/2006/relationships/tags" Target="../tags/tag316.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26.xml"/><Relationship Id="rId7"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image" Target="../media/image6.emf"/></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44.xml"/><Relationship Id="rId13" Type="http://schemas.openxmlformats.org/officeDocument/2006/relationships/diagramColors" Target="../diagrams/colors3.xml"/><Relationship Id="rId3" Type="http://schemas.openxmlformats.org/officeDocument/2006/relationships/tags" Target="../tags/tag319.xml"/><Relationship Id="rId7" Type="http://schemas.openxmlformats.org/officeDocument/2006/relationships/slideLayout" Target="../slideLayouts/slideLayout2.xml"/><Relationship Id="rId12" Type="http://schemas.openxmlformats.org/officeDocument/2006/relationships/diagramQuickStyle" Target="../diagrams/quickStyle3.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diagramLayout" Target="../diagrams/layout3.xml"/><Relationship Id="rId5" Type="http://schemas.openxmlformats.org/officeDocument/2006/relationships/tags" Target="../tags/tag321.xml"/><Relationship Id="rId10" Type="http://schemas.openxmlformats.org/officeDocument/2006/relationships/diagramData" Target="../diagrams/data3.xml"/><Relationship Id="rId4" Type="http://schemas.openxmlformats.org/officeDocument/2006/relationships/tags" Target="../tags/tag320.xml"/><Relationship Id="rId9" Type="http://schemas.openxmlformats.org/officeDocument/2006/relationships/image" Target="../media/image6.emf"/><Relationship Id="rId14" Type="http://schemas.microsoft.com/office/2007/relationships/diagramDrawing" Target="../diagrams/drawing3.xml"/></Relationships>
</file>

<file path=ppt/slides/_rels/slide51.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325.xml"/><Relationship Id="rId7" Type="http://schemas.openxmlformats.org/officeDocument/2006/relationships/slideLayout" Target="../slideLayouts/slideLayout7.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tags" Target="../tags/tag328.xml"/><Relationship Id="rId5" Type="http://schemas.openxmlformats.org/officeDocument/2006/relationships/tags" Target="../tags/tag327.xml"/><Relationship Id="rId10" Type="http://schemas.openxmlformats.org/officeDocument/2006/relationships/image" Target="../media/image6.emf"/><Relationship Id="rId4" Type="http://schemas.openxmlformats.org/officeDocument/2006/relationships/tags" Target="../tags/tag326.xml"/><Relationship Id="rId9"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tags" Target="../tags/tag331.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slideLayout" Target="../slideLayouts/slideLayout1.xml"/><Relationship Id="rId5" Type="http://schemas.openxmlformats.org/officeDocument/2006/relationships/tags" Target="../tags/tag333.xml"/><Relationship Id="rId4" Type="http://schemas.openxmlformats.org/officeDocument/2006/relationships/tags" Target="../tags/tag332.xml"/></Relationships>
</file>

<file path=ppt/slides/_rels/slide5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36.xml"/><Relationship Id="rId7" Type="http://schemas.openxmlformats.org/officeDocument/2006/relationships/tags" Target="../tags/tag340.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tags" Target="../tags/tag339.xml"/><Relationship Id="rId11" Type="http://schemas.openxmlformats.org/officeDocument/2006/relationships/image" Target="../media/image6.emf"/><Relationship Id="rId5" Type="http://schemas.openxmlformats.org/officeDocument/2006/relationships/tags" Target="../tags/tag338.xml"/><Relationship Id="rId10" Type="http://schemas.openxmlformats.org/officeDocument/2006/relationships/hyperlink" Target="https://wiki.teluq.ca/wikitedia/uploads/Gagne_9steps_mod.jpg" TargetMode="External"/><Relationship Id="rId4" Type="http://schemas.openxmlformats.org/officeDocument/2006/relationships/tags" Target="../tags/tag337.xml"/><Relationship Id="rId9" Type="http://schemas.openxmlformats.org/officeDocument/2006/relationships/image" Target="../media/image9.jpeg"/></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6.emf"/><Relationship Id="rId3" Type="http://schemas.openxmlformats.org/officeDocument/2006/relationships/tags" Target="../tags/tag343.xml"/><Relationship Id="rId7" Type="http://schemas.openxmlformats.org/officeDocument/2006/relationships/slideLayout" Target="../slideLayouts/slideLayout2.xml"/><Relationship Id="rId12" Type="http://schemas.microsoft.com/office/2007/relationships/diagramDrawing" Target="../diagrams/drawing4.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tags" Target="../tags/tag346.xml"/><Relationship Id="rId11" Type="http://schemas.openxmlformats.org/officeDocument/2006/relationships/diagramColors" Target="../diagrams/colors4.xml"/><Relationship Id="rId5" Type="http://schemas.openxmlformats.org/officeDocument/2006/relationships/tags" Target="../tags/tag345.xml"/><Relationship Id="rId10" Type="http://schemas.openxmlformats.org/officeDocument/2006/relationships/diagramQuickStyle" Target="../diagrams/quickStyle4.xml"/><Relationship Id="rId4" Type="http://schemas.openxmlformats.org/officeDocument/2006/relationships/tags" Target="../tags/tag344.xml"/><Relationship Id="rId9"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49.xml"/><Relationship Id="rId7" Type="http://schemas.openxmlformats.org/officeDocument/2006/relationships/slideLayout" Target="../slideLayouts/slideLayout2.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image" Target="../media/image6.emf"/></Relationships>
</file>

<file path=ppt/slides/_rels/slide56.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image" Target="../media/image6.emf"/><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hyperlink" Target="https://wiki.umontreal.ca/pages/viewpage.action?pageId=78514006" TargetMode="External"/><Relationship Id="rId5" Type="http://schemas.openxmlformats.org/officeDocument/2006/relationships/tags" Target="../tags/tag357.xml"/><Relationship Id="rId10" Type="http://schemas.openxmlformats.org/officeDocument/2006/relationships/image" Target="../media/image15.jpeg"/><Relationship Id="rId4" Type="http://schemas.openxmlformats.org/officeDocument/2006/relationships/tags" Target="../tags/tag356.xml"/><Relationship Id="rId9"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363.xml"/><Relationship Id="rId7" Type="http://schemas.openxmlformats.org/officeDocument/2006/relationships/slideLayout" Target="../slideLayouts/slideLayout2.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5" Type="http://schemas.openxmlformats.org/officeDocument/2006/relationships/tags" Target="../tags/tag365.xml"/><Relationship Id="rId4" Type="http://schemas.openxmlformats.org/officeDocument/2006/relationships/tags" Target="../tags/tag364.xml"/><Relationship Id="rId9" Type="http://schemas.openxmlformats.org/officeDocument/2006/relationships/image" Target="../media/image10.png"/></Relationships>
</file>

<file path=ppt/slides/_rels/slide5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69.xml"/><Relationship Id="rId7" Type="http://schemas.openxmlformats.org/officeDocument/2006/relationships/tags" Target="../tags/tag373.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tags" Target="../tags/tag372.xml"/><Relationship Id="rId11" Type="http://schemas.openxmlformats.org/officeDocument/2006/relationships/image" Target="../media/image6.emf"/><Relationship Id="rId5" Type="http://schemas.openxmlformats.org/officeDocument/2006/relationships/tags" Target="../tags/tag371.xml"/><Relationship Id="rId10" Type="http://schemas.openxmlformats.org/officeDocument/2006/relationships/hyperlink" Target="https://urlz.fr/kuqr" TargetMode="External"/><Relationship Id="rId4" Type="http://schemas.openxmlformats.org/officeDocument/2006/relationships/tags" Target="../tags/tag370.xml"/><Relationship Id="rId9" Type="http://schemas.openxmlformats.org/officeDocument/2006/relationships/image" Target="../media/image12.png"/></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76.xml"/><Relationship Id="rId7" Type="http://schemas.openxmlformats.org/officeDocument/2006/relationships/tags" Target="../tags/tag380.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tags" Target="../tags/tag379.xml"/><Relationship Id="rId11" Type="http://schemas.openxmlformats.org/officeDocument/2006/relationships/image" Target="../media/image6.emf"/><Relationship Id="rId5" Type="http://schemas.openxmlformats.org/officeDocument/2006/relationships/tags" Target="../tags/tag378.xml"/><Relationship Id="rId10" Type="http://schemas.openxmlformats.org/officeDocument/2006/relationships/hyperlink" Target="http://www.nwlink.com/~donclark/history_isd/addie.html" TargetMode="External"/><Relationship Id="rId4" Type="http://schemas.openxmlformats.org/officeDocument/2006/relationships/tags" Target="../tags/tag377.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32.xml"/><Relationship Id="rId7"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image" Target="../media/image6.emf"/></Relationships>
</file>

<file path=ppt/slides/_rels/slide60.xml.rels><?xml version="1.0" encoding="UTF-8" standalone="yes"?>
<Relationships xmlns="http://schemas.openxmlformats.org/package/2006/relationships"><Relationship Id="rId8" Type="http://schemas.openxmlformats.org/officeDocument/2006/relationships/tags" Target="../tags/tag388.xml"/><Relationship Id="rId13" Type="http://schemas.openxmlformats.org/officeDocument/2006/relationships/slideLayout" Target="../slideLayouts/slideLayout2.xml"/><Relationship Id="rId18" Type="http://schemas.openxmlformats.org/officeDocument/2006/relationships/image" Target="../media/image44.png"/><Relationship Id="rId3" Type="http://schemas.openxmlformats.org/officeDocument/2006/relationships/tags" Target="../tags/tag383.xml"/><Relationship Id="rId7" Type="http://schemas.openxmlformats.org/officeDocument/2006/relationships/tags" Target="../tags/tag387.xml"/><Relationship Id="rId12" Type="http://schemas.openxmlformats.org/officeDocument/2006/relationships/tags" Target="../tags/tag392.xml"/><Relationship Id="rId17" Type="http://schemas.openxmlformats.org/officeDocument/2006/relationships/hyperlink" Target="https://psu.pb.unizin.org/idhandbook/chapter/addie/" TargetMode="External"/><Relationship Id="rId2" Type="http://schemas.openxmlformats.org/officeDocument/2006/relationships/tags" Target="../tags/tag382.xml"/><Relationship Id="rId16" Type="http://schemas.openxmlformats.org/officeDocument/2006/relationships/image" Target="../media/image43.png"/><Relationship Id="rId20" Type="http://schemas.openxmlformats.org/officeDocument/2006/relationships/image" Target="../media/image6.emf"/><Relationship Id="rId1" Type="http://schemas.openxmlformats.org/officeDocument/2006/relationships/tags" Target="../tags/tag381.xml"/><Relationship Id="rId6" Type="http://schemas.openxmlformats.org/officeDocument/2006/relationships/tags" Target="../tags/tag386.xml"/><Relationship Id="rId11" Type="http://schemas.openxmlformats.org/officeDocument/2006/relationships/tags" Target="../tags/tag391.xml"/><Relationship Id="rId5" Type="http://schemas.openxmlformats.org/officeDocument/2006/relationships/tags" Target="../tags/tag385.xml"/><Relationship Id="rId15" Type="http://schemas.openxmlformats.org/officeDocument/2006/relationships/image" Target="../media/image42.png"/><Relationship Id="rId10" Type="http://schemas.openxmlformats.org/officeDocument/2006/relationships/tags" Target="../tags/tag390.xml"/><Relationship Id="rId19" Type="http://schemas.openxmlformats.org/officeDocument/2006/relationships/hyperlink" Target="http://www.nwlink.com/~donclark/history_isd/addie.htmlSourdce" TargetMode="External"/><Relationship Id="rId4" Type="http://schemas.openxmlformats.org/officeDocument/2006/relationships/tags" Target="../tags/tag384.xml"/><Relationship Id="rId9" Type="http://schemas.openxmlformats.org/officeDocument/2006/relationships/tags" Target="../tags/tag389.xml"/><Relationship Id="rId14" Type="http://schemas.openxmlformats.org/officeDocument/2006/relationships/image" Target="../media/image41.png"/></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95.xml"/><Relationship Id="rId7" Type="http://schemas.openxmlformats.org/officeDocument/2006/relationships/tags" Target="../tags/tag399.xml"/><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tags" Target="../tags/tag398.xml"/><Relationship Id="rId11" Type="http://schemas.openxmlformats.org/officeDocument/2006/relationships/image" Target="../media/image6.emf"/><Relationship Id="rId5" Type="http://schemas.openxmlformats.org/officeDocument/2006/relationships/tags" Target="../tags/tag397.xml"/><Relationship Id="rId10" Type="http://schemas.openxmlformats.org/officeDocument/2006/relationships/hyperlink" Target="https://www.researchgate.net/figure/Design-Creativity-Loops-model-ADDIE-with-creativity-envelope-and-magnifying-glass_fig3_230600781" TargetMode="External"/><Relationship Id="rId4" Type="http://schemas.openxmlformats.org/officeDocument/2006/relationships/tags" Target="../tags/tag396.xml"/><Relationship Id="rId9" Type="http://schemas.openxmlformats.org/officeDocument/2006/relationships/image" Target="../media/image45.png"/></Relationships>
</file>

<file path=ppt/slides/_rels/slide6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02.xml"/><Relationship Id="rId7" Type="http://schemas.openxmlformats.org/officeDocument/2006/relationships/tags" Target="../tags/tag406.xml"/><Relationship Id="rId2" Type="http://schemas.openxmlformats.org/officeDocument/2006/relationships/tags" Target="../tags/tag401.xml"/><Relationship Id="rId1" Type="http://schemas.openxmlformats.org/officeDocument/2006/relationships/tags" Target="../tags/tag400.xml"/><Relationship Id="rId6" Type="http://schemas.openxmlformats.org/officeDocument/2006/relationships/tags" Target="../tags/tag405.xml"/><Relationship Id="rId11" Type="http://schemas.openxmlformats.org/officeDocument/2006/relationships/image" Target="../media/image6.emf"/><Relationship Id="rId5" Type="http://schemas.openxmlformats.org/officeDocument/2006/relationships/tags" Target="../tags/tag404.xml"/><Relationship Id="rId10" Type="http://schemas.openxmlformats.org/officeDocument/2006/relationships/hyperlink" Target="https://educationaltechnology.net/dick-and-carey-instructional-model/" TargetMode="External"/><Relationship Id="rId4" Type="http://schemas.openxmlformats.org/officeDocument/2006/relationships/tags" Target="../tags/tag403.xml"/><Relationship Id="rId9" Type="http://schemas.openxmlformats.org/officeDocument/2006/relationships/image" Target="../media/image46.png"/></Relationships>
</file>

<file path=ppt/slides/_rels/slide63.xml.rels><?xml version="1.0" encoding="UTF-8" standalone="yes"?>
<Relationships xmlns="http://schemas.openxmlformats.org/package/2006/relationships"><Relationship Id="rId8" Type="http://schemas.openxmlformats.org/officeDocument/2006/relationships/hyperlink" Target="https://www.researchgate.net/figure/eLab-fast-prototyping-model-for-e-learning-design-Botturi-et-al-2007b-p-275_fig3_286586123" TargetMode="External"/><Relationship Id="rId3" Type="http://schemas.openxmlformats.org/officeDocument/2006/relationships/tags" Target="../tags/tag409.xml"/><Relationship Id="rId7" Type="http://schemas.openxmlformats.org/officeDocument/2006/relationships/slideLayout" Target="../slideLayouts/slideLayout2.xml"/><Relationship Id="rId2" Type="http://schemas.openxmlformats.org/officeDocument/2006/relationships/tags" Target="../tags/tag408.xml"/><Relationship Id="rId1" Type="http://schemas.openxmlformats.org/officeDocument/2006/relationships/tags" Target="../tags/tag407.xml"/><Relationship Id="rId6" Type="http://schemas.openxmlformats.org/officeDocument/2006/relationships/tags" Target="../tags/tag412.xml"/><Relationship Id="rId5" Type="http://schemas.openxmlformats.org/officeDocument/2006/relationships/tags" Target="../tags/tag411.xml"/><Relationship Id="rId10" Type="http://schemas.openxmlformats.org/officeDocument/2006/relationships/image" Target="../media/image11.png"/><Relationship Id="rId4" Type="http://schemas.openxmlformats.org/officeDocument/2006/relationships/tags" Target="../tags/tag410.xml"/><Relationship Id="rId9" Type="http://schemas.openxmlformats.org/officeDocument/2006/relationships/image" Target="../media/image6.emf"/></Relationships>
</file>

<file path=ppt/slides/_rels/slide6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15.xml"/><Relationship Id="rId7" Type="http://schemas.openxmlformats.org/officeDocument/2006/relationships/tags" Target="../tags/tag419.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10" Type="http://schemas.openxmlformats.org/officeDocument/2006/relationships/image" Target="../media/image6.emf"/><Relationship Id="rId4" Type="http://schemas.openxmlformats.org/officeDocument/2006/relationships/tags" Target="../tags/tag416.xml"/><Relationship Id="rId9" Type="http://schemas.openxmlformats.org/officeDocument/2006/relationships/image" Target="../media/image14.png"/></Relationships>
</file>

<file path=ppt/slides/_rels/slide6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422.xml"/><Relationship Id="rId7" Type="http://schemas.openxmlformats.org/officeDocument/2006/relationships/slideLayout" Target="../slideLayouts/slideLayout7.xml"/><Relationship Id="rId2" Type="http://schemas.openxmlformats.org/officeDocument/2006/relationships/tags" Target="../tags/tag421.xml"/><Relationship Id="rId1" Type="http://schemas.openxmlformats.org/officeDocument/2006/relationships/tags" Target="../tags/tag420.xml"/><Relationship Id="rId6" Type="http://schemas.openxmlformats.org/officeDocument/2006/relationships/tags" Target="../tags/tag425.xml"/><Relationship Id="rId5" Type="http://schemas.openxmlformats.org/officeDocument/2006/relationships/tags" Target="../tags/tag424.xml"/><Relationship Id="rId10" Type="http://schemas.openxmlformats.org/officeDocument/2006/relationships/image" Target="../media/image6.emf"/><Relationship Id="rId4" Type="http://schemas.openxmlformats.org/officeDocument/2006/relationships/tags" Target="../tags/tag423.xml"/><Relationship Id="rId9" Type="http://schemas.openxmlformats.org/officeDocument/2006/relationships/hyperlink" Target="https://www.researchgate.net/figure/Modele-SAM-Allen-et-Sites-2012_fig2_338610909" TargetMode="External"/></Relationships>
</file>

<file path=ppt/slides/_rels/slide66.xml.rels><?xml version="1.0" encoding="UTF-8" standalone="yes"?>
<Relationships xmlns="http://schemas.openxmlformats.org/package/2006/relationships"><Relationship Id="rId3" Type="http://schemas.openxmlformats.org/officeDocument/2006/relationships/tags" Target="../tags/tag428.xml"/><Relationship Id="rId7" Type="http://schemas.openxmlformats.org/officeDocument/2006/relationships/hyperlink" Target="https://r-libre.teluq.ca/1719/" TargetMode="Externa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2.xml"/><Relationship Id="rId5" Type="http://schemas.openxmlformats.org/officeDocument/2006/relationships/tags" Target="../tags/tag430.xml"/><Relationship Id="rId4" Type="http://schemas.openxmlformats.org/officeDocument/2006/relationships/tags" Target="../tags/tag429.xml"/></Relationships>
</file>

<file path=ppt/slides/_rels/slide67.xml.rels><?xml version="1.0" encoding="UTF-8" standalone="yes"?>
<Relationships xmlns="http://schemas.openxmlformats.org/package/2006/relationships"><Relationship Id="rId3" Type="http://schemas.openxmlformats.org/officeDocument/2006/relationships/tags" Target="../tags/tag433.xml"/><Relationship Id="rId2" Type="http://schemas.openxmlformats.org/officeDocument/2006/relationships/tags" Target="../tags/tag432.xml"/><Relationship Id="rId1" Type="http://schemas.openxmlformats.org/officeDocument/2006/relationships/tags" Target="../tags/tag431.xml"/><Relationship Id="rId5" Type="http://schemas.openxmlformats.org/officeDocument/2006/relationships/slideLayout" Target="../slideLayouts/slideLayout1.xml"/><Relationship Id="rId4" Type="http://schemas.openxmlformats.org/officeDocument/2006/relationships/tags" Target="../tags/tag434.xml"/></Relationships>
</file>

<file path=ppt/slides/_rels/slide68.xml.rels><?xml version="1.0" encoding="UTF-8" standalone="yes"?>
<Relationships xmlns="http://schemas.openxmlformats.org/package/2006/relationships"><Relationship Id="rId8" Type="http://schemas.openxmlformats.org/officeDocument/2006/relationships/tags" Target="../tags/tag442.xml"/><Relationship Id="rId13" Type="http://schemas.openxmlformats.org/officeDocument/2006/relationships/image" Target="../media/image47.png"/><Relationship Id="rId3" Type="http://schemas.openxmlformats.org/officeDocument/2006/relationships/tags" Target="../tags/tag437.xml"/><Relationship Id="rId7" Type="http://schemas.openxmlformats.org/officeDocument/2006/relationships/tags" Target="../tags/tag441.xml"/><Relationship Id="rId12" Type="http://schemas.openxmlformats.org/officeDocument/2006/relationships/notesSlide" Target="../notesSlides/notesSlide46.xml"/><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tags" Target="../tags/tag440.xml"/><Relationship Id="rId11" Type="http://schemas.openxmlformats.org/officeDocument/2006/relationships/slideLayout" Target="../slideLayouts/slideLayout7.xml"/><Relationship Id="rId5" Type="http://schemas.openxmlformats.org/officeDocument/2006/relationships/tags" Target="../tags/tag439.xml"/><Relationship Id="rId10" Type="http://schemas.openxmlformats.org/officeDocument/2006/relationships/tags" Target="../tags/tag444.xml"/><Relationship Id="rId4" Type="http://schemas.openxmlformats.org/officeDocument/2006/relationships/tags" Target="../tags/tag438.xml"/><Relationship Id="rId9" Type="http://schemas.openxmlformats.org/officeDocument/2006/relationships/tags" Target="../tags/tag443.xml"/><Relationship Id="rId14" Type="http://schemas.openxmlformats.org/officeDocument/2006/relationships/image" Target="../media/image6.emf"/></Relationships>
</file>

<file path=ppt/slides/_rels/slide6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447.xml"/><Relationship Id="rId7" Type="http://schemas.openxmlformats.org/officeDocument/2006/relationships/notesSlide" Target="../notesSlides/notesSlide47.xml"/><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slideLayout" Target="../slideLayouts/slideLayout2.xml"/><Relationship Id="rId5" Type="http://schemas.openxmlformats.org/officeDocument/2006/relationships/tags" Target="../tags/tag449.xml"/><Relationship Id="rId4" Type="http://schemas.openxmlformats.org/officeDocument/2006/relationships/tags" Target="../tags/tag448.xml"/></Relationships>
</file>

<file path=ppt/slides/_rels/slide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tags" Target="../tags/tag39.xml"/></Relationships>
</file>

<file path=ppt/slides/_rels/slide70.xml.rels><?xml version="1.0" encoding="UTF-8" standalone="yes"?>
<Relationships xmlns="http://schemas.openxmlformats.org/package/2006/relationships"><Relationship Id="rId8" Type="http://schemas.openxmlformats.org/officeDocument/2006/relationships/notesSlide" Target="../notesSlides/notesSlide48.xml"/><Relationship Id="rId3" Type="http://schemas.openxmlformats.org/officeDocument/2006/relationships/tags" Target="../tags/tag452.xml"/><Relationship Id="rId7" Type="http://schemas.openxmlformats.org/officeDocument/2006/relationships/slideLayout" Target="../slideLayouts/slideLayout6.xml"/><Relationship Id="rId2" Type="http://schemas.openxmlformats.org/officeDocument/2006/relationships/tags" Target="../tags/tag451.xml"/><Relationship Id="rId1" Type="http://schemas.openxmlformats.org/officeDocument/2006/relationships/tags" Target="../tags/tag450.xml"/><Relationship Id="rId6" Type="http://schemas.openxmlformats.org/officeDocument/2006/relationships/tags" Target="../tags/tag455.xml"/><Relationship Id="rId5" Type="http://schemas.openxmlformats.org/officeDocument/2006/relationships/tags" Target="../tags/tag454.xml"/><Relationship Id="rId10" Type="http://schemas.openxmlformats.org/officeDocument/2006/relationships/image" Target="../media/image6.emf"/><Relationship Id="rId4" Type="http://schemas.openxmlformats.org/officeDocument/2006/relationships/tags" Target="../tags/tag453.xml"/><Relationship Id="rId9" Type="http://schemas.openxmlformats.org/officeDocument/2006/relationships/image" Target="../media/image48.png"/></Relationships>
</file>

<file path=ppt/slides/_rels/slide7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458.xml"/><Relationship Id="rId7" Type="http://schemas.openxmlformats.org/officeDocument/2006/relationships/notesSlide" Target="../notesSlides/notesSlide49.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slideLayout" Target="../slideLayouts/slideLayout6.xml"/><Relationship Id="rId5" Type="http://schemas.openxmlformats.org/officeDocument/2006/relationships/tags" Target="../tags/tag460.xml"/><Relationship Id="rId4" Type="http://schemas.openxmlformats.org/officeDocument/2006/relationships/tags" Target="../tags/tag459.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0.xml"/><Relationship Id="rId3" Type="http://schemas.openxmlformats.org/officeDocument/2006/relationships/tags" Target="../tags/tag463.xml"/><Relationship Id="rId7" Type="http://schemas.openxmlformats.org/officeDocument/2006/relationships/slideLayout" Target="../slideLayouts/slideLayout6.xml"/><Relationship Id="rId2" Type="http://schemas.openxmlformats.org/officeDocument/2006/relationships/tags" Target="../tags/tag462.xml"/><Relationship Id="rId1" Type="http://schemas.openxmlformats.org/officeDocument/2006/relationships/tags" Target="../tags/tag461.xml"/><Relationship Id="rId6" Type="http://schemas.openxmlformats.org/officeDocument/2006/relationships/tags" Target="../tags/tag466.xml"/><Relationship Id="rId5" Type="http://schemas.openxmlformats.org/officeDocument/2006/relationships/tags" Target="../tags/tag465.xml"/><Relationship Id="rId4" Type="http://schemas.openxmlformats.org/officeDocument/2006/relationships/tags" Target="../tags/tag464.xml"/><Relationship Id="rId9" Type="http://schemas.openxmlformats.org/officeDocument/2006/relationships/image" Target="../media/image6.emf"/></Relationships>
</file>

<file path=ppt/slides/_rels/slide73.xml.rels><?xml version="1.0" encoding="UTF-8" standalone="yes"?>
<Relationships xmlns="http://schemas.openxmlformats.org/package/2006/relationships"><Relationship Id="rId26" Type="http://schemas.openxmlformats.org/officeDocument/2006/relationships/tags" Target="../tags/tag492.xml"/><Relationship Id="rId21" Type="http://schemas.openxmlformats.org/officeDocument/2006/relationships/tags" Target="../tags/tag487.xml"/><Relationship Id="rId34" Type="http://schemas.openxmlformats.org/officeDocument/2006/relationships/tags" Target="../tags/tag500.xml"/><Relationship Id="rId42" Type="http://schemas.openxmlformats.org/officeDocument/2006/relationships/tags" Target="../tags/tag508.xml"/><Relationship Id="rId47" Type="http://schemas.openxmlformats.org/officeDocument/2006/relationships/tags" Target="../tags/tag513.xml"/><Relationship Id="rId50" Type="http://schemas.openxmlformats.org/officeDocument/2006/relationships/tags" Target="../tags/tag516.xml"/><Relationship Id="rId55" Type="http://schemas.openxmlformats.org/officeDocument/2006/relationships/tags" Target="../tags/tag521.xml"/><Relationship Id="rId63" Type="http://schemas.openxmlformats.org/officeDocument/2006/relationships/image" Target="../media/image52.png"/><Relationship Id="rId68" Type="http://schemas.openxmlformats.org/officeDocument/2006/relationships/image" Target="../media/image6.emf"/><Relationship Id="rId7" Type="http://schemas.openxmlformats.org/officeDocument/2006/relationships/tags" Target="../tags/tag473.xml"/><Relationship Id="rId2" Type="http://schemas.openxmlformats.org/officeDocument/2006/relationships/tags" Target="../tags/tag468.xml"/><Relationship Id="rId16" Type="http://schemas.openxmlformats.org/officeDocument/2006/relationships/tags" Target="../tags/tag482.xml"/><Relationship Id="rId29" Type="http://schemas.openxmlformats.org/officeDocument/2006/relationships/tags" Target="../tags/tag495.xml"/><Relationship Id="rId11" Type="http://schemas.openxmlformats.org/officeDocument/2006/relationships/tags" Target="../tags/tag477.xml"/><Relationship Id="rId24" Type="http://schemas.openxmlformats.org/officeDocument/2006/relationships/tags" Target="../tags/tag490.xml"/><Relationship Id="rId32" Type="http://schemas.openxmlformats.org/officeDocument/2006/relationships/tags" Target="../tags/tag498.xml"/><Relationship Id="rId37" Type="http://schemas.openxmlformats.org/officeDocument/2006/relationships/tags" Target="../tags/tag503.xml"/><Relationship Id="rId40" Type="http://schemas.openxmlformats.org/officeDocument/2006/relationships/tags" Target="../tags/tag506.xml"/><Relationship Id="rId45" Type="http://schemas.openxmlformats.org/officeDocument/2006/relationships/tags" Target="../tags/tag511.xml"/><Relationship Id="rId53" Type="http://schemas.openxmlformats.org/officeDocument/2006/relationships/tags" Target="../tags/tag519.xml"/><Relationship Id="rId58" Type="http://schemas.openxmlformats.org/officeDocument/2006/relationships/slideLayout" Target="../slideLayouts/slideLayout12.xml"/><Relationship Id="rId66" Type="http://schemas.openxmlformats.org/officeDocument/2006/relationships/image" Target="../media/image55.png"/><Relationship Id="rId5" Type="http://schemas.openxmlformats.org/officeDocument/2006/relationships/tags" Target="../tags/tag471.xml"/><Relationship Id="rId61" Type="http://schemas.openxmlformats.org/officeDocument/2006/relationships/image" Target="../media/image50.png"/><Relationship Id="rId19" Type="http://schemas.openxmlformats.org/officeDocument/2006/relationships/tags" Target="../tags/tag485.xml"/><Relationship Id="rId14" Type="http://schemas.openxmlformats.org/officeDocument/2006/relationships/tags" Target="../tags/tag480.xml"/><Relationship Id="rId22" Type="http://schemas.openxmlformats.org/officeDocument/2006/relationships/tags" Target="../tags/tag488.xml"/><Relationship Id="rId27" Type="http://schemas.openxmlformats.org/officeDocument/2006/relationships/tags" Target="../tags/tag493.xml"/><Relationship Id="rId30" Type="http://schemas.openxmlformats.org/officeDocument/2006/relationships/tags" Target="../tags/tag496.xml"/><Relationship Id="rId35" Type="http://schemas.openxmlformats.org/officeDocument/2006/relationships/tags" Target="../tags/tag501.xml"/><Relationship Id="rId43" Type="http://schemas.openxmlformats.org/officeDocument/2006/relationships/tags" Target="../tags/tag509.xml"/><Relationship Id="rId48" Type="http://schemas.openxmlformats.org/officeDocument/2006/relationships/tags" Target="../tags/tag514.xml"/><Relationship Id="rId56" Type="http://schemas.openxmlformats.org/officeDocument/2006/relationships/tags" Target="../tags/tag522.xml"/><Relationship Id="rId64" Type="http://schemas.openxmlformats.org/officeDocument/2006/relationships/image" Target="../media/image53.png"/><Relationship Id="rId8" Type="http://schemas.openxmlformats.org/officeDocument/2006/relationships/tags" Target="../tags/tag474.xml"/><Relationship Id="rId51" Type="http://schemas.openxmlformats.org/officeDocument/2006/relationships/tags" Target="../tags/tag517.xml"/><Relationship Id="rId3" Type="http://schemas.openxmlformats.org/officeDocument/2006/relationships/tags" Target="../tags/tag469.xml"/><Relationship Id="rId12" Type="http://schemas.openxmlformats.org/officeDocument/2006/relationships/tags" Target="../tags/tag478.xml"/><Relationship Id="rId17" Type="http://schemas.openxmlformats.org/officeDocument/2006/relationships/tags" Target="../tags/tag483.xml"/><Relationship Id="rId25" Type="http://schemas.openxmlformats.org/officeDocument/2006/relationships/tags" Target="../tags/tag491.xml"/><Relationship Id="rId33" Type="http://schemas.openxmlformats.org/officeDocument/2006/relationships/tags" Target="../tags/tag499.xml"/><Relationship Id="rId38" Type="http://schemas.openxmlformats.org/officeDocument/2006/relationships/tags" Target="../tags/tag504.xml"/><Relationship Id="rId46" Type="http://schemas.openxmlformats.org/officeDocument/2006/relationships/tags" Target="../tags/tag512.xml"/><Relationship Id="rId59" Type="http://schemas.openxmlformats.org/officeDocument/2006/relationships/notesSlide" Target="../notesSlides/notesSlide51.xml"/><Relationship Id="rId67" Type="http://schemas.openxmlformats.org/officeDocument/2006/relationships/image" Target="../media/image56.png"/><Relationship Id="rId20" Type="http://schemas.openxmlformats.org/officeDocument/2006/relationships/tags" Target="../tags/tag486.xml"/><Relationship Id="rId41" Type="http://schemas.openxmlformats.org/officeDocument/2006/relationships/tags" Target="../tags/tag507.xml"/><Relationship Id="rId54" Type="http://schemas.openxmlformats.org/officeDocument/2006/relationships/tags" Target="../tags/tag520.xml"/><Relationship Id="rId62" Type="http://schemas.openxmlformats.org/officeDocument/2006/relationships/image" Target="../media/image51.png"/><Relationship Id="rId1" Type="http://schemas.openxmlformats.org/officeDocument/2006/relationships/tags" Target="../tags/tag467.xml"/><Relationship Id="rId6" Type="http://schemas.openxmlformats.org/officeDocument/2006/relationships/tags" Target="../tags/tag472.xml"/><Relationship Id="rId15" Type="http://schemas.openxmlformats.org/officeDocument/2006/relationships/tags" Target="../tags/tag481.xml"/><Relationship Id="rId23" Type="http://schemas.openxmlformats.org/officeDocument/2006/relationships/tags" Target="../tags/tag489.xml"/><Relationship Id="rId28" Type="http://schemas.openxmlformats.org/officeDocument/2006/relationships/tags" Target="../tags/tag494.xml"/><Relationship Id="rId36" Type="http://schemas.openxmlformats.org/officeDocument/2006/relationships/tags" Target="../tags/tag502.xml"/><Relationship Id="rId49" Type="http://schemas.openxmlformats.org/officeDocument/2006/relationships/tags" Target="../tags/tag515.xml"/><Relationship Id="rId57" Type="http://schemas.openxmlformats.org/officeDocument/2006/relationships/tags" Target="../tags/tag523.xml"/><Relationship Id="rId10" Type="http://schemas.openxmlformats.org/officeDocument/2006/relationships/tags" Target="../tags/tag476.xml"/><Relationship Id="rId31" Type="http://schemas.openxmlformats.org/officeDocument/2006/relationships/tags" Target="../tags/tag497.xml"/><Relationship Id="rId44" Type="http://schemas.openxmlformats.org/officeDocument/2006/relationships/tags" Target="../tags/tag510.xml"/><Relationship Id="rId52" Type="http://schemas.openxmlformats.org/officeDocument/2006/relationships/tags" Target="../tags/tag518.xml"/><Relationship Id="rId60" Type="http://schemas.openxmlformats.org/officeDocument/2006/relationships/image" Target="../media/image49.png"/><Relationship Id="rId65" Type="http://schemas.openxmlformats.org/officeDocument/2006/relationships/image" Target="../media/image54.png"/><Relationship Id="rId4" Type="http://schemas.openxmlformats.org/officeDocument/2006/relationships/tags" Target="../tags/tag470.xml"/><Relationship Id="rId9" Type="http://schemas.openxmlformats.org/officeDocument/2006/relationships/tags" Target="../tags/tag475.xml"/><Relationship Id="rId13" Type="http://schemas.openxmlformats.org/officeDocument/2006/relationships/tags" Target="../tags/tag479.xml"/><Relationship Id="rId18" Type="http://schemas.openxmlformats.org/officeDocument/2006/relationships/tags" Target="../tags/tag484.xml"/><Relationship Id="rId39" Type="http://schemas.openxmlformats.org/officeDocument/2006/relationships/tags" Target="../tags/tag505.xml"/></Relationships>
</file>

<file path=ppt/slides/_rels/slide7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26.xml"/><Relationship Id="rId7" Type="http://schemas.openxmlformats.org/officeDocument/2006/relationships/tags" Target="../tags/tag530.xml"/><Relationship Id="rId2" Type="http://schemas.openxmlformats.org/officeDocument/2006/relationships/tags" Target="../tags/tag525.xml"/><Relationship Id="rId1" Type="http://schemas.openxmlformats.org/officeDocument/2006/relationships/tags" Target="../tags/tag524.xml"/><Relationship Id="rId6" Type="http://schemas.openxmlformats.org/officeDocument/2006/relationships/tags" Target="../tags/tag529.xml"/><Relationship Id="rId5" Type="http://schemas.openxmlformats.org/officeDocument/2006/relationships/tags" Target="../tags/tag528.xml"/><Relationship Id="rId4" Type="http://schemas.openxmlformats.org/officeDocument/2006/relationships/tags" Target="../tags/tag527.xml"/><Relationship Id="rId9" Type="http://schemas.openxmlformats.org/officeDocument/2006/relationships/image" Target="../media/image6.emf"/></Relationships>
</file>

<file path=ppt/slides/_rels/slide75.xml.rels><?xml version="1.0" encoding="UTF-8" standalone="yes"?>
<Relationships xmlns="http://schemas.openxmlformats.org/package/2006/relationships"><Relationship Id="rId3" Type="http://schemas.openxmlformats.org/officeDocument/2006/relationships/tags" Target="../tags/tag533.xml"/><Relationship Id="rId2" Type="http://schemas.openxmlformats.org/officeDocument/2006/relationships/tags" Target="../tags/tag532.xml"/><Relationship Id="rId1" Type="http://schemas.openxmlformats.org/officeDocument/2006/relationships/tags" Target="../tags/tag531.xml"/><Relationship Id="rId4"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2.xml"/><Relationship Id="rId7"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6.emf"/></Relationships>
</file>

<file path=ppt/slides/_rels/slide9.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6.emf"/><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notesSlide" Target="../notesSlides/notesSlide8.xml"/><Relationship Id="rId5" Type="http://schemas.openxmlformats.org/officeDocument/2006/relationships/tags" Target="../tags/tag50.xml"/><Relationship Id="rId10" Type="http://schemas.openxmlformats.org/officeDocument/2006/relationships/slideLayout" Target="../slideLayouts/slideLayout2.xml"/><Relationship Id="rId4" Type="http://schemas.openxmlformats.org/officeDocument/2006/relationships/tags" Target="../tags/tag49.xml"/><Relationship Id="rId9" Type="http://schemas.openxmlformats.org/officeDocument/2006/relationships/tags" Target="../tags/tag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1451BF-217E-074F-A656-E90CB9699572}"/>
              </a:ext>
            </a:extLst>
          </p:cNvPr>
          <p:cNvSpPr>
            <a:spLocks noGrp="1"/>
          </p:cNvSpPr>
          <p:nvPr>
            <p:ph type="ctrTitle"/>
            <p:custDataLst>
              <p:tags r:id="rId2"/>
            </p:custDataLst>
          </p:nvPr>
        </p:nvSpPr>
        <p:spPr>
          <a:xfrm>
            <a:off x="628335" y="907435"/>
            <a:ext cx="4496115" cy="2718921"/>
          </a:xfrm>
        </p:spPr>
        <p:txBody>
          <a:bodyPr/>
          <a:lstStyle/>
          <a:p>
            <a:pPr>
              <a:lnSpc>
                <a:spcPct val="100000"/>
              </a:lnSpc>
            </a:pPr>
            <a:r>
              <a:rPr lang="fr-CA" sz="3000" b="1">
                <a:effectLst/>
                <a:latin typeface="Overpass" pitchFamily="2" charset="0"/>
                <a:ea typeface="Calibri" panose="020F0502020204030204" pitchFamily="34" charset="0"/>
                <a:cs typeface="Arial" panose="020B0604020202020204" pitchFamily="34" charset="0"/>
              </a:rPr>
              <a:t>Structurer </a:t>
            </a:r>
            <a:br>
              <a:rPr lang="fr-CA" sz="3000" b="1">
                <a:effectLst/>
                <a:latin typeface="Overpass" pitchFamily="2" charset="0"/>
                <a:ea typeface="Calibri" panose="020F0502020204030204" pitchFamily="34" charset="0"/>
                <a:cs typeface="Arial" panose="020B0604020202020204" pitchFamily="34" charset="0"/>
              </a:rPr>
            </a:br>
            <a:r>
              <a:rPr lang="fr-CA" sz="3000" b="1">
                <a:effectLst/>
                <a:latin typeface="Overpass" pitchFamily="2" charset="0"/>
                <a:ea typeface="Calibri" panose="020F0502020204030204" pitchFamily="34" charset="0"/>
                <a:cs typeface="Arial" panose="020B0604020202020204" pitchFamily="34" charset="0"/>
              </a:rPr>
              <a:t>la collaboration autour d’un processus </a:t>
            </a:r>
            <a:br>
              <a:rPr lang="fr-CA" sz="3000" b="1">
                <a:effectLst/>
                <a:latin typeface="Overpass" pitchFamily="2" charset="0"/>
                <a:ea typeface="Calibri" panose="020F0502020204030204" pitchFamily="34" charset="0"/>
                <a:cs typeface="Arial" panose="020B0604020202020204" pitchFamily="34" charset="0"/>
              </a:rPr>
            </a:br>
            <a:r>
              <a:rPr lang="fr-CA" sz="3000" b="1">
                <a:effectLst/>
                <a:latin typeface="Overpass" pitchFamily="2" charset="0"/>
                <a:ea typeface="Calibri" panose="020F0502020204030204" pitchFamily="34" charset="0"/>
                <a:cs typeface="Arial" panose="020B0604020202020204" pitchFamily="34" charset="0"/>
              </a:rPr>
              <a:t>de conception pédagogique</a:t>
            </a:r>
            <a:endParaRPr lang="fr-FR" sz="3000"/>
          </a:p>
        </p:txBody>
      </p:sp>
      <p:sp>
        <p:nvSpPr>
          <p:cNvPr id="5" name="Espace réservé du texte 4">
            <a:extLst>
              <a:ext uri="{FF2B5EF4-FFF2-40B4-BE49-F238E27FC236}">
                <a16:creationId xmlns:a16="http://schemas.microsoft.com/office/drawing/2014/main" id="{5DC24622-F36C-444C-8AD2-3E5E18E63D79}"/>
              </a:ext>
            </a:extLst>
          </p:cNvPr>
          <p:cNvSpPr>
            <a:spLocks noGrp="1"/>
          </p:cNvSpPr>
          <p:nvPr>
            <p:ph type="body" sz="quarter" idx="11"/>
            <p:custDataLst>
              <p:tags r:id="rId3"/>
            </p:custDataLst>
          </p:nvPr>
        </p:nvSpPr>
        <p:spPr/>
        <p:txBody>
          <a:bodyPr/>
          <a:lstStyle/>
          <a:p>
            <a:r>
              <a:rPr lang="fr-FR"/>
              <a:t>Service du développement professionnel</a:t>
            </a:r>
          </a:p>
        </p:txBody>
      </p:sp>
      <p:sp>
        <p:nvSpPr>
          <p:cNvPr id="6" name="Espace réservé du texte 5">
            <a:extLst>
              <a:ext uri="{FF2B5EF4-FFF2-40B4-BE49-F238E27FC236}">
                <a16:creationId xmlns:a16="http://schemas.microsoft.com/office/drawing/2014/main" id="{67DA9B31-8EF4-EA4D-A4D5-E3866ECBC06D}"/>
              </a:ext>
            </a:extLst>
          </p:cNvPr>
          <p:cNvSpPr>
            <a:spLocks noGrp="1"/>
          </p:cNvSpPr>
          <p:nvPr>
            <p:ph type="body" sz="quarter" idx="12"/>
            <p:custDataLst>
              <p:tags r:id="rId4"/>
            </p:custDataLst>
          </p:nvPr>
        </p:nvSpPr>
        <p:spPr/>
        <p:txBody>
          <a:bodyPr/>
          <a:lstStyle/>
          <a:p>
            <a:r>
              <a:rPr lang="fr-FR"/>
              <a:t>Formation continue</a:t>
            </a:r>
          </a:p>
        </p:txBody>
      </p:sp>
      <p:sp>
        <p:nvSpPr>
          <p:cNvPr id="11" name="Sous-titre 2">
            <a:extLst>
              <a:ext uri="{FF2B5EF4-FFF2-40B4-BE49-F238E27FC236}">
                <a16:creationId xmlns:a16="http://schemas.microsoft.com/office/drawing/2014/main" id="{1E68D2A9-C7AE-88CE-AFB6-04277DD88718}"/>
              </a:ext>
            </a:extLst>
          </p:cNvPr>
          <p:cNvSpPr>
            <a:spLocks noGrp="1"/>
          </p:cNvSpPr>
          <p:nvPr>
            <p:ph type="subTitle" idx="1"/>
            <p:custDataLst>
              <p:tags r:id="rId5"/>
            </p:custDataLst>
          </p:nvPr>
        </p:nvSpPr>
        <p:spPr>
          <a:xfrm>
            <a:off x="628335" y="3701270"/>
            <a:ext cx="3781740" cy="708576"/>
          </a:xfrm>
        </p:spPr>
        <p:txBody>
          <a:bodyPr/>
          <a:lstStyle/>
          <a:p>
            <a:r>
              <a:rPr lang="fr-FR"/>
              <a:t>en formation continue</a:t>
            </a:r>
          </a:p>
        </p:txBody>
      </p:sp>
    </p:spTree>
    <p:custDataLst>
      <p:tags r:id="rId1"/>
    </p:custDataLst>
    <p:extLst>
      <p:ext uri="{BB962C8B-B14F-4D97-AF65-F5344CB8AC3E}">
        <p14:creationId xmlns:p14="http://schemas.microsoft.com/office/powerpoint/2010/main" val="3505943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15F5C3-B286-3582-053F-B0809725A863}"/>
              </a:ext>
            </a:extLst>
          </p:cNvPr>
          <p:cNvSpPr>
            <a:spLocks noGrp="1"/>
          </p:cNvSpPr>
          <p:nvPr>
            <p:ph type="title" idx="4294967295"/>
            <p:custDataLst>
              <p:tags r:id="rId2"/>
            </p:custDataLst>
          </p:nvPr>
        </p:nvSpPr>
        <p:spPr>
          <a:xfrm>
            <a:off x="2383578" y="722285"/>
            <a:ext cx="9115425" cy="1189038"/>
          </a:xfrm>
        </p:spPr>
        <p:txBody>
          <a:bodyPr>
            <a:normAutofit/>
          </a:bodyPr>
          <a:lstStyle/>
          <a:p>
            <a:pPr>
              <a:lnSpc>
                <a:spcPct val="100000"/>
              </a:lnSpc>
              <a:spcAft>
                <a:spcPts val="600"/>
              </a:spcAft>
            </a:pPr>
            <a:r>
              <a:rPr lang="fr-CA" sz="3400" b="1">
                <a:latin typeface="Overpass" pitchFamily="2" charset="0"/>
              </a:rPr>
              <a:t>IMPORTANCE D’UN PROCESSUS </a:t>
            </a:r>
            <a:br>
              <a:rPr lang="fr-CA" sz="3400" b="1">
                <a:latin typeface="Overpass" pitchFamily="2" charset="0"/>
              </a:rPr>
            </a:br>
            <a:r>
              <a:rPr lang="fr-CA" sz="3400" b="1">
                <a:latin typeface="Overpass" pitchFamily="2" charset="0"/>
              </a:rPr>
              <a:t>DE CONCEPTION PÉDAGOGIQUE (PCP)</a:t>
            </a:r>
          </a:p>
        </p:txBody>
      </p:sp>
      <p:sp>
        <p:nvSpPr>
          <p:cNvPr id="3" name="Espace réservé du contenu 2">
            <a:extLst>
              <a:ext uri="{FF2B5EF4-FFF2-40B4-BE49-F238E27FC236}">
                <a16:creationId xmlns:a16="http://schemas.microsoft.com/office/drawing/2014/main" id="{5DC8C551-8360-589B-EE91-C56533B45FBA}"/>
              </a:ext>
            </a:extLst>
          </p:cNvPr>
          <p:cNvSpPr>
            <a:spLocks noGrp="1"/>
          </p:cNvSpPr>
          <p:nvPr>
            <p:ph idx="4294967295"/>
            <p:custDataLst>
              <p:tags r:id="rId3"/>
            </p:custDataLst>
          </p:nvPr>
        </p:nvSpPr>
        <p:spPr>
          <a:xfrm>
            <a:off x="2383578" y="2874050"/>
            <a:ext cx="9433507" cy="2566997"/>
          </a:xfrm>
        </p:spPr>
        <p:txBody>
          <a:bodyPr anchor="t">
            <a:noAutofit/>
          </a:bodyPr>
          <a:lstStyle/>
          <a:p>
            <a:pPr marL="274638" indent="-274638">
              <a:lnSpc>
                <a:spcPct val="100000"/>
              </a:lnSpc>
              <a:spcBef>
                <a:spcPts val="0"/>
              </a:spcBef>
              <a:spcAft>
                <a:spcPts val="900"/>
              </a:spcAft>
              <a:buClr>
                <a:srgbClr val="FFC103"/>
              </a:buClr>
              <a:buSzPct val="120000"/>
            </a:pPr>
            <a:r>
              <a:rPr lang="fr-CA" sz="2600">
                <a:latin typeface="Overpass" pitchFamily="2" charset="0"/>
              </a:rPr>
              <a:t>Efficacité (pertinence et cohérence)</a:t>
            </a:r>
          </a:p>
          <a:p>
            <a:pPr marL="274638" indent="-274638">
              <a:lnSpc>
                <a:spcPct val="100000"/>
              </a:lnSpc>
              <a:spcBef>
                <a:spcPts val="0"/>
              </a:spcBef>
              <a:spcAft>
                <a:spcPts val="900"/>
              </a:spcAft>
              <a:buClr>
                <a:srgbClr val="FFC103"/>
              </a:buClr>
              <a:buSzPct val="120000"/>
            </a:pPr>
            <a:r>
              <a:rPr lang="fr-CA" sz="2600">
                <a:latin typeface="Overpass" pitchFamily="2" charset="0"/>
              </a:rPr>
              <a:t>Efficience et rentabilité (le triangle d’or : coût, délai, qualité)</a:t>
            </a:r>
          </a:p>
          <a:p>
            <a:pPr marL="274638" indent="-274638">
              <a:lnSpc>
                <a:spcPct val="100000"/>
              </a:lnSpc>
              <a:spcBef>
                <a:spcPts val="0"/>
              </a:spcBef>
              <a:spcAft>
                <a:spcPts val="900"/>
              </a:spcAft>
              <a:buClr>
                <a:srgbClr val="FFC103"/>
              </a:buClr>
              <a:buSzPct val="120000"/>
            </a:pPr>
            <a:r>
              <a:rPr lang="fr-CA" sz="2600">
                <a:latin typeface="Overpass" pitchFamily="2" charset="0"/>
              </a:rPr>
              <a:t>Gestion de la complexité </a:t>
            </a:r>
          </a:p>
          <a:p>
            <a:pPr marL="274638" indent="-274638">
              <a:lnSpc>
                <a:spcPct val="100000"/>
              </a:lnSpc>
              <a:spcBef>
                <a:spcPts val="0"/>
              </a:spcBef>
              <a:spcAft>
                <a:spcPts val="900"/>
              </a:spcAft>
              <a:buClr>
                <a:srgbClr val="FFC103"/>
              </a:buClr>
              <a:buSzPct val="120000"/>
            </a:pPr>
            <a:r>
              <a:rPr lang="fr-CA" sz="2600">
                <a:latin typeface="Overpass" pitchFamily="2" charset="0"/>
              </a:rPr>
              <a:t>Communication entre les parties prenantes </a:t>
            </a:r>
          </a:p>
          <a:p>
            <a:pPr marL="274638" indent="-274638">
              <a:lnSpc>
                <a:spcPct val="100000"/>
              </a:lnSpc>
              <a:spcBef>
                <a:spcPts val="0"/>
              </a:spcBef>
              <a:spcAft>
                <a:spcPts val="900"/>
              </a:spcAft>
              <a:buClr>
                <a:srgbClr val="FFC103"/>
              </a:buClr>
              <a:buSzPct val="120000"/>
            </a:pPr>
            <a:r>
              <a:rPr lang="fr-CA" sz="2600">
                <a:latin typeface="Overpass" pitchFamily="2" charset="0"/>
              </a:rPr>
              <a:t>Réutilisation du travail réalisé</a:t>
            </a:r>
          </a:p>
        </p:txBody>
      </p:sp>
      <p:pic>
        <p:nvPicPr>
          <p:cNvPr id="4" name="Image 3">
            <a:extLst>
              <a:ext uri="{FF2B5EF4-FFF2-40B4-BE49-F238E27FC236}">
                <a16:creationId xmlns:a16="http://schemas.microsoft.com/office/drawing/2014/main" id="{9262AB99-2D65-31CB-0FFA-3585BB59434B}"/>
              </a:ext>
            </a:extLst>
          </p:cNvPr>
          <p:cNvPicPr>
            <a:picLocks noChangeAspect="1"/>
          </p:cNvPicPr>
          <p:nvPr>
            <p:custDataLst>
              <p:tags r:id="rId4"/>
            </p:custDataLst>
          </p:nvPr>
        </p:nvPicPr>
        <p:blipFill rotWithShape="1">
          <a:blip r:embed="rId9"/>
          <a:srcRect l="20875" b="47373"/>
          <a:stretch/>
        </p:blipFill>
        <p:spPr>
          <a:xfrm rot="5400000">
            <a:off x="-422943" y="422943"/>
            <a:ext cx="2865186" cy="2019300"/>
          </a:xfrm>
          <a:prstGeom prst="rect">
            <a:avLst/>
          </a:prstGeom>
          <a:effectLst>
            <a:outerShdw blurRad="50800" dist="38100" dir="2700000" algn="tl" rotWithShape="0">
              <a:prstClr val="black">
                <a:alpha val="40000"/>
              </a:prstClr>
            </a:outerShdw>
          </a:effectLst>
        </p:spPr>
      </p:pic>
      <p:sp>
        <p:nvSpPr>
          <p:cNvPr id="5" name="Espace réservé du contenu 2">
            <a:extLst>
              <a:ext uri="{FF2B5EF4-FFF2-40B4-BE49-F238E27FC236}">
                <a16:creationId xmlns:a16="http://schemas.microsoft.com/office/drawing/2014/main" id="{45D8B42D-64F5-6403-3818-79A617115340}"/>
              </a:ext>
            </a:extLst>
          </p:cNvPr>
          <p:cNvSpPr txBox="1">
            <a:spLocks/>
          </p:cNvSpPr>
          <p:nvPr>
            <p:custDataLst>
              <p:tags r:id="rId5"/>
            </p:custDataLst>
          </p:nvPr>
        </p:nvSpPr>
        <p:spPr>
          <a:xfrm>
            <a:off x="355309" y="5967764"/>
            <a:ext cx="2820019" cy="7606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fr-CA" sz="1400">
                <a:latin typeface="Overpass" pitchFamily="2" charset="0"/>
              </a:rPr>
              <a:t>Lebrun et Berthelot (1994)</a:t>
            </a:r>
          </a:p>
          <a:p>
            <a:pPr marL="0" indent="0">
              <a:lnSpc>
                <a:spcPct val="100000"/>
              </a:lnSpc>
              <a:spcBef>
                <a:spcPts val="0"/>
              </a:spcBef>
              <a:spcAft>
                <a:spcPts val="600"/>
              </a:spcAft>
              <a:buFont typeface="Arial" panose="020B0604020202020204" pitchFamily="34" charset="0"/>
              <a:buNone/>
            </a:pPr>
            <a:r>
              <a:rPr lang="fr-CA" sz="1400">
                <a:latin typeface="Overpass" pitchFamily="2" charset="0"/>
              </a:rPr>
              <a:t>Basque (2017)</a:t>
            </a:r>
          </a:p>
          <a:p>
            <a:endParaRPr lang="fr-CA" sz="2400"/>
          </a:p>
        </p:txBody>
      </p:sp>
      <p:pic>
        <p:nvPicPr>
          <p:cNvPr id="6" name="Image 5">
            <a:extLst>
              <a:ext uri="{FF2B5EF4-FFF2-40B4-BE49-F238E27FC236}">
                <a16:creationId xmlns:a16="http://schemas.microsoft.com/office/drawing/2014/main" id="{531DF794-0B86-F3FD-A698-DD16E43085E8}"/>
              </a:ext>
            </a:extLst>
          </p:cNvPr>
          <p:cNvPicPr>
            <a:picLocks noChangeAspect="1"/>
          </p:cNvPicPr>
          <p:nvPr>
            <p:custDataLst>
              <p:tags r:id="rId6"/>
            </p:custDataLst>
          </p:nvPr>
        </p:nvPicPr>
        <p:blipFill>
          <a:blip r:embed="rId10"/>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702694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FC55C7E-616A-A5B8-8C5B-0104A0DD8A80}"/>
              </a:ext>
            </a:extLst>
          </p:cNvPr>
          <p:cNvSpPr/>
          <p:nvPr>
            <p:custDataLst>
              <p:tags r:id="rId2"/>
            </p:custDataLst>
          </p:nvPr>
        </p:nvSpPr>
        <p:spPr>
          <a:xfrm>
            <a:off x="98203" y="3592245"/>
            <a:ext cx="2626929" cy="3189555"/>
          </a:xfrm>
          <a:prstGeom prst="rect">
            <a:avLst/>
          </a:prstGeom>
          <a:solidFill>
            <a:schemeClr val="bg1"/>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Rectangle 1">
            <a:extLst>
              <a:ext uri="{FF2B5EF4-FFF2-40B4-BE49-F238E27FC236}">
                <a16:creationId xmlns:a16="http://schemas.microsoft.com/office/drawing/2014/main" id="{7C13ABD0-1FA5-5722-A1D7-66049A54261E}"/>
              </a:ext>
            </a:extLst>
          </p:cNvPr>
          <p:cNvSpPr/>
          <p:nvPr>
            <p:custDataLst>
              <p:tags r:id="rId3"/>
            </p:custDataLst>
          </p:nvPr>
        </p:nvSpPr>
        <p:spPr>
          <a:xfrm>
            <a:off x="0" y="0"/>
            <a:ext cx="12192000" cy="464008"/>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Flèche : droite 2">
            <a:extLst>
              <a:ext uri="{FF2B5EF4-FFF2-40B4-BE49-F238E27FC236}">
                <a16:creationId xmlns:a16="http://schemas.microsoft.com/office/drawing/2014/main" id="{C0C4C11F-E83E-23AA-1F07-62FFB8DA7D62}"/>
              </a:ext>
            </a:extLst>
          </p:cNvPr>
          <p:cNvSpPr/>
          <p:nvPr>
            <p:custDataLst>
              <p:tags r:id="rId4"/>
            </p:custDataLst>
          </p:nvPr>
        </p:nvSpPr>
        <p:spPr>
          <a:xfrm>
            <a:off x="355257" y="2905132"/>
            <a:ext cx="11373323" cy="473302"/>
          </a:xfrm>
          <a:prstGeom prst="rightArrow">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Flèche : droite 3">
            <a:extLst>
              <a:ext uri="{FF2B5EF4-FFF2-40B4-BE49-F238E27FC236}">
                <a16:creationId xmlns:a16="http://schemas.microsoft.com/office/drawing/2014/main" id="{3BC52971-481C-CC05-1EB2-333631C084D3}"/>
              </a:ext>
            </a:extLst>
          </p:cNvPr>
          <p:cNvSpPr/>
          <p:nvPr>
            <p:custDataLst>
              <p:tags r:id="rId5"/>
            </p:custDataLst>
          </p:nvPr>
        </p:nvSpPr>
        <p:spPr>
          <a:xfrm>
            <a:off x="355256" y="555973"/>
            <a:ext cx="11373323" cy="587803"/>
          </a:xfrm>
          <a:prstGeom prst="rightArrow">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a:latin typeface="Overpass" pitchFamily="2" charset="0"/>
              </a:rPr>
              <a:t>BEHAVIORISME  –  COGNITIVISME  –  CONSTRUCTIVISME  –  APPROCHE ARCHITECTURALE  –  PROTOTYPAGE  -  AGILE</a:t>
            </a:r>
          </a:p>
        </p:txBody>
      </p:sp>
      <p:sp>
        <p:nvSpPr>
          <p:cNvPr id="19" name="Espace réservé du contenu 4">
            <a:extLst>
              <a:ext uri="{FF2B5EF4-FFF2-40B4-BE49-F238E27FC236}">
                <a16:creationId xmlns:a16="http://schemas.microsoft.com/office/drawing/2014/main" id="{AB6310E9-46AE-0EDC-B8E4-647702810CBC}"/>
              </a:ext>
            </a:extLst>
          </p:cNvPr>
          <p:cNvSpPr txBox="1">
            <a:spLocks/>
          </p:cNvSpPr>
          <p:nvPr>
            <p:custDataLst>
              <p:tags r:id="rId6"/>
            </p:custDataLst>
          </p:nvPr>
        </p:nvSpPr>
        <p:spPr>
          <a:xfrm>
            <a:off x="292392" y="1135986"/>
            <a:ext cx="1984502" cy="14317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75" lvl="1" indent="-142875">
              <a:spcBef>
                <a:spcPts val="0"/>
              </a:spcBef>
              <a:spcAft>
                <a:spcPts val="300"/>
              </a:spcAft>
            </a:pPr>
            <a:r>
              <a:rPr lang="fr-CA" sz="1050">
                <a:latin typeface="Overpass" pitchFamily="2" charset="0"/>
              </a:rPr>
              <a:t>Gagné (1965, 1985) – </a:t>
            </a:r>
            <a:br>
              <a:rPr lang="fr-CA" sz="1050">
                <a:latin typeface="Overpass" pitchFamily="2" charset="0"/>
              </a:rPr>
            </a:br>
            <a:r>
              <a:rPr lang="fr-CA" sz="1050">
                <a:latin typeface="Overpass" pitchFamily="2" charset="0"/>
              </a:rPr>
              <a:t>9 événements</a:t>
            </a:r>
          </a:p>
          <a:p>
            <a:pPr marL="142875" lvl="1" indent="-142875">
              <a:spcBef>
                <a:spcPts val="0"/>
              </a:spcBef>
              <a:spcAft>
                <a:spcPts val="300"/>
              </a:spcAft>
            </a:pPr>
            <a:r>
              <a:rPr lang="fr-CA" sz="1050">
                <a:latin typeface="Overpass" pitchFamily="2" charset="0"/>
              </a:rPr>
              <a:t>Gagné et Briggs (1974)</a:t>
            </a:r>
          </a:p>
          <a:p>
            <a:pPr marL="142875" lvl="1" indent="-142875">
              <a:spcBef>
                <a:spcPts val="0"/>
              </a:spcBef>
              <a:spcAft>
                <a:spcPts val="300"/>
              </a:spcAft>
            </a:pPr>
            <a:r>
              <a:rPr lang="fr-CA" sz="1050">
                <a:latin typeface="Overpass" pitchFamily="2" charset="0"/>
              </a:rPr>
              <a:t>Florida State </a:t>
            </a:r>
            <a:r>
              <a:rPr lang="fr-CA" sz="1050" err="1">
                <a:latin typeface="Overpass" pitchFamily="2" charset="0"/>
              </a:rPr>
              <a:t>University</a:t>
            </a:r>
            <a:r>
              <a:rPr lang="fr-CA" sz="1050">
                <a:latin typeface="Overpass" pitchFamily="2" charset="0"/>
              </a:rPr>
              <a:t> (1975) - ADDIE</a:t>
            </a:r>
          </a:p>
          <a:p>
            <a:pPr marL="142875" lvl="1" indent="-142875">
              <a:spcBef>
                <a:spcPts val="0"/>
              </a:spcBef>
              <a:spcAft>
                <a:spcPts val="300"/>
              </a:spcAft>
            </a:pPr>
            <a:r>
              <a:rPr lang="fr-CA" sz="1050">
                <a:latin typeface="Overpass" pitchFamily="2" charset="0"/>
              </a:rPr>
              <a:t>Brien (1981) - DP</a:t>
            </a:r>
          </a:p>
          <a:p>
            <a:pPr marL="142875" lvl="1" indent="-142875">
              <a:spcBef>
                <a:spcPts val="0"/>
              </a:spcBef>
              <a:spcAft>
                <a:spcPts val="300"/>
              </a:spcAft>
            </a:pPr>
            <a:r>
              <a:rPr lang="fr-CA" sz="1050">
                <a:latin typeface="Overpass" pitchFamily="2" charset="0"/>
              </a:rPr>
              <a:t>Brien (1990, 1997) </a:t>
            </a:r>
          </a:p>
          <a:p>
            <a:pPr marL="142875" lvl="1" indent="-142875">
              <a:spcBef>
                <a:spcPts val="0"/>
              </a:spcBef>
              <a:spcAft>
                <a:spcPts val="300"/>
              </a:spcAft>
            </a:pPr>
            <a:r>
              <a:rPr lang="fr-CA" sz="1050">
                <a:latin typeface="Overpass" pitchFamily="2" charset="0"/>
              </a:rPr>
              <a:t>Lebrun et Berthelot (1994)</a:t>
            </a:r>
          </a:p>
        </p:txBody>
      </p:sp>
      <p:graphicFrame>
        <p:nvGraphicFramePr>
          <p:cNvPr id="20" name="Diagramme 19">
            <a:hlinkClick r:id="rId38" action="ppaction://hlinksldjump"/>
            <a:extLst>
              <a:ext uri="{FF2B5EF4-FFF2-40B4-BE49-F238E27FC236}">
                <a16:creationId xmlns:a16="http://schemas.microsoft.com/office/drawing/2014/main" id="{9B522217-52B7-CE22-BD74-D871EBE427AD}"/>
              </a:ext>
            </a:extLst>
          </p:cNvPr>
          <p:cNvGraphicFramePr/>
          <p:nvPr>
            <p:custDataLst>
              <p:tags r:id="rId7"/>
            </p:custDataLst>
            <p:extLst>
              <p:ext uri="{D42A27DB-BD31-4B8C-83A1-F6EECF244321}">
                <p14:modId xmlns:p14="http://schemas.microsoft.com/office/powerpoint/2010/main" val="845321310"/>
              </p:ext>
            </p:extLst>
          </p:nvPr>
        </p:nvGraphicFramePr>
        <p:xfrm>
          <a:off x="-86770" y="3701088"/>
          <a:ext cx="1538748" cy="1400710"/>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pic>
        <p:nvPicPr>
          <p:cNvPr id="21" name="Image 20">
            <a:hlinkClick r:id="rId44" action="ppaction://hlinksldjump"/>
            <a:extLst>
              <a:ext uri="{FF2B5EF4-FFF2-40B4-BE49-F238E27FC236}">
                <a16:creationId xmlns:a16="http://schemas.microsoft.com/office/drawing/2014/main" id="{0273A3E4-9074-9D8B-83F6-5AEF57095143}"/>
              </a:ext>
            </a:extLst>
          </p:cNvPr>
          <p:cNvPicPr>
            <a:picLocks noChangeAspect="1"/>
          </p:cNvPicPr>
          <p:nvPr>
            <p:custDataLst>
              <p:tags r:id="rId8"/>
            </p:custDataLst>
          </p:nvPr>
        </p:nvPicPr>
        <p:blipFill rotWithShape="1">
          <a:blip r:embed="rId45"/>
          <a:srcRect l="24107" t="13900" r="20561" b="3878"/>
          <a:stretch/>
        </p:blipFill>
        <p:spPr>
          <a:xfrm flipH="1">
            <a:off x="1243028" y="5547480"/>
            <a:ext cx="1378947" cy="1119338"/>
          </a:xfrm>
          <a:prstGeom prst="rect">
            <a:avLst/>
          </a:prstGeom>
        </p:spPr>
      </p:pic>
      <p:pic>
        <p:nvPicPr>
          <p:cNvPr id="22" name="Image 21">
            <a:hlinkClick r:id="rId46" action="ppaction://hlinksldjump"/>
            <a:extLst>
              <a:ext uri="{FF2B5EF4-FFF2-40B4-BE49-F238E27FC236}">
                <a16:creationId xmlns:a16="http://schemas.microsoft.com/office/drawing/2014/main" id="{EF440FD0-8285-7178-7EB6-DD001ADAE19F}"/>
              </a:ext>
            </a:extLst>
          </p:cNvPr>
          <p:cNvPicPr>
            <a:picLocks noChangeAspect="1"/>
          </p:cNvPicPr>
          <p:nvPr>
            <p:custDataLst>
              <p:tags r:id="rId9"/>
            </p:custDataLst>
          </p:nvPr>
        </p:nvPicPr>
        <p:blipFill rotWithShape="1">
          <a:blip r:embed="rId47"/>
          <a:srcRect t="2891" b="4025"/>
          <a:stretch/>
        </p:blipFill>
        <p:spPr>
          <a:xfrm>
            <a:off x="124898" y="5268436"/>
            <a:ext cx="1159745" cy="1400710"/>
          </a:xfrm>
          <a:prstGeom prst="rect">
            <a:avLst/>
          </a:prstGeom>
        </p:spPr>
      </p:pic>
      <p:pic>
        <p:nvPicPr>
          <p:cNvPr id="23" name="Picture 2">
            <a:hlinkClick r:id="rId48" action="ppaction://hlinksldjump"/>
            <a:extLst>
              <a:ext uri="{FF2B5EF4-FFF2-40B4-BE49-F238E27FC236}">
                <a16:creationId xmlns:a16="http://schemas.microsoft.com/office/drawing/2014/main" id="{02A8E8DB-01DB-45CF-175A-B3732D993310}"/>
              </a:ext>
            </a:extLst>
          </p:cNvPr>
          <p:cNvPicPr>
            <a:picLocks noChangeAspect="1" noChangeArrowheads="1"/>
          </p:cNvPicPr>
          <p:nvPr>
            <p:custDataLst>
              <p:tags r:id="rId10"/>
            </p:custDataLst>
          </p:nvPr>
        </p:nvPicPr>
        <p:blipFill>
          <a:blip r:embed="rId49">
            <a:extLst>
              <a:ext uri="{28A0092B-C50C-407E-A947-70E740481C1C}">
                <a14:useLocalDpi xmlns:a14="http://schemas.microsoft.com/office/drawing/2010/main" val="0"/>
              </a:ext>
            </a:extLst>
          </a:blip>
          <a:srcRect/>
          <a:stretch>
            <a:fillRect/>
          </a:stretch>
        </p:blipFill>
        <p:spPr bwMode="auto">
          <a:xfrm>
            <a:off x="1243028" y="4779773"/>
            <a:ext cx="1378952" cy="77468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e 28">
            <a:extLst>
              <a:ext uri="{FF2B5EF4-FFF2-40B4-BE49-F238E27FC236}">
                <a16:creationId xmlns:a16="http://schemas.microsoft.com/office/drawing/2014/main" id="{9EB97382-D021-5F34-2C06-DA3312FD43AB}"/>
              </a:ext>
            </a:extLst>
          </p:cNvPr>
          <p:cNvGrpSpPr/>
          <p:nvPr>
            <p:custDataLst>
              <p:tags r:id="rId11"/>
            </p:custDataLst>
          </p:nvPr>
        </p:nvGrpSpPr>
        <p:grpSpPr>
          <a:xfrm>
            <a:off x="3488507" y="5226892"/>
            <a:ext cx="2011814" cy="1483179"/>
            <a:chOff x="3203108" y="4876312"/>
            <a:chExt cx="2011814" cy="1483179"/>
          </a:xfrm>
        </p:grpSpPr>
        <p:sp>
          <p:nvSpPr>
            <p:cNvPr id="28" name="Rectangle 27">
              <a:extLst>
                <a:ext uri="{FF2B5EF4-FFF2-40B4-BE49-F238E27FC236}">
                  <a16:creationId xmlns:a16="http://schemas.microsoft.com/office/drawing/2014/main" id="{5A9C7539-BD4A-C425-7CE5-5C32FA42FFD5}"/>
                </a:ext>
              </a:extLst>
            </p:cNvPr>
            <p:cNvSpPr/>
            <p:nvPr/>
          </p:nvSpPr>
          <p:spPr>
            <a:xfrm>
              <a:off x="3203108" y="4876312"/>
              <a:ext cx="2011814" cy="1483179"/>
            </a:xfrm>
            <a:prstGeom prst="rect">
              <a:avLst/>
            </a:prstGeom>
            <a:solidFill>
              <a:schemeClr val="bg1"/>
            </a:solid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7" name="Image 26">
              <a:hlinkClick r:id="rId50" action="ppaction://hlinksldjump"/>
              <a:extLst>
                <a:ext uri="{FF2B5EF4-FFF2-40B4-BE49-F238E27FC236}">
                  <a16:creationId xmlns:a16="http://schemas.microsoft.com/office/drawing/2014/main" id="{A9FAAF6E-6673-AFE4-876C-A4F204C4A6EA}"/>
                </a:ext>
              </a:extLst>
            </p:cNvPr>
            <p:cNvPicPr>
              <a:picLocks noChangeAspect="1"/>
            </p:cNvPicPr>
            <p:nvPr/>
          </p:nvPicPr>
          <p:blipFill>
            <a:blip r:embed="rId51"/>
            <a:stretch>
              <a:fillRect/>
            </a:stretch>
          </p:blipFill>
          <p:spPr>
            <a:xfrm>
              <a:off x="3285152" y="4941227"/>
              <a:ext cx="1834330" cy="1360800"/>
            </a:xfrm>
            <a:prstGeom prst="rect">
              <a:avLst/>
            </a:prstGeom>
          </p:spPr>
        </p:pic>
      </p:grpSp>
      <p:sp>
        <p:nvSpPr>
          <p:cNvPr id="32" name="Rectangle 31">
            <a:extLst>
              <a:ext uri="{FF2B5EF4-FFF2-40B4-BE49-F238E27FC236}">
                <a16:creationId xmlns:a16="http://schemas.microsoft.com/office/drawing/2014/main" id="{B4E8BBE2-E03B-6C9C-4AC5-837DEACB5342}"/>
              </a:ext>
            </a:extLst>
          </p:cNvPr>
          <p:cNvSpPr/>
          <p:nvPr>
            <p:custDataLst>
              <p:tags r:id="rId12"/>
            </p:custDataLst>
          </p:nvPr>
        </p:nvSpPr>
        <p:spPr>
          <a:xfrm>
            <a:off x="5069061" y="3797750"/>
            <a:ext cx="2011814" cy="1290880"/>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1" name="Image 30">
            <a:hlinkClick r:id="rId52" action="ppaction://hlinksldjump"/>
            <a:extLst>
              <a:ext uri="{FF2B5EF4-FFF2-40B4-BE49-F238E27FC236}">
                <a16:creationId xmlns:a16="http://schemas.microsoft.com/office/drawing/2014/main" id="{E63F8D4C-BC27-7821-50EA-0F628DD3AA73}"/>
              </a:ext>
            </a:extLst>
          </p:cNvPr>
          <p:cNvPicPr>
            <a:picLocks noChangeAspect="1"/>
          </p:cNvPicPr>
          <p:nvPr>
            <p:custDataLst>
              <p:tags r:id="rId13"/>
            </p:custDataLst>
          </p:nvPr>
        </p:nvPicPr>
        <p:blipFill rotWithShape="1">
          <a:blip r:embed="rId53"/>
          <a:srcRect t="1" b="4285"/>
          <a:stretch/>
        </p:blipFill>
        <p:spPr>
          <a:xfrm>
            <a:off x="5119997" y="3843179"/>
            <a:ext cx="1828053" cy="1218742"/>
          </a:xfrm>
          <a:prstGeom prst="rect">
            <a:avLst/>
          </a:prstGeom>
        </p:spPr>
      </p:pic>
      <p:sp>
        <p:nvSpPr>
          <p:cNvPr id="34" name="Rectangle 33">
            <a:extLst>
              <a:ext uri="{FF2B5EF4-FFF2-40B4-BE49-F238E27FC236}">
                <a16:creationId xmlns:a16="http://schemas.microsoft.com/office/drawing/2014/main" id="{71371922-3B9C-276D-AD25-54C41373EDC4}"/>
              </a:ext>
            </a:extLst>
          </p:cNvPr>
          <p:cNvSpPr/>
          <p:nvPr>
            <p:custDataLst>
              <p:tags r:id="rId14"/>
            </p:custDataLst>
          </p:nvPr>
        </p:nvSpPr>
        <p:spPr>
          <a:xfrm>
            <a:off x="6649617" y="5187022"/>
            <a:ext cx="2011814" cy="1483179"/>
          </a:xfrm>
          <a:prstGeom prst="rect">
            <a:avLst/>
          </a:prstGeom>
          <a:solidFill>
            <a:schemeClr val="bg1"/>
          </a:solidFill>
          <a:ln w="28575">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3" name="Image 32">
            <a:hlinkClick r:id="rId54" action="ppaction://hlinksldjump"/>
            <a:extLst>
              <a:ext uri="{FF2B5EF4-FFF2-40B4-BE49-F238E27FC236}">
                <a16:creationId xmlns:a16="http://schemas.microsoft.com/office/drawing/2014/main" id="{C8CCD6A5-44C0-11A6-F69C-B9885908B52A}"/>
              </a:ext>
            </a:extLst>
          </p:cNvPr>
          <p:cNvPicPr>
            <a:picLocks noChangeAspect="1"/>
          </p:cNvPicPr>
          <p:nvPr>
            <p:custDataLst>
              <p:tags r:id="rId15"/>
            </p:custDataLst>
          </p:nvPr>
        </p:nvPicPr>
        <p:blipFill rotWithShape="1">
          <a:blip r:embed="rId55"/>
          <a:srcRect l="4549" t="2428" r="4814" b="1880"/>
          <a:stretch/>
        </p:blipFill>
        <p:spPr>
          <a:xfrm>
            <a:off x="6886893" y="5313384"/>
            <a:ext cx="1346379" cy="1230453"/>
          </a:xfrm>
          <a:prstGeom prst="rect">
            <a:avLst/>
          </a:prstGeom>
        </p:spPr>
      </p:pic>
      <p:sp>
        <p:nvSpPr>
          <p:cNvPr id="37" name="Rectangle 36">
            <a:extLst>
              <a:ext uri="{FF2B5EF4-FFF2-40B4-BE49-F238E27FC236}">
                <a16:creationId xmlns:a16="http://schemas.microsoft.com/office/drawing/2014/main" id="{E77AF3CB-0760-45F7-C552-B36F63898A9F}"/>
              </a:ext>
            </a:extLst>
          </p:cNvPr>
          <p:cNvSpPr/>
          <p:nvPr>
            <p:custDataLst>
              <p:tags r:id="rId16"/>
            </p:custDataLst>
          </p:nvPr>
        </p:nvSpPr>
        <p:spPr>
          <a:xfrm>
            <a:off x="7915290" y="3934002"/>
            <a:ext cx="2641985" cy="1107606"/>
          </a:xfrm>
          <a:prstGeom prst="rect">
            <a:avLst/>
          </a:prstGeom>
          <a:solidFill>
            <a:schemeClr val="bg1"/>
          </a:solidFill>
          <a:ln w="28575">
            <a:solidFill>
              <a:srgbClr val="E305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6" name="Image 35">
            <a:hlinkClick r:id="rId56" action="ppaction://hlinksldjump"/>
            <a:extLst>
              <a:ext uri="{FF2B5EF4-FFF2-40B4-BE49-F238E27FC236}">
                <a16:creationId xmlns:a16="http://schemas.microsoft.com/office/drawing/2014/main" id="{28A69E20-A691-A446-29B0-2C99C3331E49}"/>
              </a:ext>
            </a:extLst>
          </p:cNvPr>
          <p:cNvPicPr>
            <a:picLocks noChangeAspect="1"/>
          </p:cNvPicPr>
          <p:nvPr>
            <p:custDataLst>
              <p:tags r:id="rId17"/>
            </p:custDataLst>
          </p:nvPr>
        </p:nvPicPr>
        <p:blipFill>
          <a:blip r:embed="rId57">
            <a:extLst>
              <a:ext uri="{28A0092B-C50C-407E-A947-70E740481C1C}">
                <a14:useLocalDpi xmlns:a14="http://schemas.microsoft.com/office/drawing/2010/main" val="0"/>
              </a:ext>
            </a:extLst>
          </a:blip>
          <a:stretch>
            <a:fillRect/>
          </a:stretch>
        </p:blipFill>
        <p:spPr>
          <a:xfrm>
            <a:off x="7997261" y="4047221"/>
            <a:ext cx="2477636" cy="867367"/>
          </a:xfrm>
          <a:prstGeom prst="rect">
            <a:avLst/>
          </a:prstGeom>
        </p:spPr>
      </p:pic>
      <p:sp>
        <p:nvSpPr>
          <p:cNvPr id="41" name="Rectangle 40">
            <a:extLst>
              <a:ext uri="{FF2B5EF4-FFF2-40B4-BE49-F238E27FC236}">
                <a16:creationId xmlns:a16="http://schemas.microsoft.com/office/drawing/2014/main" id="{E12F9CD7-95E4-CDF2-B911-F3F719833C8E}"/>
              </a:ext>
            </a:extLst>
          </p:cNvPr>
          <p:cNvSpPr/>
          <p:nvPr>
            <p:custDataLst>
              <p:tags r:id="rId18"/>
            </p:custDataLst>
          </p:nvPr>
        </p:nvSpPr>
        <p:spPr>
          <a:xfrm>
            <a:off x="9839350" y="5313384"/>
            <a:ext cx="2011814" cy="1396687"/>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40" name="Image 39">
            <a:hlinkClick r:id="rId58" action="ppaction://hlinksldjump"/>
            <a:extLst>
              <a:ext uri="{FF2B5EF4-FFF2-40B4-BE49-F238E27FC236}">
                <a16:creationId xmlns:a16="http://schemas.microsoft.com/office/drawing/2014/main" id="{12494E90-9456-DDA9-25D0-9CD3525D66C3}"/>
              </a:ext>
            </a:extLst>
          </p:cNvPr>
          <p:cNvPicPr>
            <a:picLocks noChangeAspect="1"/>
          </p:cNvPicPr>
          <p:nvPr>
            <p:custDataLst>
              <p:tags r:id="rId19"/>
            </p:custDataLst>
          </p:nvPr>
        </p:nvPicPr>
        <p:blipFill>
          <a:blip r:embed="rId59"/>
          <a:stretch>
            <a:fillRect/>
          </a:stretch>
        </p:blipFill>
        <p:spPr>
          <a:xfrm>
            <a:off x="10068665" y="5389491"/>
            <a:ext cx="1553185" cy="1232446"/>
          </a:xfrm>
          <a:prstGeom prst="rect">
            <a:avLst/>
          </a:prstGeom>
        </p:spPr>
      </p:pic>
      <p:grpSp>
        <p:nvGrpSpPr>
          <p:cNvPr id="49" name="Groupe 48">
            <a:extLst>
              <a:ext uri="{FF2B5EF4-FFF2-40B4-BE49-F238E27FC236}">
                <a16:creationId xmlns:a16="http://schemas.microsoft.com/office/drawing/2014/main" id="{A1A0288D-94A0-0FF0-71B6-067D72425E67}"/>
              </a:ext>
            </a:extLst>
          </p:cNvPr>
          <p:cNvGrpSpPr/>
          <p:nvPr>
            <p:custDataLst>
              <p:tags r:id="rId20"/>
            </p:custDataLst>
          </p:nvPr>
        </p:nvGrpSpPr>
        <p:grpSpPr>
          <a:xfrm>
            <a:off x="1044056" y="2619463"/>
            <a:ext cx="578497" cy="972782"/>
            <a:chOff x="1044056" y="2619463"/>
            <a:chExt cx="578497" cy="972782"/>
          </a:xfrm>
        </p:grpSpPr>
        <p:sp>
          <p:nvSpPr>
            <p:cNvPr id="5" name="Ellipse 4">
              <a:extLst>
                <a:ext uri="{FF2B5EF4-FFF2-40B4-BE49-F238E27FC236}">
                  <a16:creationId xmlns:a16="http://schemas.microsoft.com/office/drawing/2014/main" id="{D0C6D20A-2A15-81C3-CAAC-64F35A699A6D}"/>
                </a:ext>
              </a:extLst>
            </p:cNvPr>
            <p:cNvSpPr/>
            <p:nvPr/>
          </p:nvSpPr>
          <p:spPr>
            <a:xfrm>
              <a:off x="1044056" y="2821235"/>
              <a:ext cx="578497" cy="589935"/>
            </a:xfrm>
            <a:prstGeom prst="ellipse">
              <a:avLst/>
            </a:prstGeom>
            <a:solidFill>
              <a:srgbClr val="ED7D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2" name="Connecteur droit 11">
              <a:extLst>
                <a:ext uri="{FF2B5EF4-FFF2-40B4-BE49-F238E27FC236}">
                  <a16:creationId xmlns:a16="http://schemas.microsoft.com/office/drawing/2014/main" id="{DE005F43-66A8-B762-7D5A-5C2B14C66D63}"/>
                </a:ext>
              </a:extLst>
            </p:cNvPr>
            <p:cNvCxnSpPr>
              <a:cxnSpLocks/>
            </p:cNvCxnSpPr>
            <p:nvPr/>
          </p:nvCxnSpPr>
          <p:spPr>
            <a:xfrm>
              <a:off x="1333304" y="2682743"/>
              <a:ext cx="0" cy="909502"/>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2" name="Triangle isocèle 41">
              <a:extLst>
                <a:ext uri="{FF2B5EF4-FFF2-40B4-BE49-F238E27FC236}">
                  <a16:creationId xmlns:a16="http://schemas.microsoft.com/office/drawing/2014/main" id="{9E57FB3D-6102-B7FA-1565-21705CCC29B2}"/>
                </a:ext>
              </a:extLst>
            </p:cNvPr>
            <p:cNvSpPr/>
            <p:nvPr/>
          </p:nvSpPr>
          <p:spPr>
            <a:xfrm>
              <a:off x="1226786" y="2619463"/>
              <a:ext cx="217751" cy="112652"/>
            </a:xfrm>
            <a:prstGeom prs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0" name="Groupe 49">
            <a:extLst>
              <a:ext uri="{FF2B5EF4-FFF2-40B4-BE49-F238E27FC236}">
                <a16:creationId xmlns:a16="http://schemas.microsoft.com/office/drawing/2014/main" id="{9DB8F985-DF77-A3FD-E60F-2DD2C5AA838F}"/>
              </a:ext>
            </a:extLst>
          </p:cNvPr>
          <p:cNvGrpSpPr/>
          <p:nvPr>
            <p:custDataLst>
              <p:tags r:id="rId21"/>
            </p:custDataLst>
          </p:nvPr>
        </p:nvGrpSpPr>
        <p:grpSpPr>
          <a:xfrm>
            <a:off x="2624611" y="2279730"/>
            <a:ext cx="578497" cy="1519223"/>
            <a:chOff x="2624611" y="2279730"/>
            <a:chExt cx="578497" cy="1519223"/>
          </a:xfrm>
        </p:grpSpPr>
        <p:sp>
          <p:nvSpPr>
            <p:cNvPr id="6" name="Ellipse 5">
              <a:extLst>
                <a:ext uri="{FF2B5EF4-FFF2-40B4-BE49-F238E27FC236}">
                  <a16:creationId xmlns:a16="http://schemas.microsoft.com/office/drawing/2014/main" id="{3D09B598-9192-90AF-DCC0-6B3EA3418EFB}"/>
                </a:ext>
              </a:extLst>
            </p:cNvPr>
            <p:cNvSpPr/>
            <p:nvPr/>
          </p:nvSpPr>
          <p:spPr>
            <a:xfrm>
              <a:off x="2624611" y="2821235"/>
              <a:ext cx="578497" cy="589935"/>
            </a:xfrm>
            <a:prstGeom prst="ellipse">
              <a:avLst/>
            </a:prstGeom>
            <a:solidFill>
              <a:srgbClr val="FFC1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3" name="Connecteur droit 12">
              <a:extLst>
                <a:ext uri="{FF2B5EF4-FFF2-40B4-BE49-F238E27FC236}">
                  <a16:creationId xmlns:a16="http://schemas.microsoft.com/office/drawing/2014/main" id="{6415CDC4-67F5-3968-AE07-E55A68DBDCD8}"/>
                </a:ext>
              </a:extLst>
            </p:cNvPr>
            <p:cNvCxnSpPr>
              <a:cxnSpLocks/>
            </p:cNvCxnSpPr>
            <p:nvPr/>
          </p:nvCxnSpPr>
          <p:spPr>
            <a:xfrm>
              <a:off x="2913859" y="2379683"/>
              <a:ext cx="0" cy="1419270"/>
            </a:xfrm>
            <a:prstGeom prst="line">
              <a:avLst/>
            </a:prstGeom>
            <a:ln w="38100">
              <a:solidFill>
                <a:srgbClr val="FFC103"/>
              </a:solidFill>
            </a:ln>
          </p:spPr>
          <p:style>
            <a:lnRef idx="1">
              <a:schemeClr val="accent2"/>
            </a:lnRef>
            <a:fillRef idx="0">
              <a:schemeClr val="accent2"/>
            </a:fillRef>
            <a:effectRef idx="0">
              <a:schemeClr val="accent2"/>
            </a:effectRef>
            <a:fontRef idx="minor">
              <a:schemeClr val="tx1"/>
            </a:fontRef>
          </p:style>
        </p:cxnSp>
        <p:sp>
          <p:nvSpPr>
            <p:cNvPr id="43" name="Triangle isocèle 42">
              <a:extLst>
                <a:ext uri="{FF2B5EF4-FFF2-40B4-BE49-F238E27FC236}">
                  <a16:creationId xmlns:a16="http://schemas.microsoft.com/office/drawing/2014/main" id="{4DA42607-330F-26D4-8619-C90C114CB96A}"/>
                </a:ext>
              </a:extLst>
            </p:cNvPr>
            <p:cNvSpPr/>
            <p:nvPr/>
          </p:nvSpPr>
          <p:spPr>
            <a:xfrm>
              <a:off x="2804984" y="2279730"/>
              <a:ext cx="217751" cy="112652"/>
            </a:xfrm>
            <a:prstGeom prst="triangle">
              <a:avLst/>
            </a:prstGeom>
            <a:solidFill>
              <a:srgbClr val="FFC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1" name="Groupe 50">
            <a:extLst>
              <a:ext uri="{FF2B5EF4-FFF2-40B4-BE49-F238E27FC236}">
                <a16:creationId xmlns:a16="http://schemas.microsoft.com/office/drawing/2014/main" id="{A6003907-37E3-8922-48AF-731883E61BA9}"/>
              </a:ext>
            </a:extLst>
          </p:cNvPr>
          <p:cNvGrpSpPr/>
          <p:nvPr>
            <p:custDataLst>
              <p:tags r:id="rId22"/>
            </p:custDataLst>
          </p:nvPr>
        </p:nvGrpSpPr>
        <p:grpSpPr>
          <a:xfrm>
            <a:off x="4205166" y="1662912"/>
            <a:ext cx="578497" cy="3563980"/>
            <a:chOff x="4205166" y="1662912"/>
            <a:chExt cx="578497" cy="3563980"/>
          </a:xfrm>
        </p:grpSpPr>
        <p:sp>
          <p:nvSpPr>
            <p:cNvPr id="7" name="Ellipse 6">
              <a:extLst>
                <a:ext uri="{FF2B5EF4-FFF2-40B4-BE49-F238E27FC236}">
                  <a16:creationId xmlns:a16="http://schemas.microsoft.com/office/drawing/2014/main" id="{AF6DB575-50AE-C7C8-3FD9-E83318B6A799}"/>
                </a:ext>
              </a:extLst>
            </p:cNvPr>
            <p:cNvSpPr/>
            <p:nvPr/>
          </p:nvSpPr>
          <p:spPr>
            <a:xfrm>
              <a:off x="4205166" y="2821235"/>
              <a:ext cx="578497" cy="589935"/>
            </a:xfrm>
            <a:prstGeom prst="ellipse">
              <a:avLst/>
            </a:prstGeom>
            <a:solidFill>
              <a:srgbClr val="5B9B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4" name="Connecteur droit 13">
              <a:extLst>
                <a:ext uri="{FF2B5EF4-FFF2-40B4-BE49-F238E27FC236}">
                  <a16:creationId xmlns:a16="http://schemas.microsoft.com/office/drawing/2014/main" id="{7EABA257-6B6D-FC6B-E2FC-0D3AC65F7FF6}"/>
                </a:ext>
              </a:extLst>
            </p:cNvPr>
            <p:cNvCxnSpPr>
              <a:cxnSpLocks/>
              <a:endCxn id="28" idx="0"/>
            </p:cNvCxnSpPr>
            <p:nvPr/>
          </p:nvCxnSpPr>
          <p:spPr>
            <a:xfrm>
              <a:off x="4494414" y="1752600"/>
              <a:ext cx="0" cy="3474292"/>
            </a:xfrm>
            <a:prstGeom prst="line">
              <a:avLst/>
            </a:prstGeom>
            <a:ln w="38100">
              <a:solidFill>
                <a:schemeClr val="accent5"/>
              </a:solidFill>
            </a:ln>
          </p:spPr>
          <p:style>
            <a:lnRef idx="1">
              <a:schemeClr val="accent2"/>
            </a:lnRef>
            <a:fillRef idx="0">
              <a:schemeClr val="accent2"/>
            </a:fillRef>
            <a:effectRef idx="0">
              <a:schemeClr val="accent2"/>
            </a:effectRef>
            <a:fontRef idx="minor">
              <a:schemeClr val="tx1"/>
            </a:fontRef>
          </p:style>
        </p:cxnSp>
        <p:sp>
          <p:nvSpPr>
            <p:cNvPr id="44" name="Triangle isocèle 43">
              <a:extLst>
                <a:ext uri="{FF2B5EF4-FFF2-40B4-BE49-F238E27FC236}">
                  <a16:creationId xmlns:a16="http://schemas.microsoft.com/office/drawing/2014/main" id="{8CCB7779-59FF-A348-0CD7-E25AE9040C5C}"/>
                </a:ext>
              </a:extLst>
            </p:cNvPr>
            <p:cNvSpPr/>
            <p:nvPr/>
          </p:nvSpPr>
          <p:spPr>
            <a:xfrm>
              <a:off x="4378840" y="1662912"/>
              <a:ext cx="217751" cy="11265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2" name="Groupe 51">
            <a:extLst>
              <a:ext uri="{FF2B5EF4-FFF2-40B4-BE49-F238E27FC236}">
                <a16:creationId xmlns:a16="http://schemas.microsoft.com/office/drawing/2014/main" id="{24028591-D5C2-DD67-B327-309F87F1AFDE}"/>
              </a:ext>
            </a:extLst>
          </p:cNvPr>
          <p:cNvGrpSpPr/>
          <p:nvPr>
            <p:custDataLst>
              <p:tags r:id="rId23"/>
            </p:custDataLst>
          </p:nvPr>
        </p:nvGrpSpPr>
        <p:grpSpPr>
          <a:xfrm>
            <a:off x="5785721" y="2279131"/>
            <a:ext cx="578497" cy="1519822"/>
            <a:chOff x="5785721" y="2279131"/>
            <a:chExt cx="578497" cy="1519822"/>
          </a:xfrm>
        </p:grpSpPr>
        <p:sp>
          <p:nvSpPr>
            <p:cNvPr id="10" name="Ellipse 9">
              <a:extLst>
                <a:ext uri="{FF2B5EF4-FFF2-40B4-BE49-F238E27FC236}">
                  <a16:creationId xmlns:a16="http://schemas.microsoft.com/office/drawing/2014/main" id="{095BD756-0127-EB41-0689-2351C816D898}"/>
                </a:ext>
              </a:extLst>
            </p:cNvPr>
            <p:cNvSpPr/>
            <p:nvPr/>
          </p:nvSpPr>
          <p:spPr>
            <a:xfrm>
              <a:off x="5785721" y="2821235"/>
              <a:ext cx="578497" cy="589935"/>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7" name="Connecteur droit 16">
              <a:extLst>
                <a:ext uri="{FF2B5EF4-FFF2-40B4-BE49-F238E27FC236}">
                  <a16:creationId xmlns:a16="http://schemas.microsoft.com/office/drawing/2014/main" id="{0AB1A729-F6D4-4104-0CFE-060A26E5B7C8}"/>
                </a:ext>
              </a:extLst>
            </p:cNvPr>
            <p:cNvCxnSpPr>
              <a:cxnSpLocks/>
            </p:cNvCxnSpPr>
            <p:nvPr/>
          </p:nvCxnSpPr>
          <p:spPr>
            <a:xfrm>
              <a:off x="6068269" y="2379683"/>
              <a:ext cx="6700" cy="1419270"/>
            </a:xfrm>
            <a:prstGeom prst="line">
              <a:avLst/>
            </a:prstGeom>
            <a:ln w="38100">
              <a:solidFill>
                <a:srgbClr val="002060"/>
              </a:solidFill>
            </a:ln>
          </p:spPr>
          <p:style>
            <a:lnRef idx="1">
              <a:schemeClr val="accent2"/>
            </a:lnRef>
            <a:fillRef idx="0">
              <a:schemeClr val="accent2"/>
            </a:fillRef>
            <a:effectRef idx="0">
              <a:schemeClr val="accent2"/>
            </a:effectRef>
            <a:fontRef idx="minor">
              <a:schemeClr val="tx1"/>
            </a:fontRef>
          </p:style>
        </p:cxnSp>
        <p:sp>
          <p:nvSpPr>
            <p:cNvPr id="45" name="Triangle isocèle 44">
              <a:extLst>
                <a:ext uri="{FF2B5EF4-FFF2-40B4-BE49-F238E27FC236}">
                  <a16:creationId xmlns:a16="http://schemas.microsoft.com/office/drawing/2014/main" id="{9895D45A-6C88-5E09-F1A2-966EF97753AB}"/>
                </a:ext>
              </a:extLst>
            </p:cNvPr>
            <p:cNvSpPr/>
            <p:nvPr/>
          </p:nvSpPr>
          <p:spPr>
            <a:xfrm>
              <a:off x="5959393" y="2279131"/>
              <a:ext cx="217751" cy="112652"/>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3" name="Groupe 52">
            <a:extLst>
              <a:ext uri="{FF2B5EF4-FFF2-40B4-BE49-F238E27FC236}">
                <a16:creationId xmlns:a16="http://schemas.microsoft.com/office/drawing/2014/main" id="{B55200AB-4AB0-708D-1E45-6C01653646AD}"/>
              </a:ext>
            </a:extLst>
          </p:cNvPr>
          <p:cNvGrpSpPr/>
          <p:nvPr>
            <p:custDataLst>
              <p:tags r:id="rId24"/>
            </p:custDataLst>
          </p:nvPr>
        </p:nvGrpSpPr>
        <p:grpSpPr>
          <a:xfrm>
            <a:off x="7366276" y="1617520"/>
            <a:ext cx="578497" cy="3569502"/>
            <a:chOff x="7366276" y="1617520"/>
            <a:chExt cx="578497" cy="3569502"/>
          </a:xfrm>
        </p:grpSpPr>
        <p:sp>
          <p:nvSpPr>
            <p:cNvPr id="8" name="Ellipse 7">
              <a:extLst>
                <a:ext uri="{FF2B5EF4-FFF2-40B4-BE49-F238E27FC236}">
                  <a16:creationId xmlns:a16="http://schemas.microsoft.com/office/drawing/2014/main" id="{9F0E2E9B-CE64-6582-80C4-35C4D7E786E9}"/>
                </a:ext>
              </a:extLst>
            </p:cNvPr>
            <p:cNvSpPr/>
            <p:nvPr/>
          </p:nvSpPr>
          <p:spPr>
            <a:xfrm>
              <a:off x="7366276" y="2821235"/>
              <a:ext cx="578497" cy="589935"/>
            </a:xfrm>
            <a:prstGeom prst="ellipse">
              <a:avLst/>
            </a:prstGeom>
            <a:solidFill>
              <a:srgbClr val="70AD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5" name="Connecteur droit 14">
              <a:extLst>
                <a:ext uri="{FF2B5EF4-FFF2-40B4-BE49-F238E27FC236}">
                  <a16:creationId xmlns:a16="http://schemas.microsoft.com/office/drawing/2014/main" id="{C5453780-EAF6-71B2-1BA8-697F2BA95CF0}"/>
                </a:ext>
              </a:extLst>
            </p:cNvPr>
            <p:cNvCxnSpPr>
              <a:cxnSpLocks/>
              <a:endCxn id="34" idx="0"/>
            </p:cNvCxnSpPr>
            <p:nvPr/>
          </p:nvCxnSpPr>
          <p:spPr>
            <a:xfrm>
              <a:off x="7655524" y="1719238"/>
              <a:ext cx="0" cy="3467784"/>
            </a:xfrm>
            <a:prstGeom prst="line">
              <a:avLst/>
            </a:prstGeom>
            <a:ln w="38100">
              <a:solidFill>
                <a:schemeClr val="accent6"/>
              </a:solidFill>
            </a:ln>
          </p:spPr>
          <p:style>
            <a:lnRef idx="1">
              <a:schemeClr val="accent2"/>
            </a:lnRef>
            <a:fillRef idx="0">
              <a:schemeClr val="accent2"/>
            </a:fillRef>
            <a:effectRef idx="0">
              <a:schemeClr val="accent2"/>
            </a:effectRef>
            <a:fontRef idx="minor">
              <a:schemeClr val="tx1"/>
            </a:fontRef>
          </p:style>
        </p:cxnSp>
        <p:sp>
          <p:nvSpPr>
            <p:cNvPr id="46" name="Triangle isocèle 45">
              <a:extLst>
                <a:ext uri="{FF2B5EF4-FFF2-40B4-BE49-F238E27FC236}">
                  <a16:creationId xmlns:a16="http://schemas.microsoft.com/office/drawing/2014/main" id="{1141D263-B75F-1ABF-E6B5-DFACA10F74E9}"/>
                </a:ext>
              </a:extLst>
            </p:cNvPr>
            <p:cNvSpPr/>
            <p:nvPr/>
          </p:nvSpPr>
          <p:spPr>
            <a:xfrm>
              <a:off x="7557505" y="1617520"/>
              <a:ext cx="217751" cy="112652"/>
            </a:xfrm>
            <a:prstGeom prst="triangl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4" name="Groupe 53">
            <a:extLst>
              <a:ext uri="{FF2B5EF4-FFF2-40B4-BE49-F238E27FC236}">
                <a16:creationId xmlns:a16="http://schemas.microsoft.com/office/drawing/2014/main" id="{61B37D0F-1131-6C83-A5DB-02659F4757E5}"/>
              </a:ext>
            </a:extLst>
          </p:cNvPr>
          <p:cNvGrpSpPr/>
          <p:nvPr>
            <p:custDataLst>
              <p:tags r:id="rId25"/>
            </p:custDataLst>
          </p:nvPr>
        </p:nvGrpSpPr>
        <p:grpSpPr>
          <a:xfrm>
            <a:off x="8946831" y="2011143"/>
            <a:ext cx="578497" cy="1940255"/>
            <a:chOff x="8946831" y="2011143"/>
            <a:chExt cx="578497" cy="1940255"/>
          </a:xfrm>
        </p:grpSpPr>
        <p:sp>
          <p:nvSpPr>
            <p:cNvPr id="9" name="Ellipse 8">
              <a:extLst>
                <a:ext uri="{FF2B5EF4-FFF2-40B4-BE49-F238E27FC236}">
                  <a16:creationId xmlns:a16="http://schemas.microsoft.com/office/drawing/2014/main" id="{5878C384-6D8E-3F76-1A9B-70ACCAD21BCC}"/>
                </a:ext>
              </a:extLst>
            </p:cNvPr>
            <p:cNvSpPr/>
            <p:nvPr/>
          </p:nvSpPr>
          <p:spPr>
            <a:xfrm>
              <a:off x="8946831" y="2821235"/>
              <a:ext cx="578497" cy="589935"/>
            </a:xfrm>
            <a:prstGeom prst="ellipse">
              <a:avLst/>
            </a:prstGeom>
            <a:solidFill>
              <a:srgbClr val="E3051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6" name="Connecteur droit 15">
              <a:extLst>
                <a:ext uri="{FF2B5EF4-FFF2-40B4-BE49-F238E27FC236}">
                  <a16:creationId xmlns:a16="http://schemas.microsoft.com/office/drawing/2014/main" id="{C9D027FC-64F3-F96A-9F2F-1123AB81958F}"/>
                </a:ext>
              </a:extLst>
            </p:cNvPr>
            <p:cNvCxnSpPr>
              <a:cxnSpLocks/>
            </p:cNvCxnSpPr>
            <p:nvPr/>
          </p:nvCxnSpPr>
          <p:spPr>
            <a:xfrm>
              <a:off x="9236079" y="2106966"/>
              <a:ext cx="0" cy="1844432"/>
            </a:xfrm>
            <a:prstGeom prst="line">
              <a:avLst/>
            </a:prstGeom>
            <a:ln w="38100">
              <a:solidFill>
                <a:srgbClr val="E30513"/>
              </a:solidFill>
            </a:ln>
          </p:spPr>
          <p:style>
            <a:lnRef idx="1">
              <a:schemeClr val="accent2"/>
            </a:lnRef>
            <a:fillRef idx="0">
              <a:schemeClr val="accent2"/>
            </a:fillRef>
            <a:effectRef idx="0">
              <a:schemeClr val="accent2"/>
            </a:effectRef>
            <a:fontRef idx="minor">
              <a:schemeClr val="tx1"/>
            </a:fontRef>
          </p:style>
        </p:cxnSp>
        <p:sp>
          <p:nvSpPr>
            <p:cNvPr id="47" name="Triangle isocèle 46">
              <a:extLst>
                <a:ext uri="{FF2B5EF4-FFF2-40B4-BE49-F238E27FC236}">
                  <a16:creationId xmlns:a16="http://schemas.microsoft.com/office/drawing/2014/main" id="{F9E7D194-0506-EF66-28DB-26AF46D738A6}"/>
                </a:ext>
              </a:extLst>
            </p:cNvPr>
            <p:cNvSpPr/>
            <p:nvPr/>
          </p:nvSpPr>
          <p:spPr>
            <a:xfrm>
              <a:off x="9127203" y="2011143"/>
              <a:ext cx="217751" cy="112652"/>
            </a:xfrm>
            <a:prstGeom prst="triangle">
              <a:avLst/>
            </a:prstGeom>
            <a:solidFill>
              <a:srgbClr val="E30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5" name="Groupe 54">
            <a:extLst>
              <a:ext uri="{FF2B5EF4-FFF2-40B4-BE49-F238E27FC236}">
                <a16:creationId xmlns:a16="http://schemas.microsoft.com/office/drawing/2014/main" id="{2201FB23-B474-16F9-2BD7-1BA9C3607334}"/>
              </a:ext>
            </a:extLst>
          </p:cNvPr>
          <p:cNvGrpSpPr/>
          <p:nvPr>
            <p:custDataLst>
              <p:tags r:id="rId26"/>
            </p:custDataLst>
          </p:nvPr>
        </p:nvGrpSpPr>
        <p:grpSpPr>
          <a:xfrm>
            <a:off x="10527385" y="2145084"/>
            <a:ext cx="578497" cy="3168300"/>
            <a:chOff x="10527385" y="2145084"/>
            <a:chExt cx="578497" cy="3168300"/>
          </a:xfrm>
        </p:grpSpPr>
        <p:sp>
          <p:nvSpPr>
            <p:cNvPr id="11" name="Ellipse 10">
              <a:extLst>
                <a:ext uri="{FF2B5EF4-FFF2-40B4-BE49-F238E27FC236}">
                  <a16:creationId xmlns:a16="http://schemas.microsoft.com/office/drawing/2014/main" id="{CC9F4702-4A72-929C-FBC9-B557C7E739B3}"/>
                </a:ext>
              </a:extLst>
            </p:cNvPr>
            <p:cNvSpPr/>
            <p:nvPr/>
          </p:nvSpPr>
          <p:spPr>
            <a:xfrm>
              <a:off x="10527385" y="2821235"/>
              <a:ext cx="578497" cy="589935"/>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8" name="Connecteur droit 17">
              <a:extLst>
                <a:ext uri="{FF2B5EF4-FFF2-40B4-BE49-F238E27FC236}">
                  <a16:creationId xmlns:a16="http://schemas.microsoft.com/office/drawing/2014/main" id="{71AB3167-8DEB-6197-BADE-38EDF0F5B0A1}"/>
                </a:ext>
              </a:extLst>
            </p:cNvPr>
            <p:cNvCxnSpPr>
              <a:cxnSpLocks/>
            </p:cNvCxnSpPr>
            <p:nvPr/>
          </p:nvCxnSpPr>
          <p:spPr>
            <a:xfrm>
              <a:off x="10798482" y="2234156"/>
              <a:ext cx="46776" cy="3079228"/>
            </a:xfrm>
            <a:prstGeom prst="line">
              <a:avLst/>
            </a:prstGeom>
            <a:ln w="38100">
              <a:solidFill>
                <a:srgbClr val="7030A0"/>
              </a:solidFill>
            </a:ln>
          </p:spPr>
          <p:style>
            <a:lnRef idx="1">
              <a:schemeClr val="accent2"/>
            </a:lnRef>
            <a:fillRef idx="0">
              <a:schemeClr val="accent2"/>
            </a:fillRef>
            <a:effectRef idx="0">
              <a:schemeClr val="accent2"/>
            </a:effectRef>
            <a:fontRef idx="minor">
              <a:schemeClr val="tx1"/>
            </a:fontRef>
          </p:style>
        </p:cxnSp>
        <p:sp>
          <p:nvSpPr>
            <p:cNvPr id="48" name="Triangle isocèle 47">
              <a:extLst>
                <a:ext uri="{FF2B5EF4-FFF2-40B4-BE49-F238E27FC236}">
                  <a16:creationId xmlns:a16="http://schemas.microsoft.com/office/drawing/2014/main" id="{B83AE83C-7037-4E0E-5A5E-3999307E74AF}"/>
                </a:ext>
              </a:extLst>
            </p:cNvPr>
            <p:cNvSpPr/>
            <p:nvPr/>
          </p:nvSpPr>
          <p:spPr>
            <a:xfrm>
              <a:off x="10689606" y="2145084"/>
              <a:ext cx="217751" cy="112652"/>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56" name="ZoneTexte 55">
            <a:extLst>
              <a:ext uri="{FF2B5EF4-FFF2-40B4-BE49-F238E27FC236}">
                <a16:creationId xmlns:a16="http://schemas.microsoft.com/office/drawing/2014/main" id="{DF457AEB-6054-4FD1-B0B6-325D9E633720}"/>
              </a:ext>
            </a:extLst>
          </p:cNvPr>
          <p:cNvSpPr txBox="1"/>
          <p:nvPr>
            <p:custDataLst>
              <p:tags r:id="rId27"/>
            </p:custDataLst>
          </p:nvPr>
        </p:nvSpPr>
        <p:spPr>
          <a:xfrm>
            <a:off x="2120377" y="1959527"/>
            <a:ext cx="1675837" cy="253916"/>
          </a:xfrm>
          <a:prstGeom prst="rect">
            <a:avLst/>
          </a:prstGeom>
          <a:noFill/>
        </p:spPr>
        <p:txBody>
          <a:bodyPr wrap="square">
            <a:spAutoFit/>
          </a:bodyPr>
          <a:lstStyle/>
          <a:p>
            <a:pPr marL="0" lvl="1"/>
            <a:r>
              <a:rPr lang="fr-CA" sz="1050">
                <a:latin typeface="Overpass" pitchFamily="2" charset="0"/>
              </a:rPr>
              <a:t>Paquette (2002) - MISA</a:t>
            </a:r>
          </a:p>
        </p:txBody>
      </p:sp>
      <p:sp>
        <p:nvSpPr>
          <p:cNvPr id="57" name="ZoneTexte 56">
            <a:extLst>
              <a:ext uri="{FF2B5EF4-FFF2-40B4-BE49-F238E27FC236}">
                <a16:creationId xmlns:a16="http://schemas.microsoft.com/office/drawing/2014/main" id="{F9DB3668-4EFD-A16C-C075-A810109EDD56}"/>
              </a:ext>
            </a:extLst>
          </p:cNvPr>
          <p:cNvSpPr txBox="1"/>
          <p:nvPr>
            <p:custDataLst>
              <p:tags r:id="rId28"/>
            </p:custDataLst>
          </p:nvPr>
        </p:nvSpPr>
        <p:spPr>
          <a:xfrm>
            <a:off x="3897765" y="1075109"/>
            <a:ext cx="1363427" cy="577081"/>
          </a:xfrm>
          <a:prstGeom prst="rect">
            <a:avLst/>
          </a:prstGeom>
          <a:noFill/>
        </p:spPr>
        <p:txBody>
          <a:bodyPr wrap="square">
            <a:spAutoFit/>
          </a:bodyPr>
          <a:lstStyle/>
          <a:p>
            <a:pPr marL="0" lvl="1"/>
            <a:r>
              <a:rPr lang="fr-CA" sz="1050">
                <a:latin typeface="Overpass" pitchFamily="2" charset="0"/>
              </a:rPr>
              <a:t>Van </a:t>
            </a:r>
            <a:r>
              <a:rPr lang="fr-CA" sz="1050" err="1">
                <a:latin typeface="Overpass" pitchFamily="2" charset="0"/>
              </a:rPr>
              <a:t>Merrienboer</a:t>
            </a:r>
            <a:r>
              <a:rPr lang="fr-CA" sz="1050">
                <a:latin typeface="Overpass" pitchFamily="2" charset="0"/>
              </a:rPr>
              <a:t> et Kirschner (2007) – Méthode 4C/ID</a:t>
            </a:r>
          </a:p>
        </p:txBody>
      </p:sp>
      <p:sp>
        <p:nvSpPr>
          <p:cNvPr id="58" name="ZoneTexte 57">
            <a:extLst>
              <a:ext uri="{FF2B5EF4-FFF2-40B4-BE49-F238E27FC236}">
                <a16:creationId xmlns:a16="http://schemas.microsoft.com/office/drawing/2014/main" id="{4762AC5C-E93B-6892-A202-30A62ED5C306}"/>
              </a:ext>
            </a:extLst>
          </p:cNvPr>
          <p:cNvSpPr txBox="1"/>
          <p:nvPr>
            <p:custDataLst>
              <p:tags r:id="rId29"/>
            </p:custDataLst>
          </p:nvPr>
        </p:nvSpPr>
        <p:spPr>
          <a:xfrm>
            <a:off x="5097646" y="1770895"/>
            <a:ext cx="1888541" cy="415498"/>
          </a:xfrm>
          <a:prstGeom prst="rect">
            <a:avLst/>
          </a:prstGeom>
          <a:noFill/>
        </p:spPr>
        <p:txBody>
          <a:bodyPr wrap="square">
            <a:spAutoFit/>
          </a:bodyPr>
          <a:lstStyle/>
          <a:p>
            <a:r>
              <a:rPr lang="fr-CA" sz="1050" err="1">
                <a:latin typeface="Overpass" pitchFamily="2" charset="0"/>
              </a:rPr>
              <a:t>Botturi</a:t>
            </a:r>
            <a:r>
              <a:rPr lang="fr-CA" sz="1050">
                <a:latin typeface="Overpass" pitchFamily="2" charset="0"/>
              </a:rPr>
              <a:t> et al. (2007) - </a:t>
            </a:r>
            <a:r>
              <a:rPr lang="fr-CA" sz="1050" err="1">
                <a:latin typeface="Overpass" pitchFamily="2" charset="0"/>
              </a:rPr>
              <a:t>eLab</a:t>
            </a:r>
            <a:r>
              <a:rPr lang="fr-CA" sz="1050">
                <a:latin typeface="Overpass" pitchFamily="2" charset="0"/>
              </a:rPr>
              <a:t> fast </a:t>
            </a:r>
            <a:r>
              <a:rPr lang="fr-CA" sz="1050" err="1">
                <a:latin typeface="Overpass" pitchFamily="2" charset="0"/>
              </a:rPr>
              <a:t>prototyping</a:t>
            </a:r>
            <a:r>
              <a:rPr lang="fr-CA" sz="1050">
                <a:latin typeface="Overpass" pitchFamily="2" charset="0"/>
              </a:rPr>
              <a:t> model </a:t>
            </a:r>
          </a:p>
        </p:txBody>
      </p:sp>
      <p:sp>
        <p:nvSpPr>
          <p:cNvPr id="61" name="ZoneTexte 60">
            <a:extLst>
              <a:ext uri="{FF2B5EF4-FFF2-40B4-BE49-F238E27FC236}">
                <a16:creationId xmlns:a16="http://schemas.microsoft.com/office/drawing/2014/main" id="{2451CCB8-1F70-A079-8D28-57C612C3B437}"/>
              </a:ext>
            </a:extLst>
          </p:cNvPr>
          <p:cNvSpPr txBox="1"/>
          <p:nvPr>
            <p:custDataLst>
              <p:tags r:id="rId30"/>
            </p:custDataLst>
          </p:nvPr>
        </p:nvSpPr>
        <p:spPr>
          <a:xfrm>
            <a:off x="6930810" y="1349894"/>
            <a:ext cx="1448696" cy="253916"/>
          </a:xfrm>
          <a:prstGeom prst="rect">
            <a:avLst/>
          </a:prstGeom>
          <a:noFill/>
        </p:spPr>
        <p:txBody>
          <a:bodyPr wrap="square">
            <a:spAutoFit/>
          </a:bodyPr>
          <a:lstStyle/>
          <a:p>
            <a:pPr marL="0" lvl="1"/>
            <a:r>
              <a:rPr lang="fr-CA" sz="1050">
                <a:latin typeface="Overpass" pitchFamily="2" charset="0"/>
              </a:rPr>
              <a:t>Willis (2009) – R2D2</a:t>
            </a:r>
          </a:p>
        </p:txBody>
      </p:sp>
      <p:grpSp>
        <p:nvGrpSpPr>
          <p:cNvPr id="63" name="Groupe 62">
            <a:extLst>
              <a:ext uri="{FF2B5EF4-FFF2-40B4-BE49-F238E27FC236}">
                <a16:creationId xmlns:a16="http://schemas.microsoft.com/office/drawing/2014/main" id="{26D7A677-B690-7946-19D5-AE65C7C8260F}"/>
              </a:ext>
            </a:extLst>
          </p:cNvPr>
          <p:cNvGrpSpPr/>
          <p:nvPr>
            <p:custDataLst>
              <p:tags r:id="rId31"/>
            </p:custDataLst>
          </p:nvPr>
        </p:nvGrpSpPr>
        <p:grpSpPr>
          <a:xfrm>
            <a:off x="1885951" y="3471078"/>
            <a:ext cx="2011814" cy="1186738"/>
            <a:chOff x="1885951" y="3471078"/>
            <a:chExt cx="2011814" cy="1186738"/>
          </a:xfrm>
        </p:grpSpPr>
        <p:sp>
          <p:nvSpPr>
            <p:cNvPr id="25" name="Rectangle 24">
              <a:extLst>
                <a:ext uri="{FF2B5EF4-FFF2-40B4-BE49-F238E27FC236}">
                  <a16:creationId xmlns:a16="http://schemas.microsoft.com/office/drawing/2014/main" id="{B8130947-9B5B-9704-33EF-2814FA05AC47}"/>
                </a:ext>
              </a:extLst>
            </p:cNvPr>
            <p:cNvSpPr/>
            <p:nvPr/>
          </p:nvSpPr>
          <p:spPr>
            <a:xfrm>
              <a:off x="1885951" y="3471078"/>
              <a:ext cx="2011814" cy="1186738"/>
            </a:xfrm>
            <a:prstGeom prst="rect">
              <a:avLst/>
            </a:prstGeom>
            <a:solidFill>
              <a:schemeClr val="bg1"/>
            </a:solidFill>
            <a:ln w="28575">
              <a:solidFill>
                <a:srgbClr val="FFC1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6" name="Picture 2">
              <a:hlinkClick r:id="rId60" action="ppaction://hlinksldjump"/>
              <a:extLst>
                <a:ext uri="{FF2B5EF4-FFF2-40B4-BE49-F238E27FC236}">
                  <a16:creationId xmlns:a16="http://schemas.microsoft.com/office/drawing/2014/main" id="{0035FCF5-513E-AFEB-5A4C-48100818F89F}"/>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047180" y="3548455"/>
              <a:ext cx="1704554" cy="1005294"/>
            </a:xfrm>
            <a:prstGeom prst="rect">
              <a:avLst/>
            </a:prstGeom>
            <a:noFill/>
            <a:extLst>
              <a:ext uri="{909E8E84-426E-40DD-AFC4-6F175D3DCCD1}">
                <a14:hiddenFill xmlns:a14="http://schemas.microsoft.com/office/drawing/2010/main">
                  <a:solidFill>
                    <a:srgbClr val="FFFFFF"/>
                  </a:solidFill>
                </a14:hiddenFill>
              </a:ext>
            </a:extLst>
          </p:spPr>
        </p:pic>
      </p:grpSp>
      <p:sp>
        <p:nvSpPr>
          <p:cNvPr id="64" name="ZoneTexte 63">
            <a:extLst>
              <a:ext uri="{FF2B5EF4-FFF2-40B4-BE49-F238E27FC236}">
                <a16:creationId xmlns:a16="http://schemas.microsoft.com/office/drawing/2014/main" id="{43601270-A549-6ECC-6E4D-ED918E92DD4F}"/>
              </a:ext>
            </a:extLst>
          </p:cNvPr>
          <p:cNvSpPr txBox="1"/>
          <p:nvPr>
            <p:custDataLst>
              <p:tags r:id="rId32"/>
            </p:custDataLst>
          </p:nvPr>
        </p:nvSpPr>
        <p:spPr>
          <a:xfrm>
            <a:off x="8529288" y="1599793"/>
            <a:ext cx="1448696" cy="415498"/>
          </a:xfrm>
          <a:prstGeom prst="rect">
            <a:avLst/>
          </a:prstGeom>
          <a:noFill/>
        </p:spPr>
        <p:txBody>
          <a:bodyPr wrap="square">
            <a:spAutoFit/>
          </a:bodyPr>
          <a:lstStyle/>
          <a:p>
            <a:pPr marL="0" lvl="1"/>
            <a:r>
              <a:rPr lang="fr-CA" sz="1050">
                <a:latin typeface="Overpass" pitchFamily="2" charset="0"/>
              </a:rPr>
              <a:t>Allen et Sites (2012) – Modèle SAM</a:t>
            </a:r>
          </a:p>
        </p:txBody>
      </p:sp>
      <p:sp>
        <p:nvSpPr>
          <p:cNvPr id="65" name="ZoneTexte 64">
            <a:extLst>
              <a:ext uri="{FF2B5EF4-FFF2-40B4-BE49-F238E27FC236}">
                <a16:creationId xmlns:a16="http://schemas.microsoft.com/office/drawing/2014/main" id="{10AC9954-5F4D-F151-621A-1AF4B1E41FED}"/>
              </a:ext>
            </a:extLst>
          </p:cNvPr>
          <p:cNvSpPr txBox="1"/>
          <p:nvPr>
            <p:custDataLst>
              <p:tags r:id="rId33"/>
            </p:custDataLst>
          </p:nvPr>
        </p:nvSpPr>
        <p:spPr>
          <a:xfrm>
            <a:off x="10254283" y="1511393"/>
            <a:ext cx="1241805" cy="577081"/>
          </a:xfrm>
          <a:prstGeom prst="rect">
            <a:avLst/>
          </a:prstGeom>
          <a:noFill/>
        </p:spPr>
        <p:txBody>
          <a:bodyPr wrap="square">
            <a:spAutoFit/>
          </a:bodyPr>
          <a:lstStyle/>
          <a:p>
            <a:pPr marL="0" lvl="1"/>
            <a:r>
              <a:rPr lang="fr-CA" sz="1050">
                <a:latin typeface="Overpass" pitchFamily="2" charset="0"/>
              </a:rPr>
              <a:t>Gibbons (2014) - Approche architecturale</a:t>
            </a:r>
          </a:p>
        </p:txBody>
      </p:sp>
      <p:pic>
        <p:nvPicPr>
          <p:cNvPr id="66" name="Image 65">
            <a:extLst>
              <a:ext uri="{FF2B5EF4-FFF2-40B4-BE49-F238E27FC236}">
                <a16:creationId xmlns:a16="http://schemas.microsoft.com/office/drawing/2014/main" id="{3A826CA1-B318-F00F-210F-DE6A73CA7043}"/>
              </a:ext>
            </a:extLst>
          </p:cNvPr>
          <p:cNvPicPr>
            <a:picLocks noChangeAspect="1"/>
          </p:cNvPicPr>
          <p:nvPr>
            <p:custDataLst>
              <p:tags r:id="rId34"/>
            </p:custDataLst>
          </p:nvPr>
        </p:nvPicPr>
        <p:blipFill>
          <a:blip r:embed="rId62"/>
          <a:stretch>
            <a:fillRect/>
          </a:stretch>
        </p:blipFill>
        <p:spPr>
          <a:xfrm>
            <a:off x="8870952" y="6387806"/>
            <a:ext cx="758876" cy="312061"/>
          </a:xfrm>
          <a:prstGeom prst="rect">
            <a:avLst/>
          </a:prstGeom>
        </p:spPr>
      </p:pic>
      <p:sp>
        <p:nvSpPr>
          <p:cNvPr id="67" name="Titre 1">
            <a:extLst>
              <a:ext uri="{FF2B5EF4-FFF2-40B4-BE49-F238E27FC236}">
                <a16:creationId xmlns:a16="http://schemas.microsoft.com/office/drawing/2014/main" id="{2BA430D1-94AA-7210-86B9-EB1C5D38FF41}"/>
              </a:ext>
            </a:extLst>
          </p:cNvPr>
          <p:cNvSpPr txBox="1">
            <a:spLocks/>
          </p:cNvSpPr>
          <p:nvPr>
            <p:custDataLst>
              <p:tags r:id="rId35"/>
            </p:custDataLst>
          </p:nvPr>
        </p:nvSpPr>
        <p:spPr>
          <a:xfrm>
            <a:off x="0" y="9190"/>
            <a:ext cx="12191999" cy="5343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fr-CA" sz="2000" b="1">
                <a:solidFill>
                  <a:schemeClr val="bg1"/>
                </a:solidFill>
                <a:effectLst>
                  <a:outerShdw blurRad="50800" dist="38100" dir="2700000" algn="tl" rotWithShape="0">
                    <a:prstClr val="black"/>
                  </a:outerShdw>
                </a:effectLst>
                <a:latin typeface="Overpass" pitchFamily="2" charset="0"/>
              </a:rPr>
              <a:t>QUELQUES PROCESSUS CONNUS… AU FIL DU TEMPS…</a:t>
            </a:r>
            <a:endParaRPr lang="fr-CA" sz="2000">
              <a:solidFill>
                <a:schemeClr val="bg1"/>
              </a:solidFill>
              <a:effectLst>
                <a:outerShdw blurRad="50800" dist="38100" dir="2700000" algn="tl" rotWithShape="0">
                  <a:prstClr val="black"/>
                </a:outerShdw>
              </a:effectLst>
              <a:latin typeface="Overpass" pitchFamily="2" charset="0"/>
            </a:endParaRPr>
          </a:p>
        </p:txBody>
      </p:sp>
    </p:spTree>
    <p:custDataLst>
      <p:tags r:id="rId1"/>
    </p:custDataLst>
    <p:extLst>
      <p:ext uri="{BB962C8B-B14F-4D97-AF65-F5344CB8AC3E}">
        <p14:creationId xmlns:p14="http://schemas.microsoft.com/office/powerpoint/2010/main" val="2345789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ED0C92-5396-46DE-97A5-0C82103DC98C}"/>
              </a:ext>
            </a:extLst>
          </p:cNvPr>
          <p:cNvSpPr>
            <a:spLocks noGrp="1"/>
          </p:cNvSpPr>
          <p:nvPr>
            <p:ph idx="1"/>
            <p:custDataLst>
              <p:tags r:id="rId2"/>
            </p:custDataLst>
          </p:nvPr>
        </p:nvSpPr>
        <p:spPr>
          <a:xfrm>
            <a:off x="1305220" y="2159817"/>
            <a:ext cx="9581559" cy="4212080"/>
          </a:xfrm>
        </p:spPr>
        <p:txBody>
          <a:bodyPr>
            <a:normAutofit/>
          </a:bodyPr>
          <a:lstStyle/>
          <a:p>
            <a:pPr marL="0" indent="0">
              <a:lnSpc>
                <a:spcPct val="100000"/>
              </a:lnSpc>
              <a:spcBef>
                <a:spcPts val="0"/>
              </a:spcBef>
              <a:spcAft>
                <a:spcPts val="3600"/>
              </a:spcAft>
              <a:buNone/>
            </a:pPr>
            <a:r>
              <a:rPr lang="fr-CA" b="1" i="0">
                <a:solidFill>
                  <a:srgbClr val="353740"/>
                </a:solidFill>
                <a:effectLst/>
                <a:latin typeface="Overpass" pitchFamily="2" charset="0"/>
              </a:rPr>
              <a:t>Quelle est la meilleure méthode de design pédagogique? </a:t>
            </a:r>
            <a:endParaRPr lang="fr-CA" sz="2400" b="0" i="0">
              <a:solidFill>
                <a:srgbClr val="E30513"/>
              </a:solidFill>
              <a:effectLst/>
              <a:latin typeface="Overpass" pitchFamily="2" charset="0"/>
            </a:endParaRPr>
          </a:p>
          <a:p>
            <a:pPr marL="0" indent="0">
              <a:lnSpc>
                <a:spcPct val="100000"/>
              </a:lnSpc>
              <a:spcBef>
                <a:spcPts val="0"/>
              </a:spcBef>
              <a:spcAft>
                <a:spcPts val="1200"/>
              </a:spcAft>
              <a:buNone/>
            </a:pPr>
            <a:r>
              <a:rPr lang="fr-CA" sz="2400" b="0" i="0">
                <a:solidFill>
                  <a:srgbClr val="E30513"/>
                </a:solidFill>
                <a:effectLst/>
                <a:latin typeface="Overpass" pitchFamily="2" charset="0"/>
              </a:rPr>
              <a:t>Il n'y a pas de méthode de design pédagogique unique qui convienne à tous les environnements d'apprentissage</a:t>
            </a:r>
            <a:endParaRPr lang="fr-CA" sz="2400" b="0" i="0">
              <a:solidFill>
                <a:srgbClr val="FFC000"/>
              </a:solidFill>
              <a:effectLst/>
              <a:latin typeface="Overpass" pitchFamily="2" charset="0"/>
            </a:endParaRPr>
          </a:p>
          <a:p>
            <a:pPr marL="0" indent="0" algn="just">
              <a:lnSpc>
                <a:spcPct val="100000"/>
              </a:lnSpc>
              <a:buNone/>
            </a:pPr>
            <a:r>
              <a:rPr lang="fr-CA" sz="2100">
                <a:latin typeface="Overpass" pitchFamily="2" charset="0"/>
              </a:rPr>
              <a:t>(</a:t>
            </a:r>
            <a:r>
              <a:rPr lang="fr-CA" sz="2100" b="0" i="0">
                <a:solidFill>
                  <a:srgbClr val="353740"/>
                </a:solidFill>
                <a:effectLst/>
                <a:latin typeface="Overpass" pitchFamily="2" charset="0"/>
              </a:rPr>
              <a:t>En fin de compte, la méthode de design pédagogique qui fonctionne le mieux dépend de l'enseignement et des apprenants concernés. Les principaux éléments à prendre en compte lors du choix d'une méthode de design pédagogique comprennent : l'évaluation des besoins, la sélection d'objectifs et de contenu, l'utilisation d'activités interactives, la sélection et l'utilisation d'outils technologiques, et l'évaluation des résultats.)</a:t>
            </a:r>
            <a:endParaRPr lang="fr-CA" sz="2100">
              <a:latin typeface="Overpass" pitchFamily="2" charset="0"/>
            </a:endParaRPr>
          </a:p>
        </p:txBody>
      </p:sp>
      <p:sp>
        <p:nvSpPr>
          <p:cNvPr id="4" name="Rectangle 3">
            <a:extLst>
              <a:ext uri="{FF2B5EF4-FFF2-40B4-BE49-F238E27FC236}">
                <a16:creationId xmlns:a16="http://schemas.microsoft.com/office/drawing/2014/main" id="{C1A77E24-2B1C-88E6-41AA-AC96F4722348}"/>
              </a:ext>
            </a:extLst>
          </p:cNvPr>
          <p:cNvSpPr/>
          <p:nvPr>
            <p:custDataLst>
              <p:tags r:id="rId3"/>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e 4">
            <a:extLst>
              <a:ext uri="{FF2B5EF4-FFF2-40B4-BE49-F238E27FC236}">
                <a16:creationId xmlns:a16="http://schemas.microsoft.com/office/drawing/2014/main" id="{EE44B6E0-1387-5FA5-AC8D-F6AACB3220A2}"/>
              </a:ext>
            </a:extLst>
          </p:cNvPr>
          <p:cNvGrpSpPr/>
          <p:nvPr>
            <p:custDataLst>
              <p:tags r:id="rId4"/>
            </p:custDataLst>
          </p:nvPr>
        </p:nvGrpSpPr>
        <p:grpSpPr>
          <a:xfrm rot="16395007">
            <a:off x="155104" y="86154"/>
            <a:ext cx="1550567" cy="1550567"/>
            <a:chOff x="500120" y="2789175"/>
            <a:chExt cx="720000" cy="720000"/>
          </a:xfrm>
          <a:effectLst>
            <a:outerShdw blurRad="50800" dist="38100" dir="2700000" algn="tl" rotWithShape="0">
              <a:prstClr val="black">
                <a:alpha val="40000"/>
              </a:prstClr>
            </a:outerShdw>
          </a:effectLst>
        </p:grpSpPr>
        <p:grpSp>
          <p:nvGrpSpPr>
            <p:cNvPr id="6" name="Groupe 5">
              <a:extLst>
                <a:ext uri="{FF2B5EF4-FFF2-40B4-BE49-F238E27FC236}">
                  <a16:creationId xmlns:a16="http://schemas.microsoft.com/office/drawing/2014/main" id="{AFD6DA9A-E2FF-8053-AAB1-5AB59A2348AB}"/>
                </a:ext>
              </a:extLst>
            </p:cNvPr>
            <p:cNvGrpSpPr/>
            <p:nvPr/>
          </p:nvGrpSpPr>
          <p:grpSpPr>
            <a:xfrm rot="1041883">
              <a:off x="607293" y="2892122"/>
              <a:ext cx="564305" cy="525323"/>
              <a:chOff x="359078" y="256238"/>
              <a:chExt cx="674441" cy="627850"/>
            </a:xfrm>
          </p:grpSpPr>
          <p:sp>
            <p:nvSpPr>
              <p:cNvPr id="8" name="Hexagone 7">
                <a:extLst>
                  <a:ext uri="{FF2B5EF4-FFF2-40B4-BE49-F238E27FC236}">
                    <a16:creationId xmlns:a16="http://schemas.microsoft.com/office/drawing/2014/main" id="{68F2F394-0056-109A-352B-F8BECDF112AC}"/>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D7AC83A7-54EE-7C82-0838-C8B15A715BD0}"/>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AAB274DA-B845-69E0-2C56-8754A7A8FF57}"/>
                  </a:ext>
                </a:extLst>
              </p:cNvPr>
              <p:cNvSpPr/>
              <p:nvPr/>
            </p:nvSpPr>
            <p:spPr>
              <a:xfrm rot="4183631">
                <a:off x="359078" y="520417"/>
                <a:ext cx="105239" cy="105240"/>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A301B9E0-3A2B-76F2-F758-9D70211BADCC}"/>
                  </a:ext>
                </a:extLst>
              </p:cNvPr>
              <p:cNvSpPr/>
              <p:nvPr/>
            </p:nvSpPr>
            <p:spPr>
              <a:xfrm rot="4183631">
                <a:off x="738186" y="259466"/>
                <a:ext cx="127363" cy="127363"/>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 name="Arc 6">
              <a:extLst>
                <a:ext uri="{FF2B5EF4-FFF2-40B4-BE49-F238E27FC236}">
                  <a16:creationId xmlns:a16="http://schemas.microsoft.com/office/drawing/2014/main" id="{1B44CC49-8BF8-2B53-B350-731A74BC41B4}"/>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2" name="Titre 1">
            <a:extLst>
              <a:ext uri="{FF2B5EF4-FFF2-40B4-BE49-F238E27FC236}">
                <a16:creationId xmlns:a16="http://schemas.microsoft.com/office/drawing/2014/main" id="{FB304E48-3D96-CAD3-9600-2B2970808047}"/>
              </a:ext>
            </a:extLst>
          </p:cNvPr>
          <p:cNvSpPr txBox="1">
            <a:spLocks/>
          </p:cNvSpPr>
          <p:nvPr>
            <p:custDataLst>
              <p:tags r:id="rId5"/>
            </p:custDataLst>
          </p:nvPr>
        </p:nvSpPr>
        <p:spPr>
          <a:xfrm>
            <a:off x="1748379" y="285306"/>
            <a:ext cx="6824121"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a:solidFill>
                  <a:schemeClr val="bg1"/>
                </a:solidFill>
                <a:effectLst>
                  <a:outerShdw blurRad="50800" dist="38100" dir="2700000" algn="tl" rotWithShape="0">
                    <a:prstClr val="black"/>
                  </a:outerShdw>
                </a:effectLst>
                <a:latin typeface="Overpass" pitchFamily="2" charset="0"/>
              </a:rPr>
              <a:t>SELON </a:t>
            </a:r>
            <a:r>
              <a:rPr lang="fr-CA" b="1" err="1">
                <a:solidFill>
                  <a:schemeClr val="bg1"/>
                </a:solidFill>
                <a:effectLst>
                  <a:outerShdw blurRad="50800" dist="38100" dir="2700000" algn="tl" rotWithShape="0">
                    <a:prstClr val="black"/>
                  </a:outerShdw>
                </a:effectLst>
                <a:latin typeface="Overpass" pitchFamily="2" charset="0"/>
              </a:rPr>
              <a:t>ChatGPT</a:t>
            </a:r>
            <a:r>
              <a:rPr lang="fr-CA" b="1">
                <a:solidFill>
                  <a:schemeClr val="bg1"/>
                </a:solidFill>
                <a:effectLst>
                  <a:outerShdw blurRad="50800" dist="38100" dir="2700000" algn="tl" rotWithShape="0">
                    <a:prstClr val="black"/>
                  </a:outerShdw>
                </a:effectLst>
                <a:latin typeface="Overpass" pitchFamily="2" charset="0"/>
              </a:rPr>
              <a:t> </a:t>
            </a:r>
            <a:r>
              <a:rPr lang="fr-CA">
                <a:solidFill>
                  <a:schemeClr val="bg1"/>
                </a:solidFill>
                <a:effectLst>
                  <a:outerShdw blurRad="50800" dist="38100" dir="2700000" algn="tl" rotWithShape="0">
                    <a:prstClr val="black"/>
                  </a:outerShdw>
                </a:effectLst>
                <a:latin typeface="Overpass" pitchFamily="2" charset="0"/>
                <a:sym typeface="Wingdings" panose="05000000000000000000" pitchFamily="2" charset="2"/>
              </a:rPr>
              <a:t></a:t>
            </a:r>
            <a:endParaRPr lang="fr-CA">
              <a:solidFill>
                <a:schemeClr val="bg1"/>
              </a:solidFill>
              <a:effectLst>
                <a:outerShdw blurRad="50800" dist="38100" dir="2700000" algn="tl" rotWithShape="0">
                  <a:prstClr val="black"/>
                </a:outerShdw>
              </a:effectLst>
              <a:latin typeface="Overpass" pitchFamily="2" charset="0"/>
            </a:endParaRPr>
          </a:p>
        </p:txBody>
      </p:sp>
      <p:pic>
        <p:nvPicPr>
          <p:cNvPr id="15" name="Image 14">
            <a:extLst>
              <a:ext uri="{FF2B5EF4-FFF2-40B4-BE49-F238E27FC236}">
                <a16:creationId xmlns:a16="http://schemas.microsoft.com/office/drawing/2014/main" id="{BB6CC7EB-FCDD-7C56-EC07-A19B1828E592}"/>
              </a:ext>
            </a:extLst>
          </p:cNvPr>
          <p:cNvPicPr>
            <a:picLocks noChangeAspect="1"/>
          </p:cNvPicPr>
          <p:nvPr>
            <p:custDataLst>
              <p:tags r:id="rId6"/>
            </p:custDataLst>
          </p:nvPr>
        </p:nvPicPr>
        <p:blipFill>
          <a:blip r:embed="rId9"/>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2097835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D23D4F-9870-54CD-9AF5-2B6767EE2FFB}"/>
              </a:ext>
            </a:extLst>
          </p:cNvPr>
          <p:cNvPicPr>
            <a:picLocks noChangeAspect="1"/>
          </p:cNvPicPr>
          <p:nvPr>
            <p:custDataLst>
              <p:tags r:id="rId2"/>
            </p:custDataLst>
          </p:nvPr>
        </p:nvPicPr>
        <p:blipFill rotWithShape="1">
          <a:blip r:embed="rId7"/>
          <a:srcRect l="20875" b="47373"/>
          <a:stretch/>
        </p:blipFill>
        <p:spPr>
          <a:xfrm rot="10800000" flipH="1">
            <a:off x="0" y="0"/>
            <a:ext cx="3293706" cy="2321308"/>
          </a:xfrm>
          <a:prstGeom prst="rect">
            <a:avLst/>
          </a:prstGeom>
          <a:effectLst>
            <a:outerShdw blurRad="50800" dist="38100" dir="2700000" algn="tl" rotWithShape="0">
              <a:prstClr val="black">
                <a:alpha val="40000"/>
              </a:prstClr>
            </a:outerShdw>
          </a:effectLst>
        </p:spPr>
      </p:pic>
      <p:sp>
        <p:nvSpPr>
          <p:cNvPr id="2" name="Titre 1">
            <a:extLst>
              <a:ext uri="{FF2B5EF4-FFF2-40B4-BE49-F238E27FC236}">
                <a16:creationId xmlns:a16="http://schemas.microsoft.com/office/drawing/2014/main" id="{E88FF8F6-A99A-4D1F-B61E-DB8D84790804}"/>
              </a:ext>
            </a:extLst>
          </p:cNvPr>
          <p:cNvSpPr>
            <a:spLocks noGrp="1"/>
          </p:cNvSpPr>
          <p:nvPr>
            <p:ph type="title"/>
            <p:custDataLst>
              <p:tags r:id="rId3"/>
            </p:custDataLst>
          </p:nvPr>
        </p:nvSpPr>
        <p:spPr>
          <a:xfrm>
            <a:off x="87464" y="3194835"/>
            <a:ext cx="5383225" cy="2321309"/>
          </a:xfrm>
        </p:spPr>
        <p:txBody>
          <a:bodyPr>
            <a:noAutofit/>
          </a:bodyPr>
          <a:lstStyle/>
          <a:p>
            <a:r>
              <a:rPr lang="fr-CA" sz="3600" b="1" dirty="0">
                <a:solidFill>
                  <a:srgbClr val="E30513"/>
                </a:solidFill>
                <a:effectLst>
                  <a:outerShdw blurRad="50800" dist="38100" dir="2700000" algn="tl" rotWithShape="0">
                    <a:prstClr val="black"/>
                  </a:outerShdw>
                </a:effectLst>
                <a:latin typeface="Overpass" pitchFamily="2" charset="0"/>
              </a:rPr>
              <a:t>PCP du SDP au fil du temps</a:t>
            </a:r>
          </a:p>
        </p:txBody>
      </p:sp>
      <p:pic>
        <p:nvPicPr>
          <p:cNvPr id="7" name="Image 6">
            <a:extLst>
              <a:ext uri="{FF2B5EF4-FFF2-40B4-BE49-F238E27FC236}">
                <a16:creationId xmlns:a16="http://schemas.microsoft.com/office/drawing/2014/main" id="{4E3B6AA0-BCDC-98E3-32CE-260DB10CBD8E}"/>
              </a:ext>
            </a:extLst>
          </p:cNvPr>
          <p:cNvPicPr>
            <a:picLocks noChangeAspect="1"/>
          </p:cNvPicPr>
          <p:nvPr>
            <p:custDataLst>
              <p:tags r:id="rId4"/>
            </p:custDataLst>
          </p:nvPr>
        </p:nvPicPr>
        <p:blipFill rotWithShape="1">
          <a:blip r:embed="rId8">
            <a:extLst>
              <a:ext uri="{28A0092B-C50C-407E-A947-70E740481C1C}">
                <a14:useLocalDpi xmlns:a14="http://schemas.microsoft.com/office/drawing/2010/main" val="0"/>
              </a:ext>
            </a:extLst>
          </a:blip>
          <a:srcRect l="-229" t="139" r="35035" b="-139"/>
          <a:stretch/>
        </p:blipFill>
        <p:spPr>
          <a:xfrm>
            <a:off x="5470689" y="0"/>
            <a:ext cx="6721311" cy="6858000"/>
          </a:xfrm>
          <a:prstGeom prst="rect">
            <a:avLst/>
          </a:prstGeom>
          <a:effectLst>
            <a:outerShdw blurRad="50800" dist="38100" dir="10800000" algn="r" rotWithShape="0">
              <a:prstClr val="black">
                <a:alpha val="50000"/>
              </a:prstClr>
            </a:outerShdw>
          </a:effectLst>
        </p:spPr>
      </p:pic>
    </p:spTree>
    <p:custDataLst>
      <p:tags r:id="rId1"/>
    </p:custDataLst>
    <p:extLst>
      <p:ext uri="{BB962C8B-B14F-4D97-AF65-F5344CB8AC3E}">
        <p14:creationId xmlns:p14="http://schemas.microsoft.com/office/powerpoint/2010/main" val="2620087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84775-E879-9C00-F585-0A80DD3CB3A0}"/>
              </a:ext>
            </a:extLst>
          </p:cNvPr>
          <p:cNvSpPr/>
          <p:nvPr>
            <p:custDataLst>
              <p:tags r:id="rId2"/>
            </p:custDataLst>
          </p:nvPr>
        </p:nvSpPr>
        <p:spPr>
          <a:xfrm>
            <a:off x="0" y="0"/>
            <a:ext cx="12192000" cy="1079000"/>
          </a:xfrm>
          <a:prstGeom prst="rect">
            <a:avLst/>
          </a:prstGeom>
          <a:solidFill>
            <a:srgbClr val="51515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7" name="Groupe 6">
            <a:extLst>
              <a:ext uri="{FF2B5EF4-FFF2-40B4-BE49-F238E27FC236}">
                <a16:creationId xmlns:a16="http://schemas.microsoft.com/office/drawing/2014/main" id="{EA95D962-4FE3-B780-0BB4-3864B0F6D390}"/>
              </a:ext>
            </a:extLst>
          </p:cNvPr>
          <p:cNvGrpSpPr/>
          <p:nvPr>
            <p:custDataLst>
              <p:tags r:id="rId3"/>
            </p:custDataLst>
          </p:nvPr>
        </p:nvGrpSpPr>
        <p:grpSpPr>
          <a:xfrm rot="5204993" flipH="1">
            <a:off x="10170058" y="42707"/>
            <a:ext cx="1550567" cy="1550567"/>
            <a:chOff x="500120" y="2789175"/>
            <a:chExt cx="720000" cy="720000"/>
          </a:xfrm>
          <a:effectLst>
            <a:outerShdw blurRad="50800" dist="38100" dir="2700000" algn="tl" rotWithShape="0">
              <a:prstClr val="black">
                <a:alpha val="40000"/>
              </a:prstClr>
            </a:outerShdw>
          </a:effectLst>
        </p:grpSpPr>
        <p:grpSp>
          <p:nvGrpSpPr>
            <p:cNvPr id="8" name="Groupe 7">
              <a:extLst>
                <a:ext uri="{FF2B5EF4-FFF2-40B4-BE49-F238E27FC236}">
                  <a16:creationId xmlns:a16="http://schemas.microsoft.com/office/drawing/2014/main" id="{45F16FF0-A84D-AF9D-3C4A-5B28AE0C94C3}"/>
                </a:ext>
              </a:extLst>
            </p:cNvPr>
            <p:cNvGrpSpPr/>
            <p:nvPr/>
          </p:nvGrpSpPr>
          <p:grpSpPr>
            <a:xfrm rot="1041883">
              <a:off x="607293" y="2892122"/>
              <a:ext cx="564305" cy="525323"/>
              <a:chOff x="359078" y="256238"/>
              <a:chExt cx="674441" cy="627850"/>
            </a:xfrm>
          </p:grpSpPr>
          <p:sp>
            <p:nvSpPr>
              <p:cNvPr id="10" name="Hexagone 9">
                <a:extLst>
                  <a:ext uri="{FF2B5EF4-FFF2-40B4-BE49-F238E27FC236}">
                    <a16:creationId xmlns:a16="http://schemas.microsoft.com/office/drawing/2014/main" id="{70E3DBEC-C928-ACD5-12CD-81DF5ED6ADA7}"/>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17744862-523D-8979-F2C6-6A3955EBAD60}"/>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B707DD0A-0E3C-C946-8B24-0C0E6AD8B7CA}"/>
                  </a:ext>
                </a:extLst>
              </p:cNvPr>
              <p:cNvSpPr/>
              <p:nvPr/>
            </p:nvSpPr>
            <p:spPr>
              <a:xfrm rot="4183631">
                <a:off x="359078" y="520417"/>
                <a:ext cx="105239" cy="105240"/>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Ellipse 12">
                <a:extLst>
                  <a:ext uri="{FF2B5EF4-FFF2-40B4-BE49-F238E27FC236}">
                    <a16:creationId xmlns:a16="http://schemas.microsoft.com/office/drawing/2014/main" id="{23F08888-95CB-C0FA-F0DE-720CA3034F0C}"/>
                  </a:ext>
                </a:extLst>
              </p:cNvPr>
              <p:cNvSpPr/>
              <p:nvPr/>
            </p:nvSpPr>
            <p:spPr>
              <a:xfrm rot="4183631">
                <a:off x="738186" y="259466"/>
                <a:ext cx="127363" cy="127363"/>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9" name="Arc 8">
              <a:extLst>
                <a:ext uri="{FF2B5EF4-FFF2-40B4-BE49-F238E27FC236}">
                  <a16:creationId xmlns:a16="http://schemas.microsoft.com/office/drawing/2014/main" id="{D2751A2C-4437-7B64-F56A-C129115978E0}"/>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4" name="Titre 1">
            <a:extLst>
              <a:ext uri="{FF2B5EF4-FFF2-40B4-BE49-F238E27FC236}">
                <a16:creationId xmlns:a16="http://schemas.microsoft.com/office/drawing/2014/main" id="{15828430-740A-CE1F-B741-4A853DB5701D}"/>
              </a:ext>
            </a:extLst>
          </p:cNvPr>
          <p:cNvSpPr txBox="1">
            <a:spLocks/>
          </p:cNvSpPr>
          <p:nvPr>
            <p:custDataLst>
              <p:tags r:id="rId4"/>
            </p:custDataLst>
          </p:nvPr>
        </p:nvSpPr>
        <p:spPr>
          <a:xfrm>
            <a:off x="358220" y="285306"/>
            <a:ext cx="9737888"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a:solidFill>
                  <a:schemeClr val="bg1"/>
                </a:solidFill>
                <a:effectLst>
                  <a:outerShdw blurRad="50800" dist="38100" dir="2700000" algn="tl" rotWithShape="0">
                    <a:prstClr val="black"/>
                  </a:outerShdw>
                </a:effectLst>
                <a:latin typeface="Overpass" pitchFamily="2" charset="0"/>
              </a:rPr>
              <a:t>LA PETITE HISTOIRE au SDP (DGFC)</a:t>
            </a:r>
            <a:endParaRPr lang="fr-CA">
              <a:solidFill>
                <a:schemeClr val="bg1"/>
              </a:solidFill>
              <a:effectLst>
                <a:outerShdw blurRad="50800" dist="38100" dir="2700000" algn="tl" rotWithShape="0">
                  <a:prstClr val="black"/>
                </a:outerShdw>
              </a:effectLst>
              <a:latin typeface="Overpass" pitchFamily="2" charset="0"/>
            </a:endParaRPr>
          </a:p>
        </p:txBody>
      </p:sp>
      <p:grpSp>
        <p:nvGrpSpPr>
          <p:cNvPr id="21" name="Groupe 20">
            <a:extLst>
              <a:ext uri="{FF2B5EF4-FFF2-40B4-BE49-F238E27FC236}">
                <a16:creationId xmlns:a16="http://schemas.microsoft.com/office/drawing/2014/main" id="{F34A89E0-D91D-535B-D9D0-1E6C6962F43B}"/>
              </a:ext>
            </a:extLst>
          </p:cNvPr>
          <p:cNvGrpSpPr/>
          <p:nvPr>
            <p:custDataLst>
              <p:tags r:id="rId5"/>
            </p:custDataLst>
          </p:nvPr>
        </p:nvGrpSpPr>
        <p:grpSpPr>
          <a:xfrm>
            <a:off x="5987171" y="2096155"/>
            <a:ext cx="5846012" cy="3629377"/>
            <a:chOff x="6014301" y="1376256"/>
            <a:chExt cx="5846012" cy="3629377"/>
          </a:xfrm>
        </p:grpSpPr>
        <p:sp>
          <p:nvSpPr>
            <p:cNvPr id="17" name="Rectangle 16">
              <a:extLst>
                <a:ext uri="{FF2B5EF4-FFF2-40B4-BE49-F238E27FC236}">
                  <a16:creationId xmlns:a16="http://schemas.microsoft.com/office/drawing/2014/main" id="{EA6DECF9-EC85-F013-5473-89F709C20C3D}"/>
                </a:ext>
              </a:extLst>
            </p:cNvPr>
            <p:cNvSpPr/>
            <p:nvPr/>
          </p:nvSpPr>
          <p:spPr>
            <a:xfrm>
              <a:off x="6014301" y="1376256"/>
              <a:ext cx="5846012" cy="3629377"/>
            </a:xfrm>
            <a:prstGeom prst="rect">
              <a:avLst/>
            </a:prstGeom>
            <a:solidFill>
              <a:schemeClr val="bg1"/>
            </a:solidFill>
            <a:ln w="9525">
              <a:solidFill>
                <a:srgbClr val="51515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a:extLst>
                <a:ext uri="{FF2B5EF4-FFF2-40B4-BE49-F238E27FC236}">
                  <a16:creationId xmlns:a16="http://schemas.microsoft.com/office/drawing/2014/main" id="{C5FB8676-A625-9B9B-F778-88B3B61B44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26777" y="1573102"/>
              <a:ext cx="5421061" cy="3235685"/>
            </a:xfrm>
            <a:prstGeom prst="rect">
              <a:avLst/>
            </a:prstGeom>
          </p:spPr>
        </p:pic>
      </p:grpSp>
      <p:grpSp>
        <p:nvGrpSpPr>
          <p:cNvPr id="24" name="Groupe 23">
            <a:extLst>
              <a:ext uri="{FF2B5EF4-FFF2-40B4-BE49-F238E27FC236}">
                <a16:creationId xmlns:a16="http://schemas.microsoft.com/office/drawing/2014/main" id="{D0F0ADC5-09F7-F0D2-134B-B9CB14559649}"/>
              </a:ext>
            </a:extLst>
          </p:cNvPr>
          <p:cNvGrpSpPr/>
          <p:nvPr>
            <p:custDataLst>
              <p:tags r:id="rId6"/>
            </p:custDataLst>
          </p:nvPr>
        </p:nvGrpSpPr>
        <p:grpSpPr>
          <a:xfrm>
            <a:off x="462463" y="1415925"/>
            <a:ext cx="5255067" cy="5156769"/>
            <a:chOff x="211319" y="1415925"/>
            <a:chExt cx="5435337" cy="5333667"/>
          </a:xfrm>
        </p:grpSpPr>
        <p:sp>
          <p:nvSpPr>
            <p:cNvPr id="22" name="Rectangle 21">
              <a:extLst>
                <a:ext uri="{FF2B5EF4-FFF2-40B4-BE49-F238E27FC236}">
                  <a16:creationId xmlns:a16="http://schemas.microsoft.com/office/drawing/2014/main" id="{B1A09BDB-F98F-A271-9E18-450F4F2B87C3}"/>
                </a:ext>
              </a:extLst>
            </p:cNvPr>
            <p:cNvSpPr/>
            <p:nvPr/>
          </p:nvSpPr>
          <p:spPr>
            <a:xfrm>
              <a:off x="211319" y="1415925"/>
              <a:ext cx="5435337" cy="5333667"/>
            </a:xfrm>
            <a:prstGeom prst="rect">
              <a:avLst/>
            </a:prstGeom>
            <a:solidFill>
              <a:schemeClr val="bg1"/>
            </a:solidFill>
            <a:ln w="9525">
              <a:solidFill>
                <a:srgbClr val="51515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3" name="Image 22">
              <a:extLst>
                <a:ext uri="{FF2B5EF4-FFF2-40B4-BE49-F238E27FC236}">
                  <a16:creationId xmlns:a16="http://schemas.microsoft.com/office/drawing/2014/main" id="{AC01D166-4238-D07E-304F-A42609D4AD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3540" y="1669616"/>
              <a:ext cx="4416344" cy="2055384"/>
            </a:xfrm>
            <a:prstGeom prst="rect">
              <a:avLst/>
            </a:prstGeom>
          </p:spPr>
        </p:pic>
        <p:pic>
          <p:nvPicPr>
            <p:cNvPr id="4" name="Image 3">
              <a:extLst>
                <a:ext uri="{FF2B5EF4-FFF2-40B4-BE49-F238E27FC236}">
                  <a16:creationId xmlns:a16="http://schemas.microsoft.com/office/drawing/2014/main" id="{E3BE224A-56BA-C100-3505-6B873C8BD0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0210" y="3866893"/>
              <a:ext cx="4877554" cy="2755549"/>
            </a:xfrm>
            <a:prstGeom prst="rect">
              <a:avLst/>
            </a:prstGeom>
          </p:spPr>
        </p:pic>
      </p:grpSp>
      <p:grpSp>
        <p:nvGrpSpPr>
          <p:cNvPr id="27" name="Groupe 26">
            <a:extLst>
              <a:ext uri="{FF2B5EF4-FFF2-40B4-BE49-F238E27FC236}">
                <a16:creationId xmlns:a16="http://schemas.microsoft.com/office/drawing/2014/main" id="{771AE46C-0273-FBC4-7488-A6194907A42E}"/>
              </a:ext>
            </a:extLst>
          </p:cNvPr>
          <p:cNvGrpSpPr/>
          <p:nvPr>
            <p:custDataLst>
              <p:tags r:id="rId7"/>
            </p:custDataLst>
          </p:nvPr>
        </p:nvGrpSpPr>
        <p:grpSpPr>
          <a:xfrm>
            <a:off x="5134615" y="1237428"/>
            <a:ext cx="837939" cy="837939"/>
            <a:chOff x="5227564" y="1661202"/>
            <a:chExt cx="813847" cy="813847"/>
          </a:xfrm>
        </p:grpSpPr>
        <p:sp>
          <p:nvSpPr>
            <p:cNvPr id="26" name="Ellipse 25">
              <a:extLst>
                <a:ext uri="{FF2B5EF4-FFF2-40B4-BE49-F238E27FC236}">
                  <a16:creationId xmlns:a16="http://schemas.microsoft.com/office/drawing/2014/main" id="{540B5D70-BF97-0630-D70B-FBAAEBAF8A2A}"/>
                </a:ext>
              </a:extLst>
            </p:cNvPr>
            <p:cNvSpPr/>
            <p:nvPr/>
          </p:nvSpPr>
          <p:spPr>
            <a:xfrm>
              <a:off x="5227564" y="1661202"/>
              <a:ext cx="813847" cy="813847"/>
            </a:xfrm>
            <a:prstGeom prst="ellipse">
              <a:avLst/>
            </a:prstGeom>
            <a:solidFill>
              <a:schemeClr val="bg1"/>
            </a:solidFill>
            <a:ln w="3175">
              <a:solidFill>
                <a:srgbClr val="51515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5" name="Image 24" descr="Ruban de prix bleu">
              <a:extLst>
                <a:ext uri="{FF2B5EF4-FFF2-40B4-BE49-F238E27FC236}">
                  <a16:creationId xmlns:a16="http://schemas.microsoft.com/office/drawing/2014/main" id="{374D9A3A-0256-6347-6F09-3A9CBB0B6212}"/>
                </a:ext>
              </a:extLst>
            </p:cNvPr>
            <p:cNvPicPr>
              <a:picLocks noChangeAspect="1"/>
            </p:cNvPicPr>
            <p:nvPr/>
          </p:nvPicPr>
          <p:blipFill>
            <a:blip r:embed="rId14">
              <a:duotone>
                <a:schemeClr val="accent4">
                  <a:shade val="45000"/>
                  <a:satMod val="135000"/>
                </a:schemeClr>
                <a:prstClr val="white"/>
              </a:duotone>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939236">
              <a:off x="5402149" y="1761528"/>
              <a:ext cx="464675" cy="619567"/>
            </a:xfrm>
            <a:prstGeom prst="rect">
              <a:avLst/>
            </a:prstGeom>
          </p:spPr>
        </p:pic>
      </p:grpSp>
      <p:pic>
        <p:nvPicPr>
          <p:cNvPr id="28" name="Image 27">
            <a:extLst>
              <a:ext uri="{FF2B5EF4-FFF2-40B4-BE49-F238E27FC236}">
                <a16:creationId xmlns:a16="http://schemas.microsoft.com/office/drawing/2014/main" id="{2210E157-F899-DBBF-57DC-F0F5158D6959}"/>
              </a:ext>
            </a:extLst>
          </p:cNvPr>
          <p:cNvPicPr>
            <a:picLocks noChangeAspect="1"/>
          </p:cNvPicPr>
          <p:nvPr>
            <p:custDataLst>
              <p:tags r:id="rId8"/>
            </p:custDataLst>
          </p:nvPr>
        </p:nvPicPr>
        <p:blipFill>
          <a:blip r:embed="rId16"/>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1817799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8C64044-0694-EF78-F94E-184BB44502DD}"/>
              </a:ext>
            </a:extLst>
          </p:cNvPr>
          <p:cNvSpPr/>
          <p:nvPr>
            <p:custDataLst>
              <p:tags r:id="rId2"/>
            </p:custDataLst>
          </p:nvPr>
        </p:nvSpPr>
        <p:spPr>
          <a:xfrm>
            <a:off x="4691563" y="2865187"/>
            <a:ext cx="5881187" cy="2849814"/>
          </a:xfrm>
          <a:prstGeom prst="rect">
            <a:avLst/>
          </a:prstGeom>
          <a:solidFill>
            <a:schemeClr val="bg1"/>
          </a:solidFill>
          <a:ln w="9525">
            <a:solidFill>
              <a:srgbClr val="51515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3" name="Image 22">
            <a:extLst>
              <a:ext uri="{FF2B5EF4-FFF2-40B4-BE49-F238E27FC236}">
                <a16:creationId xmlns:a16="http://schemas.microsoft.com/office/drawing/2014/main" id="{AC01D166-4238-D07E-304F-A42609D4AD8A}"/>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4870172" y="3011786"/>
            <a:ext cx="5435877" cy="2529878"/>
          </a:xfrm>
          <a:prstGeom prst="rect">
            <a:avLst/>
          </a:prstGeom>
        </p:spPr>
      </p:pic>
      <p:pic>
        <p:nvPicPr>
          <p:cNvPr id="25" name="Image 24" descr="Ruban de prix bleu">
            <a:extLst>
              <a:ext uri="{FF2B5EF4-FFF2-40B4-BE49-F238E27FC236}">
                <a16:creationId xmlns:a16="http://schemas.microsoft.com/office/drawing/2014/main" id="{374D9A3A-0256-6347-6F09-3A9CBB0B6212}"/>
              </a:ext>
            </a:extLst>
          </p:cNvPr>
          <p:cNvPicPr>
            <a:picLocks noChangeAspect="1"/>
          </p:cNvPicPr>
          <p:nvPr>
            <p:custDataLst>
              <p:tags r:id="rId4"/>
            </p:custDataLst>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19301" y="2730602"/>
            <a:ext cx="2319184" cy="3092245"/>
          </a:xfrm>
          <a:prstGeom prst="rect">
            <a:avLst/>
          </a:prstGeom>
        </p:spPr>
      </p:pic>
      <p:sp>
        <p:nvSpPr>
          <p:cNvPr id="5" name="ZoneTexte 4">
            <a:extLst>
              <a:ext uri="{FF2B5EF4-FFF2-40B4-BE49-F238E27FC236}">
                <a16:creationId xmlns:a16="http://schemas.microsoft.com/office/drawing/2014/main" id="{96BCF81F-D6EE-FA45-C31C-133C501D6C38}"/>
              </a:ext>
            </a:extLst>
          </p:cNvPr>
          <p:cNvSpPr txBox="1"/>
          <p:nvPr>
            <p:custDataLst>
              <p:tags r:id="rId5"/>
            </p:custDataLst>
          </p:nvPr>
        </p:nvSpPr>
        <p:spPr>
          <a:xfrm>
            <a:off x="2383578" y="6009552"/>
            <a:ext cx="6098058" cy="338554"/>
          </a:xfrm>
          <a:prstGeom prst="rect">
            <a:avLst/>
          </a:prstGeom>
          <a:noFill/>
        </p:spPr>
        <p:txBody>
          <a:bodyPr wrap="square">
            <a:spAutoFit/>
          </a:bodyPr>
          <a:lstStyle/>
          <a:p>
            <a:pPr marL="0" indent="0">
              <a:buNone/>
            </a:pPr>
            <a:r>
              <a:rPr lang="fr-CA" sz="1600">
                <a:latin typeface="Overpass" pitchFamily="2" charset="0"/>
              </a:rPr>
              <a:t>ADDIE selon l’angle de la personne formatrice</a:t>
            </a:r>
          </a:p>
        </p:txBody>
      </p:sp>
      <p:sp>
        <p:nvSpPr>
          <p:cNvPr id="4" name="Titre 1">
            <a:extLst>
              <a:ext uri="{FF2B5EF4-FFF2-40B4-BE49-F238E27FC236}">
                <a16:creationId xmlns:a16="http://schemas.microsoft.com/office/drawing/2014/main" id="{B7885172-E22F-0BEC-7D16-71E9834D5C51}"/>
              </a:ext>
            </a:extLst>
          </p:cNvPr>
          <p:cNvSpPr txBox="1">
            <a:spLocks/>
          </p:cNvSpPr>
          <p:nvPr>
            <p:custDataLst>
              <p:tags r:id="rId6"/>
            </p:custDataLst>
          </p:nvPr>
        </p:nvSpPr>
        <p:spPr>
          <a:xfrm>
            <a:off x="2383578" y="476250"/>
            <a:ext cx="9115425" cy="168592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fr-CA" sz="3400" b="1">
                <a:latin typeface="Overpass" pitchFamily="2" charset="0"/>
              </a:rPr>
              <a:t>LA PETITE HISTOIRE (2012)</a:t>
            </a:r>
          </a:p>
          <a:p>
            <a:pPr>
              <a:lnSpc>
                <a:spcPct val="100000"/>
              </a:lnSpc>
              <a:spcAft>
                <a:spcPts val="600"/>
              </a:spcAft>
            </a:pPr>
            <a:r>
              <a:rPr lang="fr-CA" sz="2800" b="1">
                <a:latin typeface="Overpass" pitchFamily="2" charset="0"/>
              </a:rPr>
              <a:t>Problèmes rencontrés : formations non uniformes </a:t>
            </a:r>
            <a:br>
              <a:rPr lang="fr-CA" sz="2800" b="1">
                <a:latin typeface="Overpass" pitchFamily="2" charset="0"/>
              </a:rPr>
            </a:br>
            <a:r>
              <a:rPr lang="fr-CA" sz="2800" b="1">
                <a:latin typeface="Overpass" pitchFamily="2" charset="0"/>
              </a:rPr>
              <a:t>et CP non disponible</a:t>
            </a:r>
          </a:p>
          <a:p>
            <a:pPr>
              <a:lnSpc>
                <a:spcPct val="100000"/>
              </a:lnSpc>
              <a:spcAft>
                <a:spcPts val="600"/>
              </a:spcAft>
            </a:pPr>
            <a:endParaRPr lang="fr-CA" sz="3400" b="1">
              <a:latin typeface="Overpass" pitchFamily="2" charset="0"/>
            </a:endParaRPr>
          </a:p>
        </p:txBody>
      </p:sp>
      <p:pic>
        <p:nvPicPr>
          <p:cNvPr id="6" name="Image 5">
            <a:extLst>
              <a:ext uri="{FF2B5EF4-FFF2-40B4-BE49-F238E27FC236}">
                <a16:creationId xmlns:a16="http://schemas.microsoft.com/office/drawing/2014/main" id="{3BD1DE3B-9719-49F0-32AA-EEC00760A9CD}"/>
              </a:ext>
            </a:extLst>
          </p:cNvPr>
          <p:cNvPicPr>
            <a:picLocks noChangeAspect="1"/>
          </p:cNvPicPr>
          <p:nvPr>
            <p:custDataLst>
              <p:tags r:id="rId7"/>
            </p:custDataLst>
          </p:nvPr>
        </p:nvPicPr>
        <p:blipFill rotWithShape="1">
          <a:blip r:embed="rId13"/>
          <a:srcRect l="20875" b="47373"/>
          <a:stretch/>
        </p:blipFill>
        <p:spPr>
          <a:xfrm rot="5400000">
            <a:off x="-422943" y="422943"/>
            <a:ext cx="2865186" cy="2019300"/>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539188A3-B73B-1CED-CE6F-28C67B3CB1FB}"/>
              </a:ext>
            </a:extLst>
          </p:cNvPr>
          <p:cNvPicPr>
            <a:picLocks noChangeAspect="1"/>
          </p:cNvPicPr>
          <p:nvPr>
            <p:custDataLst>
              <p:tags r:id="rId8"/>
            </p:custDataLst>
          </p:nvPr>
        </p:nvPicPr>
        <p:blipFill>
          <a:blip r:embed="rId14"/>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905812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3824E45F-FA37-D24C-AAD7-7A478B5D7FBE}"/>
              </a:ext>
            </a:extLst>
          </p:cNvPr>
          <p:cNvGrpSpPr/>
          <p:nvPr>
            <p:custDataLst>
              <p:tags r:id="rId2"/>
            </p:custDataLst>
          </p:nvPr>
        </p:nvGrpSpPr>
        <p:grpSpPr>
          <a:xfrm>
            <a:off x="2521994" y="2255587"/>
            <a:ext cx="7148012" cy="4126163"/>
            <a:chOff x="2548438" y="2341311"/>
            <a:chExt cx="7148012" cy="4126163"/>
          </a:xfrm>
        </p:grpSpPr>
        <p:sp>
          <p:nvSpPr>
            <p:cNvPr id="11" name="Rectangle 10">
              <a:extLst>
                <a:ext uri="{FF2B5EF4-FFF2-40B4-BE49-F238E27FC236}">
                  <a16:creationId xmlns:a16="http://schemas.microsoft.com/office/drawing/2014/main" id="{CBBB4371-088D-1CAE-1549-F61D2C8A3294}"/>
                </a:ext>
              </a:extLst>
            </p:cNvPr>
            <p:cNvSpPr/>
            <p:nvPr/>
          </p:nvSpPr>
          <p:spPr>
            <a:xfrm>
              <a:off x="2548438" y="2341311"/>
              <a:ext cx="7148012" cy="4126163"/>
            </a:xfrm>
            <a:prstGeom prst="rect">
              <a:avLst/>
            </a:prstGeom>
            <a:solidFill>
              <a:schemeClr val="bg1"/>
            </a:solidFill>
            <a:ln w="9525">
              <a:solidFill>
                <a:srgbClr val="51515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4" name="Image 3">
              <a:extLst>
                <a:ext uri="{FF2B5EF4-FFF2-40B4-BE49-F238E27FC236}">
                  <a16:creationId xmlns:a16="http://schemas.microsoft.com/office/drawing/2014/main" id="{CBCA840A-ABC7-890E-910A-E7F9FB6184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8602" y="2480756"/>
              <a:ext cx="6634795" cy="3748292"/>
            </a:xfrm>
            <a:prstGeom prst="rect">
              <a:avLst/>
            </a:prstGeom>
          </p:spPr>
        </p:pic>
      </p:grpSp>
      <p:pic>
        <p:nvPicPr>
          <p:cNvPr id="2" name="Image 1">
            <a:extLst>
              <a:ext uri="{FF2B5EF4-FFF2-40B4-BE49-F238E27FC236}">
                <a16:creationId xmlns:a16="http://schemas.microsoft.com/office/drawing/2014/main" id="{EDF4FED9-310F-E56E-8174-25DFA11CC118}"/>
              </a:ext>
            </a:extLst>
          </p:cNvPr>
          <p:cNvPicPr>
            <a:picLocks noChangeAspect="1"/>
          </p:cNvPicPr>
          <p:nvPr>
            <p:custDataLst>
              <p:tags r:id="rId3"/>
            </p:custDataLst>
          </p:nvPr>
        </p:nvPicPr>
        <p:blipFill>
          <a:blip r:embed="rId9"/>
          <a:stretch>
            <a:fillRect/>
          </a:stretch>
        </p:blipFill>
        <p:spPr>
          <a:xfrm>
            <a:off x="10471552" y="6067424"/>
            <a:ext cx="1365139" cy="561365"/>
          </a:xfrm>
          <a:prstGeom prst="rect">
            <a:avLst/>
          </a:prstGeom>
        </p:spPr>
      </p:pic>
      <p:pic>
        <p:nvPicPr>
          <p:cNvPr id="9" name="Image 8">
            <a:extLst>
              <a:ext uri="{FF2B5EF4-FFF2-40B4-BE49-F238E27FC236}">
                <a16:creationId xmlns:a16="http://schemas.microsoft.com/office/drawing/2014/main" id="{DB0DC558-A22C-5C45-37CC-4C2585D06C49}"/>
              </a:ext>
            </a:extLst>
          </p:cNvPr>
          <p:cNvPicPr>
            <a:picLocks noChangeAspect="1"/>
          </p:cNvPicPr>
          <p:nvPr>
            <p:custDataLst>
              <p:tags r:id="rId4"/>
            </p:custDataLst>
          </p:nvPr>
        </p:nvPicPr>
        <p:blipFill rotWithShape="1">
          <a:blip r:embed="rId10"/>
          <a:srcRect l="20875" b="47373"/>
          <a:stretch/>
        </p:blipFill>
        <p:spPr>
          <a:xfrm rot="5400000">
            <a:off x="-422943" y="422943"/>
            <a:ext cx="2865186" cy="2019300"/>
          </a:xfrm>
          <a:prstGeom prst="rect">
            <a:avLst/>
          </a:prstGeom>
          <a:effectLst>
            <a:outerShdw blurRad="50800" dist="38100" dir="2700000" algn="tl" rotWithShape="0">
              <a:prstClr val="black">
                <a:alpha val="40000"/>
              </a:prstClr>
            </a:outerShdw>
          </a:effectLst>
        </p:spPr>
      </p:pic>
      <p:sp>
        <p:nvSpPr>
          <p:cNvPr id="10" name="Titre 1">
            <a:extLst>
              <a:ext uri="{FF2B5EF4-FFF2-40B4-BE49-F238E27FC236}">
                <a16:creationId xmlns:a16="http://schemas.microsoft.com/office/drawing/2014/main" id="{D902F373-431C-01C0-0B39-DF01F9813524}"/>
              </a:ext>
            </a:extLst>
          </p:cNvPr>
          <p:cNvSpPr txBox="1">
            <a:spLocks/>
          </p:cNvSpPr>
          <p:nvPr>
            <p:custDataLst>
              <p:tags r:id="rId5"/>
            </p:custDataLst>
          </p:nvPr>
        </p:nvSpPr>
        <p:spPr>
          <a:xfrm>
            <a:off x="2383578" y="476250"/>
            <a:ext cx="9115425" cy="168592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fr-CA" sz="3400" b="1">
                <a:latin typeface="Overpass" pitchFamily="2" charset="0"/>
              </a:rPr>
              <a:t>LA PETITE HISTOIRE (2016)</a:t>
            </a:r>
          </a:p>
          <a:p>
            <a:pPr>
              <a:lnSpc>
                <a:spcPct val="100000"/>
              </a:lnSpc>
              <a:spcAft>
                <a:spcPts val="600"/>
              </a:spcAft>
            </a:pPr>
            <a:r>
              <a:rPr lang="fr-CA" sz="2800" b="1">
                <a:latin typeface="Overpass" pitchFamily="2" charset="0"/>
              </a:rPr>
              <a:t>Problème : livraison des contenus tardif pour de la formation en ligne</a:t>
            </a:r>
          </a:p>
        </p:txBody>
      </p:sp>
    </p:spTree>
    <p:custDataLst>
      <p:tags r:id="rId1"/>
    </p:custDataLst>
    <p:extLst>
      <p:ext uri="{BB962C8B-B14F-4D97-AF65-F5344CB8AC3E}">
        <p14:creationId xmlns:p14="http://schemas.microsoft.com/office/powerpoint/2010/main" val="656519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150F8B6D-7A51-A5EC-1D66-B3D62ECDA2CA}"/>
              </a:ext>
            </a:extLst>
          </p:cNvPr>
          <p:cNvGrpSpPr/>
          <p:nvPr>
            <p:custDataLst>
              <p:tags r:id="rId2"/>
            </p:custDataLst>
          </p:nvPr>
        </p:nvGrpSpPr>
        <p:grpSpPr>
          <a:xfrm>
            <a:off x="2630367" y="2162176"/>
            <a:ext cx="6931265" cy="4324349"/>
            <a:chOff x="2600324" y="2162176"/>
            <a:chExt cx="6931265" cy="4324349"/>
          </a:xfrm>
        </p:grpSpPr>
        <p:sp>
          <p:nvSpPr>
            <p:cNvPr id="9" name="Rectangle 8">
              <a:extLst>
                <a:ext uri="{FF2B5EF4-FFF2-40B4-BE49-F238E27FC236}">
                  <a16:creationId xmlns:a16="http://schemas.microsoft.com/office/drawing/2014/main" id="{17AD0C3B-3D88-D02E-8B16-2CC22AB907CC}"/>
                </a:ext>
              </a:extLst>
            </p:cNvPr>
            <p:cNvSpPr/>
            <p:nvPr/>
          </p:nvSpPr>
          <p:spPr>
            <a:xfrm>
              <a:off x="2600324" y="2162176"/>
              <a:ext cx="6931265" cy="4324349"/>
            </a:xfrm>
            <a:prstGeom prst="rect">
              <a:avLst/>
            </a:prstGeom>
            <a:solidFill>
              <a:schemeClr val="bg1"/>
            </a:solidFill>
            <a:ln w="9525">
              <a:solidFill>
                <a:srgbClr val="51515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7" name="Image 86">
              <a:extLst>
                <a:ext uri="{FF2B5EF4-FFF2-40B4-BE49-F238E27FC236}">
                  <a16:creationId xmlns:a16="http://schemas.microsoft.com/office/drawing/2014/main" id="{36ED934B-CACB-38A0-5467-8C58A24A5F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4637" y="2326217"/>
              <a:ext cx="6562725" cy="3917114"/>
            </a:xfrm>
            <a:prstGeom prst="rect">
              <a:avLst/>
            </a:prstGeom>
          </p:spPr>
        </p:pic>
      </p:grpSp>
      <p:pic>
        <p:nvPicPr>
          <p:cNvPr id="5" name="Image 4">
            <a:extLst>
              <a:ext uri="{FF2B5EF4-FFF2-40B4-BE49-F238E27FC236}">
                <a16:creationId xmlns:a16="http://schemas.microsoft.com/office/drawing/2014/main" id="{EF35ABFF-451E-C287-6D09-ACB0A50AA8D6}"/>
              </a:ext>
            </a:extLst>
          </p:cNvPr>
          <p:cNvPicPr>
            <a:picLocks noChangeAspect="1"/>
          </p:cNvPicPr>
          <p:nvPr>
            <p:custDataLst>
              <p:tags r:id="rId3"/>
            </p:custDataLst>
          </p:nvPr>
        </p:nvPicPr>
        <p:blipFill>
          <a:blip r:embed="rId9"/>
          <a:stretch>
            <a:fillRect/>
          </a:stretch>
        </p:blipFill>
        <p:spPr>
          <a:xfrm>
            <a:off x="10471552" y="6067424"/>
            <a:ext cx="1365139" cy="561365"/>
          </a:xfrm>
          <a:prstGeom prst="rect">
            <a:avLst/>
          </a:prstGeom>
        </p:spPr>
      </p:pic>
      <p:pic>
        <p:nvPicPr>
          <p:cNvPr id="7" name="Image 6">
            <a:extLst>
              <a:ext uri="{FF2B5EF4-FFF2-40B4-BE49-F238E27FC236}">
                <a16:creationId xmlns:a16="http://schemas.microsoft.com/office/drawing/2014/main" id="{D6563F9B-B1E1-25EC-CAA3-BCDE315576B1}"/>
              </a:ext>
            </a:extLst>
          </p:cNvPr>
          <p:cNvPicPr>
            <a:picLocks noChangeAspect="1"/>
          </p:cNvPicPr>
          <p:nvPr>
            <p:custDataLst>
              <p:tags r:id="rId4"/>
            </p:custDataLst>
          </p:nvPr>
        </p:nvPicPr>
        <p:blipFill rotWithShape="1">
          <a:blip r:embed="rId10"/>
          <a:srcRect l="20875" b="47373"/>
          <a:stretch/>
        </p:blipFill>
        <p:spPr>
          <a:xfrm rot="5400000">
            <a:off x="-422943" y="422943"/>
            <a:ext cx="2865186" cy="2019300"/>
          </a:xfrm>
          <a:prstGeom prst="rect">
            <a:avLst/>
          </a:prstGeom>
          <a:effectLst>
            <a:outerShdw blurRad="50800" dist="38100" dir="2700000" algn="tl" rotWithShape="0">
              <a:prstClr val="black">
                <a:alpha val="40000"/>
              </a:prstClr>
            </a:outerShdw>
          </a:effectLst>
        </p:spPr>
      </p:pic>
      <p:sp>
        <p:nvSpPr>
          <p:cNvPr id="8" name="Titre 1">
            <a:extLst>
              <a:ext uri="{FF2B5EF4-FFF2-40B4-BE49-F238E27FC236}">
                <a16:creationId xmlns:a16="http://schemas.microsoft.com/office/drawing/2014/main" id="{7642716F-48BC-623A-9F6E-B100D1730326}"/>
              </a:ext>
            </a:extLst>
          </p:cNvPr>
          <p:cNvSpPr txBox="1">
            <a:spLocks/>
          </p:cNvSpPr>
          <p:nvPr>
            <p:custDataLst>
              <p:tags r:id="rId5"/>
            </p:custDataLst>
          </p:nvPr>
        </p:nvSpPr>
        <p:spPr>
          <a:xfrm>
            <a:off x="2383578" y="476250"/>
            <a:ext cx="9115425" cy="168592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fr-CA" sz="3400" b="1">
                <a:latin typeface="Overpass" pitchFamily="2" charset="0"/>
              </a:rPr>
              <a:t>LA PETITE HISTOIRE (2018)</a:t>
            </a:r>
          </a:p>
          <a:p>
            <a:pPr>
              <a:lnSpc>
                <a:spcPct val="100000"/>
              </a:lnSpc>
              <a:spcAft>
                <a:spcPts val="600"/>
              </a:spcAft>
            </a:pPr>
            <a:r>
              <a:rPr lang="fr-CA" sz="2800" b="1">
                <a:latin typeface="Overpass" pitchFamily="2" charset="0"/>
              </a:rPr>
              <a:t>Problème : incompréhension de l’importance des étapes par les expert.es</a:t>
            </a:r>
          </a:p>
        </p:txBody>
      </p:sp>
    </p:spTree>
    <p:custDataLst>
      <p:tags r:id="rId1"/>
    </p:custDataLst>
    <p:extLst>
      <p:ext uri="{BB962C8B-B14F-4D97-AF65-F5344CB8AC3E}">
        <p14:creationId xmlns:p14="http://schemas.microsoft.com/office/powerpoint/2010/main" val="393519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8E1E2C4-9647-755A-174D-170BCBCF3035}"/>
              </a:ext>
            </a:extLst>
          </p:cNvPr>
          <p:cNvSpPr>
            <a:spLocks noGrp="1"/>
          </p:cNvSpPr>
          <p:nvPr>
            <p:ph idx="1"/>
            <p:custDataLst>
              <p:tags r:id="rId2"/>
            </p:custDataLst>
          </p:nvPr>
        </p:nvSpPr>
        <p:spPr>
          <a:xfrm>
            <a:off x="2456686" y="2457221"/>
            <a:ext cx="7550017" cy="3302556"/>
          </a:xfrm>
        </p:spPr>
        <p:txBody>
          <a:bodyPr>
            <a:normAutofit/>
          </a:bodyPr>
          <a:lstStyle/>
          <a:p>
            <a:pPr marL="263525" lvl="0" indent="-263525">
              <a:spcBef>
                <a:spcPts val="0"/>
              </a:spcBef>
              <a:spcAft>
                <a:spcPts val="1800"/>
              </a:spcAft>
              <a:buClr>
                <a:srgbClr val="FFC103"/>
              </a:buClr>
            </a:pPr>
            <a:r>
              <a:rPr lang="fr-CA" sz="2600">
                <a:latin typeface="Overpass" pitchFamily="2" charset="0"/>
              </a:rPr>
              <a:t>Perte de communication entre les équipes </a:t>
            </a:r>
          </a:p>
          <a:p>
            <a:pPr marL="263525" lvl="0" indent="-263525">
              <a:spcBef>
                <a:spcPts val="0"/>
              </a:spcBef>
              <a:spcAft>
                <a:spcPts val="1800"/>
              </a:spcAft>
              <a:buClr>
                <a:srgbClr val="FFC103"/>
              </a:buClr>
            </a:pPr>
            <a:r>
              <a:rPr lang="fr-CA" sz="2600">
                <a:latin typeface="Overpass" pitchFamily="2" charset="0"/>
              </a:rPr>
              <a:t>Croissance de l’équipe et intervenants externes </a:t>
            </a:r>
          </a:p>
          <a:p>
            <a:pPr marL="263525" lvl="0" indent="-263525">
              <a:spcBef>
                <a:spcPts val="0"/>
              </a:spcBef>
              <a:spcAft>
                <a:spcPts val="1800"/>
              </a:spcAft>
              <a:buClr>
                <a:srgbClr val="FFC103"/>
              </a:buClr>
            </a:pPr>
            <a:r>
              <a:rPr lang="fr-CA" sz="2600">
                <a:latin typeface="Overpass" pitchFamily="2" charset="0"/>
              </a:rPr>
              <a:t>Diversité et complexité des projets </a:t>
            </a:r>
          </a:p>
          <a:p>
            <a:pPr marL="263525" lvl="0" indent="-263525">
              <a:spcBef>
                <a:spcPts val="0"/>
              </a:spcBef>
              <a:spcAft>
                <a:spcPts val="1800"/>
              </a:spcAft>
              <a:buClr>
                <a:srgbClr val="FFC103"/>
              </a:buClr>
            </a:pPr>
            <a:r>
              <a:rPr lang="fr-CA" sz="2600">
                <a:latin typeface="Overpass" pitchFamily="2" charset="0"/>
              </a:rPr>
              <a:t>Clients de plus en plus exigeants</a:t>
            </a:r>
          </a:p>
          <a:p>
            <a:pPr marL="263525" lvl="0" indent="-263525">
              <a:spcBef>
                <a:spcPts val="0"/>
              </a:spcBef>
              <a:spcAft>
                <a:spcPts val="1800"/>
              </a:spcAft>
              <a:buClr>
                <a:srgbClr val="FFC103"/>
              </a:buClr>
            </a:pPr>
            <a:r>
              <a:rPr lang="fr-CA" sz="2600">
                <a:latin typeface="Overpass" pitchFamily="2" charset="0"/>
              </a:rPr>
              <a:t>Roulement de personnel </a:t>
            </a:r>
          </a:p>
        </p:txBody>
      </p:sp>
      <p:sp>
        <p:nvSpPr>
          <p:cNvPr id="4" name="Rectangle 3">
            <a:extLst>
              <a:ext uri="{FF2B5EF4-FFF2-40B4-BE49-F238E27FC236}">
                <a16:creationId xmlns:a16="http://schemas.microsoft.com/office/drawing/2014/main" id="{8390F808-58E7-AC90-0647-ABBE8763765B}"/>
              </a:ext>
            </a:extLst>
          </p:cNvPr>
          <p:cNvSpPr/>
          <p:nvPr>
            <p:custDataLst>
              <p:tags r:id="rId3"/>
            </p:custDataLst>
          </p:nvPr>
        </p:nvSpPr>
        <p:spPr>
          <a:xfrm>
            <a:off x="0" y="0"/>
            <a:ext cx="12192000" cy="1079000"/>
          </a:xfrm>
          <a:prstGeom prst="rect">
            <a:avLst/>
          </a:prstGeom>
          <a:solidFill>
            <a:srgbClr val="51515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e 4">
            <a:extLst>
              <a:ext uri="{FF2B5EF4-FFF2-40B4-BE49-F238E27FC236}">
                <a16:creationId xmlns:a16="http://schemas.microsoft.com/office/drawing/2014/main" id="{352F7B6C-6137-B672-E779-8AD2BA009B2E}"/>
              </a:ext>
            </a:extLst>
          </p:cNvPr>
          <p:cNvGrpSpPr/>
          <p:nvPr>
            <p:custDataLst>
              <p:tags r:id="rId4"/>
            </p:custDataLst>
          </p:nvPr>
        </p:nvGrpSpPr>
        <p:grpSpPr>
          <a:xfrm rot="5204993" flipH="1">
            <a:off x="10170058" y="42707"/>
            <a:ext cx="1550567" cy="1550567"/>
            <a:chOff x="500120" y="2789175"/>
            <a:chExt cx="720000" cy="720000"/>
          </a:xfrm>
          <a:effectLst>
            <a:outerShdw blurRad="50800" dist="38100" dir="2700000" algn="tl" rotWithShape="0">
              <a:prstClr val="black">
                <a:alpha val="40000"/>
              </a:prstClr>
            </a:outerShdw>
          </a:effectLst>
        </p:grpSpPr>
        <p:grpSp>
          <p:nvGrpSpPr>
            <p:cNvPr id="6" name="Groupe 5">
              <a:extLst>
                <a:ext uri="{FF2B5EF4-FFF2-40B4-BE49-F238E27FC236}">
                  <a16:creationId xmlns:a16="http://schemas.microsoft.com/office/drawing/2014/main" id="{8FA15A77-6D45-BE5F-893C-8F93B7524D9B}"/>
                </a:ext>
              </a:extLst>
            </p:cNvPr>
            <p:cNvGrpSpPr/>
            <p:nvPr/>
          </p:nvGrpSpPr>
          <p:grpSpPr>
            <a:xfrm rot="1041883">
              <a:off x="607293" y="2892122"/>
              <a:ext cx="564305" cy="525323"/>
              <a:chOff x="359078" y="256238"/>
              <a:chExt cx="674441" cy="627850"/>
            </a:xfrm>
          </p:grpSpPr>
          <p:sp>
            <p:nvSpPr>
              <p:cNvPr id="8" name="Hexagone 7">
                <a:extLst>
                  <a:ext uri="{FF2B5EF4-FFF2-40B4-BE49-F238E27FC236}">
                    <a16:creationId xmlns:a16="http://schemas.microsoft.com/office/drawing/2014/main" id="{B5B79FF9-5308-807D-1F23-6B09D085DD4A}"/>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E03FD244-C6AE-024B-9A58-A1FA9844944D}"/>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D1E25922-BC86-D32B-D39A-96CE119F5006}"/>
                  </a:ext>
                </a:extLst>
              </p:cNvPr>
              <p:cNvSpPr/>
              <p:nvPr/>
            </p:nvSpPr>
            <p:spPr>
              <a:xfrm rot="4183631">
                <a:off x="359078" y="520417"/>
                <a:ext cx="105239" cy="105240"/>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8F8E0AD0-6D5C-FB4A-8197-25DB5E7B09C5}"/>
                  </a:ext>
                </a:extLst>
              </p:cNvPr>
              <p:cNvSpPr/>
              <p:nvPr/>
            </p:nvSpPr>
            <p:spPr>
              <a:xfrm rot="4183631">
                <a:off x="738186" y="259466"/>
                <a:ext cx="127363" cy="127363"/>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 name="Arc 6">
              <a:extLst>
                <a:ext uri="{FF2B5EF4-FFF2-40B4-BE49-F238E27FC236}">
                  <a16:creationId xmlns:a16="http://schemas.microsoft.com/office/drawing/2014/main" id="{BA007FE6-D365-91DF-A460-83ABF9A732C7}"/>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2" name="Titre 1">
            <a:extLst>
              <a:ext uri="{FF2B5EF4-FFF2-40B4-BE49-F238E27FC236}">
                <a16:creationId xmlns:a16="http://schemas.microsoft.com/office/drawing/2014/main" id="{F6862E07-F4FA-98A8-0D21-CB2A7E74A368}"/>
              </a:ext>
            </a:extLst>
          </p:cNvPr>
          <p:cNvSpPr txBox="1">
            <a:spLocks/>
          </p:cNvSpPr>
          <p:nvPr>
            <p:custDataLst>
              <p:tags r:id="rId5"/>
            </p:custDataLst>
          </p:nvPr>
        </p:nvSpPr>
        <p:spPr>
          <a:xfrm>
            <a:off x="358220" y="285306"/>
            <a:ext cx="9737888"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a:solidFill>
                  <a:schemeClr val="bg1"/>
                </a:solidFill>
                <a:effectLst>
                  <a:outerShdw blurRad="50800" dist="38100" dir="2700000" algn="tl" rotWithShape="0">
                    <a:prstClr val="black"/>
                  </a:outerShdw>
                </a:effectLst>
                <a:latin typeface="Overpass" pitchFamily="2" charset="0"/>
              </a:rPr>
              <a:t>LA PETITE HISTOIRE </a:t>
            </a:r>
            <a:r>
              <a:rPr lang="fr-CA" sz="4000" b="1">
                <a:solidFill>
                  <a:schemeClr val="bg1"/>
                </a:solidFill>
                <a:effectLst>
                  <a:outerShdw blurRad="50800" dist="38100" dir="2700000" algn="tl" rotWithShape="0">
                    <a:prstClr val="black"/>
                  </a:outerShdw>
                </a:effectLst>
                <a:latin typeface="Overpass" pitchFamily="2" charset="0"/>
              </a:rPr>
              <a:t>(depuis 2018)</a:t>
            </a:r>
            <a:endParaRPr lang="fr-CA" sz="4000">
              <a:solidFill>
                <a:schemeClr val="bg1"/>
              </a:solidFill>
              <a:effectLst>
                <a:outerShdw blurRad="50800" dist="38100" dir="2700000" algn="tl" rotWithShape="0">
                  <a:prstClr val="black"/>
                </a:outerShdw>
              </a:effectLst>
              <a:latin typeface="Overpass" pitchFamily="2" charset="0"/>
            </a:endParaRPr>
          </a:p>
        </p:txBody>
      </p:sp>
      <p:pic>
        <p:nvPicPr>
          <p:cNvPr id="15" name="Image 14">
            <a:extLst>
              <a:ext uri="{FF2B5EF4-FFF2-40B4-BE49-F238E27FC236}">
                <a16:creationId xmlns:a16="http://schemas.microsoft.com/office/drawing/2014/main" id="{4A1115DC-715F-1ADD-29EE-0A2CD22CAA4C}"/>
              </a:ext>
            </a:extLst>
          </p:cNvPr>
          <p:cNvPicPr>
            <a:picLocks noChangeAspect="1"/>
          </p:cNvPicPr>
          <p:nvPr>
            <p:custDataLst>
              <p:tags r:id="rId6"/>
            </p:custDataLst>
          </p:nvPr>
        </p:nvPicPr>
        <p:blipFill>
          <a:blip r:embed="rId9"/>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3107600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131A76-60F9-F987-391E-BA27A178587E}"/>
              </a:ext>
            </a:extLst>
          </p:cNvPr>
          <p:cNvSpPr>
            <a:spLocks noGrp="1"/>
          </p:cNvSpPr>
          <p:nvPr>
            <p:ph idx="4294967295"/>
            <p:custDataLst>
              <p:tags r:id="rId2"/>
            </p:custDataLst>
          </p:nvPr>
        </p:nvSpPr>
        <p:spPr>
          <a:xfrm>
            <a:off x="2731972" y="1750421"/>
            <a:ext cx="8438092" cy="4486783"/>
          </a:xfrm>
        </p:spPr>
        <p:txBody>
          <a:bodyPr anchor="t">
            <a:normAutofit/>
          </a:bodyPr>
          <a:lstStyle/>
          <a:p>
            <a:pPr lvl="0">
              <a:lnSpc>
                <a:spcPct val="100000"/>
              </a:lnSpc>
              <a:spcBef>
                <a:spcPts val="0"/>
              </a:spcBef>
              <a:spcAft>
                <a:spcPts val="600"/>
              </a:spcAft>
              <a:buClr>
                <a:srgbClr val="FFC103"/>
              </a:buClr>
              <a:buSzPct val="120000"/>
            </a:pPr>
            <a:r>
              <a:rPr lang="fr-CA" sz="2400">
                <a:effectLst/>
                <a:latin typeface="Overpass" pitchFamily="2" charset="0"/>
                <a:ea typeface="Calibri" panose="020F0502020204030204" pitchFamily="34" charset="0"/>
                <a:cs typeface="Arial" panose="020B0604020202020204" pitchFamily="34" charset="0"/>
              </a:rPr>
              <a:t>PCP pas vraiment endossé ou connu par l’ensemble </a:t>
            </a:r>
            <a:br>
              <a:rPr lang="fr-CA" sz="2400">
                <a:effectLst/>
                <a:latin typeface="Overpass" pitchFamily="2" charset="0"/>
                <a:ea typeface="Calibri" panose="020F0502020204030204" pitchFamily="34" charset="0"/>
                <a:cs typeface="Arial" panose="020B0604020202020204" pitchFamily="34" charset="0"/>
              </a:rPr>
            </a:br>
            <a:r>
              <a:rPr lang="fr-CA" sz="2400">
                <a:effectLst/>
                <a:latin typeface="Overpass" pitchFamily="2" charset="0"/>
                <a:ea typeface="Calibri" panose="020F0502020204030204" pitchFamily="34" charset="0"/>
                <a:cs typeface="Arial" panose="020B0604020202020204" pitchFamily="34" charset="0"/>
              </a:rPr>
              <a:t>de l’équipe </a:t>
            </a:r>
          </a:p>
          <a:p>
            <a:pPr lvl="1">
              <a:lnSpc>
                <a:spcPct val="100000"/>
              </a:lnSpc>
              <a:spcBef>
                <a:spcPts val="0"/>
              </a:spcBef>
              <a:spcAft>
                <a:spcPts val="600"/>
              </a:spcAft>
              <a:buClr>
                <a:srgbClr val="E30513"/>
              </a:buClr>
              <a:buSzPct val="100000"/>
            </a:pPr>
            <a:r>
              <a:rPr lang="fr-CA" sz="2200">
                <a:effectLst/>
                <a:latin typeface="Overpass" pitchFamily="2" charset="0"/>
                <a:ea typeface="Calibri" panose="020F0502020204030204" pitchFamily="34" charset="0"/>
                <a:cs typeface="Arial" panose="020B0604020202020204" pitchFamily="34" charset="0"/>
              </a:rPr>
              <a:t>Tensions internes</a:t>
            </a:r>
          </a:p>
          <a:p>
            <a:pPr lvl="0">
              <a:lnSpc>
                <a:spcPct val="100000"/>
              </a:lnSpc>
              <a:spcBef>
                <a:spcPts val="1200"/>
              </a:spcBef>
              <a:spcAft>
                <a:spcPts val="600"/>
              </a:spcAft>
              <a:buClr>
                <a:srgbClr val="FFC103"/>
              </a:buClr>
              <a:buSzPct val="120000"/>
            </a:pPr>
            <a:r>
              <a:rPr lang="fr-CA" sz="2400">
                <a:effectLst/>
                <a:latin typeface="Overpass" pitchFamily="2" charset="0"/>
                <a:ea typeface="Calibri" panose="020F0502020204030204" pitchFamily="34" charset="0"/>
                <a:cs typeface="Arial" panose="020B0604020202020204" pitchFamily="34" charset="0"/>
              </a:rPr>
              <a:t>Manque de communication entre l’équipe de conception et l’équipe de développement des affaires</a:t>
            </a:r>
          </a:p>
          <a:p>
            <a:pPr lvl="1">
              <a:lnSpc>
                <a:spcPct val="100000"/>
              </a:lnSpc>
              <a:spcBef>
                <a:spcPts val="0"/>
              </a:spcBef>
              <a:spcAft>
                <a:spcPts val="600"/>
              </a:spcAft>
              <a:buClr>
                <a:srgbClr val="E30513"/>
              </a:buClr>
              <a:buSzPct val="100000"/>
            </a:pPr>
            <a:r>
              <a:rPr lang="fr-CA" sz="2200">
                <a:latin typeface="Overpass" pitchFamily="2" charset="0"/>
                <a:ea typeface="Calibri" panose="020F0502020204030204" pitchFamily="34" charset="0"/>
                <a:cs typeface="Arial" panose="020B0604020202020204" pitchFamily="34" charset="0"/>
              </a:rPr>
              <a:t>Enjeu au niveau de la définition des projets</a:t>
            </a:r>
          </a:p>
          <a:p>
            <a:pPr lvl="1">
              <a:lnSpc>
                <a:spcPct val="100000"/>
              </a:lnSpc>
              <a:spcBef>
                <a:spcPts val="0"/>
              </a:spcBef>
              <a:spcAft>
                <a:spcPts val="600"/>
              </a:spcAft>
              <a:buClr>
                <a:srgbClr val="E30513"/>
              </a:buClr>
              <a:buSzPct val="100000"/>
            </a:pPr>
            <a:r>
              <a:rPr lang="fr-CA" sz="2200">
                <a:latin typeface="Overpass" pitchFamily="2" charset="0"/>
                <a:ea typeface="Calibri" panose="020F0502020204030204" pitchFamily="34" charset="0"/>
                <a:cs typeface="Arial" panose="020B0604020202020204" pitchFamily="34" charset="0"/>
              </a:rPr>
              <a:t>Sous-évaluation des ressources nécessaires pour les projets </a:t>
            </a:r>
          </a:p>
          <a:p>
            <a:pPr>
              <a:lnSpc>
                <a:spcPct val="100000"/>
              </a:lnSpc>
              <a:spcBef>
                <a:spcPts val="1200"/>
              </a:spcBef>
              <a:spcAft>
                <a:spcPts val="600"/>
              </a:spcAft>
              <a:buClr>
                <a:srgbClr val="FFC103"/>
              </a:buClr>
              <a:buSzPct val="120000"/>
            </a:pPr>
            <a:r>
              <a:rPr lang="fr-CA" sz="2400">
                <a:effectLst/>
                <a:latin typeface="Overpass" pitchFamily="2" charset="0"/>
                <a:ea typeface="Calibri" panose="020F0502020204030204" pitchFamily="34" charset="0"/>
                <a:cs typeface="Times New Roman" panose="02020603050405020304" pitchFamily="18" charset="0"/>
              </a:rPr>
              <a:t>Défis avec le client : dépassement des coûts et d’échéancier pendant le processus de conception</a:t>
            </a:r>
          </a:p>
          <a:p>
            <a:endParaRPr lang="fr-CA" sz="2400">
              <a:latin typeface="Overpass" pitchFamily="2" charset="0"/>
            </a:endParaRPr>
          </a:p>
        </p:txBody>
      </p:sp>
      <p:sp>
        <p:nvSpPr>
          <p:cNvPr id="4" name="Titre 1">
            <a:extLst>
              <a:ext uri="{FF2B5EF4-FFF2-40B4-BE49-F238E27FC236}">
                <a16:creationId xmlns:a16="http://schemas.microsoft.com/office/drawing/2014/main" id="{F200AADD-B7DA-A5F0-3901-497B6DF82205}"/>
              </a:ext>
            </a:extLst>
          </p:cNvPr>
          <p:cNvSpPr txBox="1">
            <a:spLocks/>
          </p:cNvSpPr>
          <p:nvPr>
            <p:custDataLst>
              <p:tags r:id="rId3"/>
            </p:custDataLst>
          </p:nvPr>
        </p:nvSpPr>
        <p:spPr>
          <a:xfrm>
            <a:off x="2393306" y="488821"/>
            <a:ext cx="9115425" cy="1189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fr-CA" sz="4000" b="1">
                <a:latin typeface="Overpass" pitchFamily="2" charset="0"/>
              </a:rPr>
              <a:t>DIFFICULTÉS RENCONTRÉES</a:t>
            </a:r>
          </a:p>
        </p:txBody>
      </p:sp>
      <p:pic>
        <p:nvPicPr>
          <p:cNvPr id="5" name="Image 4">
            <a:extLst>
              <a:ext uri="{FF2B5EF4-FFF2-40B4-BE49-F238E27FC236}">
                <a16:creationId xmlns:a16="http://schemas.microsoft.com/office/drawing/2014/main" id="{EB9D2CA2-C5C7-88D6-6633-3B5E3ACD1ED2}"/>
              </a:ext>
            </a:extLst>
          </p:cNvPr>
          <p:cNvPicPr>
            <a:picLocks noChangeAspect="1"/>
          </p:cNvPicPr>
          <p:nvPr>
            <p:custDataLst>
              <p:tags r:id="rId4"/>
            </p:custDataLst>
          </p:nvPr>
        </p:nvPicPr>
        <p:blipFill rotWithShape="1">
          <a:blip r:embed="rId8"/>
          <a:srcRect l="20875" b="47373"/>
          <a:stretch/>
        </p:blipFill>
        <p:spPr>
          <a:xfrm rot="5400000">
            <a:off x="-422943" y="422943"/>
            <a:ext cx="2865186" cy="2019300"/>
          </a:xfrm>
          <a:prstGeom prst="rect">
            <a:avLst/>
          </a:prstGeom>
          <a:effectLst>
            <a:outerShdw blurRad="50800" dist="38100" dir="2700000" algn="tl" rotWithShape="0">
              <a:prstClr val="black">
                <a:alpha val="40000"/>
              </a:prstClr>
            </a:outerShdw>
          </a:effectLst>
        </p:spPr>
      </p:pic>
      <p:pic>
        <p:nvPicPr>
          <p:cNvPr id="6" name="Image 5">
            <a:extLst>
              <a:ext uri="{FF2B5EF4-FFF2-40B4-BE49-F238E27FC236}">
                <a16:creationId xmlns:a16="http://schemas.microsoft.com/office/drawing/2014/main" id="{78AB0C15-6361-A3D9-ED2A-BF0BF7CEC81E}"/>
              </a:ext>
            </a:extLst>
          </p:cNvPr>
          <p:cNvPicPr>
            <a:picLocks noChangeAspect="1"/>
          </p:cNvPicPr>
          <p:nvPr>
            <p:custDataLst>
              <p:tags r:id="rId5"/>
            </p:custDataLst>
          </p:nvPr>
        </p:nvPicPr>
        <p:blipFill>
          <a:blip r:embed="rId9"/>
          <a:stretch>
            <a:fillRect/>
          </a:stretch>
        </p:blipFill>
        <p:spPr>
          <a:xfrm>
            <a:off x="452062" y="6067424"/>
            <a:ext cx="1365139" cy="561365"/>
          </a:xfrm>
          <a:prstGeom prst="rect">
            <a:avLst/>
          </a:prstGeom>
        </p:spPr>
      </p:pic>
    </p:spTree>
    <p:custDataLst>
      <p:tags r:id="rId1"/>
    </p:custDataLst>
    <p:extLst>
      <p:ext uri="{BB962C8B-B14F-4D97-AF65-F5344CB8AC3E}">
        <p14:creationId xmlns:p14="http://schemas.microsoft.com/office/powerpoint/2010/main" val="3679610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ersonne&#10;&#10;Description générée automatiquement">
            <a:extLst>
              <a:ext uri="{FF2B5EF4-FFF2-40B4-BE49-F238E27FC236}">
                <a16:creationId xmlns:a16="http://schemas.microsoft.com/office/drawing/2014/main" id="{DAFA0EAA-46A6-60EB-7F8A-EA583E4DE2B7}"/>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l="40941" t="12075" r="14861" b="9620"/>
          <a:stretch/>
        </p:blipFill>
        <p:spPr>
          <a:xfrm>
            <a:off x="0" y="0"/>
            <a:ext cx="3248989" cy="6858000"/>
          </a:xfrm>
          <a:prstGeom prst="rect">
            <a:avLst/>
          </a:prstGeom>
          <a:effectLst>
            <a:outerShdw blurRad="50800" dist="38100" dir="10800000" algn="r" rotWithShape="0">
              <a:prstClr val="black">
                <a:alpha val="40000"/>
              </a:prstClr>
            </a:outerShdw>
          </a:effectLst>
        </p:spPr>
      </p:pic>
      <p:grpSp>
        <p:nvGrpSpPr>
          <p:cNvPr id="2" name="Groupe 1">
            <a:extLst>
              <a:ext uri="{FF2B5EF4-FFF2-40B4-BE49-F238E27FC236}">
                <a16:creationId xmlns:a16="http://schemas.microsoft.com/office/drawing/2014/main" id="{27E133FB-2365-5695-921C-9E5ECBEB0AEC}"/>
              </a:ext>
            </a:extLst>
          </p:cNvPr>
          <p:cNvGrpSpPr/>
          <p:nvPr>
            <p:custDataLst>
              <p:tags r:id="rId3"/>
            </p:custDataLst>
          </p:nvPr>
        </p:nvGrpSpPr>
        <p:grpSpPr>
          <a:xfrm rot="16395007">
            <a:off x="454947" y="-409863"/>
            <a:ext cx="7041997" cy="7041997"/>
            <a:chOff x="500120" y="2789175"/>
            <a:chExt cx="720000" cy="720000"/>
          </a:xfrm>
          <a:effectLst>
            <a:outerShdw blurRad="50800" dist="38100" dir="2700000" algn="tl" rotWithShape="0">
              <a:prstClr val="black">
                <a:alpha val="50000"/>
              </a:prstClr>
            </a:outerShdw>
          </a:effectLst>
        </p:grpSpPr>
        <p:grpSp>
          <p:nvGrpSpPr>
            <p:cNvPr id="3" name="Groupe 2">
              <a:extLst>
                <a:ext uri="{FF2B5EF4-FFF2-40B4-BE49-F238E27FC236}">
                  <a16:creationId xmlns:a16="http://schemas.microsoft.com/office/drawing/2014/main" id="{0E2BDC98-ABEA-EC93-B648-D6AB0720EE13}"/>
                </a:ext>
              </a:extLst>
            </p:cNvPr>
            <p:cNvGrpSpPr/>
            <p:nvPr/>
          </p:nvGrpSpPr>
          <p:grpSpPr>
            <a:xfrm rot="1041883">
              <a:off x="607293" y="2892122"/>
              <a:ext cx="564305" cy="525323"/>
              <a:chOff x="359078" y="256237"/>
              <a:chExt cx="674441" cy="627850"/>
            </a:xfrm>
          </p:grpSpPr>
          <p:sp>
            <p:nvSpPr>
              <p:cNvPr id="6" name="Hexagone 5">
                <a:extLst>
                  <a:ext uri="{FF2B5EF4-FFF2-40B4-BE49-F238E27FC236}">
                    <a16:creationId xmlns:a16="http://schemas.microsoft.com/office/drawing/2014/main" id="{03091B73-D4E4-F189-0798-E8D7BF0D92B2}"/>
                  </a:ext>
                </a:extLst>
              </p:cNvPr>
              <p:cNvSpPr/>
              <p:nvPr/>
            </p:nvSpPr>
            <p:spPr>
              <a:xfrm rot="5506314">
                <a:off x="359924" y="299536"/>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lipse 6">
                <a:extLst>
                  <a:ext uri="{FF2B5EF4-FFF2-40B4-BE49-F238E27FC236}">
                    <a16:creationId xmlns:a16="http://schemas.microsoft.com/office/drawing/2014/main" id="{E1AE46D5-A412-BB24-1F18-6CCC4DDC924F}"/>
                  </a:ext>
                </a:extLst>
              </p:cNvPr>
              <p:cNvSpPr/>
              <p:nvPr/>
            </p:nvSpPr>
            <p:spPr>
              <a:xfrm rot="4183631">
                <a:off x="810651" y="596159"/>
                <a:ext cx="222868" cy="222868"/>
              </a:xfrm>
              <a:prstGeom prst="ellipse">
                <a:avLst/>
              </a:prstGeom>
              <a:solidFill>
                <a:srgbClr val="E3051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lipse 7">
                <a:extLst>
                  <a:ext uri="{FF2B5EF4-FFF2-40B4-BE49-F238E27FC236}">
                    <a16:creationId xmlns:a16="http://schemas.microsoft.com/office/drawing/2014/main" id="{BB476BAB-0910-518A-DCFF-2D28C39E845C}"/>
                  </a:ext>
                </a:extLst>
              </p:cNvPr>
              <p:cNvSpPr/>
              <p:nvPr/>
            </p:nvSpPr>
            <p:spPr>
              <a:xfrm rot="4183631">
                <a:off x="359078" y="520417"/>
                <a:ext cx="105239" cy="105240"/>
              </a:xfrm>
              <a:prstGeom prst="ellipse">
                <a:avLst/>
              </a:prstGeom>
              <a:solidFill>
                <a:srgbClr val="51515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e 8">
                <a:extLst>
                  <a:ext uri="{FF2B5EF4-FFF2-40B4-BE49-F238E27FC236}">
                    <a16:creationId xmlns:a16="http://schemas.microsoft.com/office/drawing/2014/main" id="{20ABB16A-F786-03B9-FB84-CBBC8ED3E8AD}"/>
                  </a:ext>
                </a:extLst>
              </p:cNvPr>
              <p:cNvSpPr/>
              <p:nvPr/>
            </p:nvSpPr>
            <p:spPr>
              <a:xfrm rot="4183631">
                <a:off x="738186" y="259466"/>
                <a:ext cx="127363" cy="127363"/>
              </a:xfrm>
              <a:prstGeom prst="ellipse">
                <a:avLst/>
              </a:prstGeom>
              <a:solidFill>
                <a:srgbClr val="FFC10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Arc 4">
              <a:extLst>
                <a:ext uri="{FF2B5EF4-FFF2-40B4-BE49-F238E27FC236}">
                  <a16:creationId xmlns:a16="http://schemas.microsoft.com/office/drawing/2014/main" id="{36B8EE8F-8092-F875-57D2-AD40CE01923D}"/>
                </a:ext>
              </a:extLst>
            </p:cNvPr>
            <p:cNvSpPr/>
            <p:nvPr/>
          </p:nvSpPr>
          <p:spPr>
            <a:xfrm rot="13902298">
              <a:off x="500120" y="2789175"/>
              <a:ext cx="720000" cy="720000"/>
            </a:xfrm>
            <a:prstGeom prst="arc">
              <a:avLst>
                <a:gd name="adj1" fmla="val 17488030"/>
                <a:gd name="adj2" fmla="val 3474387"/>
              </a:avLst>
            </a:prstGeom>
            <a:ln w="1905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itre 1">
            <a:extLst>
              <a:ext uri="{FF2B5EF4-FFF2-40B4-BE49-F238E27FC236}">
                <a16:creationId xmlns:a16="http://schemas.microsoft.com/office/drawing/2014/main" id="{8DA5C15F-66B4-4F05-1B25-2C4CAD17B0F2}"/>
              </a:ext>
            </a:extLst>
          </p:cNvPr>
          <p:cNvSpPr txBox="1">
            <a:spLocks/>
          </p:cNvSpPr>
          <p:nvPr>
            <p:custDataLst>
              <p:tags r:id="rId4"/>
            </p:custDataLst>
          </p:nvPr>
        </p:nvSpPr>
        <p:spPr>
          <a:xfrm>
            <a:off x="2295331" y="2863487"/>
            <a:ext cx="4086419" cy="823913"/>
          </a:xfrm>
          <a:prstGeom prst="rect">
            <a:avLst/>
          </a:prstGeom>
          <a:effectLst>
            <a:outerShdw blurRad="50800" dist="38100" dir="2700000" algn="tl" rotWithShape="0">
              <a:prstClr val="black">
                <a:alpha val="5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r-CA" sz="7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Overpass" pitchFamily="2" charset="0"/>
                <a:ea typeface="+mj-ea"/>
                <a:cs typeface="+mj-cs"/>
              </a:rPr>
              <a:t>CON</a:t>
            </a:r>
          </a:p>
        </p:txBody>
      </p:sp>
      <p:sp>
        <p:nvSpPr>
          <p:cNvPr id="13" name="Titre 1">
            <a:extLst>
              <a:ext uri="{FF2B5EF4-FFF2-40B4-BE49-F238E27FC236}">
                <a16:creationId xmlns:a16="http://schemas.microsoft.com/office/drawing/2014/main" id="{3DAE21B5-6A19-5E97-20D2-5CDBEF78775C}"/>
              </a:ext>
            </a:extLst>
          </p:cNvPr>
          <p:cNvSpPr txBox="1">
            <a:spLocks/>
          </p:cNvSpPr>
          <p:nvPr>
            <p:custDataLst>
              <p:tags r:id="rId5"/>
            </p:custDataLst>
          </p:nvPr>
        </p:nvSpPr>
        <p:spPr>
          <a:xfrm>
            <a:off x="6248401" y="2863486"/>
            <a:ext cx="4210049" cy="8239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7200" b="1" i="0" u="none" strike="noStrike" kern="1200" cap="none" spc="0" normalizeH="0" baseline="0" noProof="0">
                <a:ln>
                  <a:noFill/>
                </a:ln>
                <a:solidFill>
                  <a:srgbClr val="515151"/>
                </a:solidFill>
                <a:effectLst/>
                <a:uLnTx/>
                <a:uFillTx/>
                <a:latin typeface="Overpass" pitchFamily="2" charset="0"/>
                <a:ea typeface="+mj-ea"/>
                <a:cs typeface="+mj-cs"/>
              </a:rPr>
              <a:t>TEXTE</a:t>
            </a:r>
          </a:p>
        </p:txBody>
      </p:sp>
    </p:spTree>
    <p:custDataLst>
      <p:tags r:id="rId1"/>
    </p:custDataLst>
    <p:extLst>
      <p:ext uri="{BB962C8B-B14F-4D97-AF65-F5344CB8AC3E}">
        <p14:creationId xmlns:p14="http://schemas.microsoft.com/office/powerpoint/2010/main" val="2415724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82B9F4-7D1A-4AEC-914E-65CBE8A1E7E8}"/>
              </a:ext>
            </a:extLst>
          </p:cNvPr>
          <p:cNvSpPr>
            <a:spLocks noGrp="1"/>
          </p:cNvSpPr>
          <p:nvPr>
            <p:ph idx="4294967295"/>
            <p:custDataLst>
              <p:tags r:id="rId2"/>
            </p:custDataLst>
          </p:nvPr>
        </p:nvSpPr>
        <p:spPr>
          <a:xfrm>
            <a:off x="5605463" y="1536700"/>
            <a:ext cx="6586537" cy="3784600"/>
          </a:xfrm>
        </p:spPr>
        <p:txBody>
          <a:bodyPr>
            <a:normAutofit/>
          </a:bodyPr>
          <a:lstStyle/>
          <a:p>
            <a:pPr marL="0" indent="0">
              <a:buNone/>
            </a:pPr>
            <a:endParaRPr lang="fr-CA" sz="2000"/>
          </a:p>
          <a:p>
            <a:pPr marL="0" indent="0">
              <a:buNone/>
            </a:pPr>
            <a:endParaRPr lang="fr-CA" sz="2000"/>
          </a:p>
        </p:txBody>
      </p:sp>
      <p:pic>
        <p:nvPicPr>
          <p:cNvPr id="5" name="Picture 4">
            <a:extLst>
              <a:ext uri="{FF2B5EF4-FFF2-40B4-BE49-F238E27FC236}">
                <a16:creationId xmlns:a16="http://schemas.microsoft.com/office/drawing/2014/main" id="{AA4C4E07-18EB-C070-EC46-C3EAD7C04AAE}"/>
              </a:ext>
            </a:extLst>
          </p:cNvPr>
          <p:cNvPicPr>
            <a:picLocks noChangeAspect="1"/>
          </p:cNvPicPr>
          <p:nvPr>
            <p:custDataLst>
              <p:tags r:id="rId3"/>
            </p:custDataLst>
          </p:nvPr>
        </p:nvPicPr>
        <p:blipFill rotWithShape="1">
          <a:blip r:embed="rId10">
            <a:extLst>
              <a:ext uri="{28A0092B-C50C-407E-A947-70E740481C1C}">
                <a14:useLocalDpi xmlns:a14="http://schemas.microsoft.com/office/drawing/2010/main" val="0"/>
              </a:ext>
            </a:extLst>
          </a:blip>
          <a:srcRect l="46192" r="6898"/>
          <a:stretch/>
        </p:blipFill>
        <p:spPr>
          <a:xfrm>
            <a:off x="6975451" y="0"/>
            <a:ext cx="5216549" cy="6857990"/>
          </a:xfrm>
          <a:prstGeom prst="rect">
            <a:avLst/>
          </a:prstGeom>
          <a:effectLst>
            <a:outerShdw blurRad="50800" dist="38100" dir="10800000" algn="r" rotWithShape="0">
              <a:prstClr val="black">
                <a:alpha val="40000"/>
              </a:prstClr>
            </a:outerShdw>
          </a:effectLst>
        </p:spPr>
      </p:pic>
      <p:pic>
        <p:nvPicPr>
          <p:cNvPr id="56" name="Image 55">
            <a:extLst>
              <a:ext uri="{FF2B5EF4-FFF2-40B4-BE49-F238E27FC236}">
                <a16:creationId xmlns:a16="http://schemas.microsoft.com/office/drawing/2014/main" id="{7D347D99-960A-D848-AA4A-99A2B9E003D2}"/>
              </a:ext>
            </a:extLst>
          </p:cNvPr>
          <p:cNvPicPr>
            <a:picLocks noChangeAspect="1"/>
          </p:cNvPicPr>
          <p:nvPr>
            <p:custDataLst>
              <p:tags r:id="rId4"/>
            </p:custDataLst>
          </p:nvPr>
        </p:nvPicPr>
        <p:blipFill>
          <a:blip r:embed="rId11"/>
          <a:stretch>
            <a:fillRect/>
          </a:stretch>
        </p:blipFill>
        <p:spPr>
          <a:xfrm>
            <a:off x="492278" y="6067424"/>
            <a:ext cx="1365139" cy="561365"/>
          </a:xfrm>
          <a:prstGeom prst="rect">
            <a:avLst/>
          </a:prstGeom>
        </p:spPr>
      </p:pic>
      <p:sp>
        <p:nvSpPr>
          <p:cNvPr id="4" name="Titre 1">
            <a:extLst>
              <a:ext uri="{FF2B5EF4-FFF2-40B4-BE49-F238E27FC236}">
                <a16:creationId xmlns:a16="http://schemas.microsoft.com/office/drawing/2014/main" id="{E1BC6994-55CF-54A0-0D94-8597C23310AF}"/>
              </a:ext>
            </a:extLst>
          </p:cNvPr>
          <p:cNvSpPr txBox="1">
            <a:spLocks/>
          </p:cNvSpPr>
          <p:nvPr>
            <p:custDataLst>
              <p:tags r:id="rId5"/>
            </p:custDataLst>
          </p:nvPr>
        </p:nvSpPr>
        <p:spPr>
          <a:xfrm>
            <a:off x="508679" y="1962552"/>
            <a:ext cx="5740880" cy="30942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0988" indent="-280988">
              <a:lnSpc>
                <a:spcPct val="100000"/>
              </a:lnSpc>
              <a:spcBef>
                <a:spcPts val="0"/>
              </a:spcBef>
              <a:spcAft>
                <a:spcPts val="1200"/>
              </a:spcAft>
              <a:buClr>
                <a:srgbClr val="FFC103"/>
              </a:buClr>
              <a:buSzPct val="110000"/>
              <a:buFont typeface="Arial" panose="020B0604020202020204" pitchFamily="34" charset="0"/>
              <a:buChar char="•"/>
            </a:pPr>
            <a:r>
              <a:rPr lang="fr-CA" sz="2400" dirty="0">
                <a:latin typeface="Overpass" pitchFamily="2" charset="0"/>
              </a:rPr>
              <a:t>À quoi ressemble votre processus? En avez-vous un?</a:t>
            </a:r>
          </a:p>
          <a:p>
            <a:pPr marL="280988" indent="-280988">
              <a:lnSpc>
                <a:spcPct val="100000"/>
              </a:lnSpc>
              <a:spcBef>
                <a:spcPts val="0"/>
              </a:spcBef>
              <a:spcAft>
                <a:spcPts val="1200"/>
              </a:spcAft>
              <a:buClr>
                <a:srgbClr val="FFC103"/>
              </a:buClr>
              <a:buSzPct val="110000"/>
              <a:buFont typeface="Arial" panose="020B0604020202020204" pitchFamily="34" charset="0"/>
              <a:buChar char="•"/>
            </a:pPr>
            <a:r>
              <a:rPr lang="fr-CA" sz="2400" dirty="0">
                <a:latin typeface="Overpass" pitchFamily="2" charset="0"/>
              </a:rPr>
              <a:t>Quelles sont les difficultés rencontrées dans l’application de votre processus au sein de votre organisation ou à cause de l’absence de processus?</a:t>
            </a:r>
          </a:p>
          <a:p>
            <a:pPr marL="280988" indent="-280988">
              <a:lnSpc>
                <a:spcPct val="100000"/>
              </a:lnSpc>
              <a:spcBef>
                <a:spcPts val="0"/>
              </a:spcBef>
              <a:spcAft>
                <a:spcPts val="1200"/>
              </a:spcAft>
              <a:buClr>
                <a:srgbClr val="FFC103"/>
              </a:buClr>
              <a:buSzPct val="110000"/>
              <a:buFont typeface="Arial" panose="020B0604020202020204" pitchFamily="34" charset="0"/>
              <a:buChar char="•"/>
            </a:pPr>
            <a:endParaRPr lang="fr-CA" sz="2500" dirty="0">
              <a:latin typeface="Overpass" pitchFamily="2" charset="0"/>
            </a:endParaRPr>
          </a:p>
        </p:txBody>
      </p:sp>
      <p:sp>
        <p:nvSpPr>
          <p:cNvPr id="2" name="Titre 1">
            <a:extLst>
              <a:ext uri="{FF2B5EF4-FFF2-40B4-BE49-F238E27FC236}">
                <a16:creationId xmlns:a16="http://schemas.microsoft.com/office/drawing/2014/main" id="{C5FFF5C1-BB66-1C84-C9B0-DBD82A269D35}"/>
              </a:ext>
            </a:extLst>
          </p:cNvPr>
          <p:cNvSpPr txBox="1">
            <a:spLocks/>
          </p:cNvSpPr>
          <p:nvPr>
            <p:custDataLst>
              <p:tags r:id="rId6"/>
            </p:custDataLst>
          </p:nvPr>
        </p:nvSpPr>
        <p:spPr>
          <a:xfrm>
            <a:off x="1216475" y="659608"/>
            <a:ext cx="3476467"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800" b="1">
                <a:solidFill>
                  <a:srgbClr val="E30513"/>
                </a:solidFill>
                <a:effectLst>
                  <a:outerShdw blurRad="50800" dist="38100" dir="2700000" algn="tl" rotWithShape="0">
                    <a:prstClr val="black"/>
                  </a:outerShdw>
                </a:effectLst>
                <a:latin typeface="Overpass" pitchFamily="2" charset="0"/>
              </a:rPr>
              <a:t>QUESTION</a:t>
            </a:r>
          </a:p>
        </p:txBody>
      </p:sp>
      <p:grpSp>
        <p:nvGrpSpPr>
          <p:cNvPr id="6" name="Groupe 5">
            <a:extLst>
              <a:ext uri="{FF2B5EF4-FFF2-40B4-BE49-F238E27FC236}">
                <a16:creationId xmlns:a16="http://schemas.microsoft.com/office/drawing/2014/main" id="{2C04D1F2-861C-4797-0B2D-012BC641A087}"/>
              </a:ext>
            </a:extLst>
          </p:cNvPr>
          <p:cNvGrpSpPr/>
          <p:nvPr>
            <p:custDataLst>
              <p:tags r:id="rId7"/>
            </p:custDataLst>
          </p:nvPr>
        </p:nvGrpSpPr>
        <p:grpSpPr>
          <a:xfrm>
            <a:off x="207390" y="252072"/>
            <a:ext cx="1110415" cy="1110415"/>
            <a:chOff x="500120" y="2789175"/>
            <a:chExt cx="720000" cy="720000"/>
          </a:xfrm>
          <a:effectLst>
            <a:outerShdw blurRad="50800" dist="38100" dir="2700000" algn="tl" rotWithShape="0">
              <a:prstClr val="black">
                <a:alpha val="50000"/>
              </a:prstClr>
            </a:outerShdw>
          </a:effectLst>
        </p:grpSpPr>
        <p:grpSp>
          <p:nvGrpSpPr>
            <p:cNvPr id="7" name="Groupe 6">
              <a:extLst>
                <a:ext uri="{FF2B5EF4-FFF2-40B4-BE49-F238E27FC236}">
                  <a16:creationId xmlns:a16="http://schemas.microsoft.com/office/drawing/2014/main" id="{0969BFD5-BC9E-3479-6313-3913DEEDB2C9}"/>
                </a:ext>
              </a:extLst>
            </p:cNvPr>
            <p:cNvGrpSpPr/>
            <p:nvPr/>
          </p:nvGrpSpPr>
          <p:grpSpPr>
            <a:xfrm rot="1041883">
              <a:off x="607293" y="2892122"/>
              <a:ext cx="564305" cy="525323"/>
              <a:chOff x="359078" y="256238"/>
              <a:chExt cx="674441" cy="627850"/>
            </a:xfrm>
          </p:grpSpPr>
          <p:sp>
            <p:nvSpPr>
              <p:cNvPr id="9" name="Hexagone 8">
                <a:extLst>
                  <a:ext uri="{FF2B5EF4-FFF2-40B4-BE49-F238E27FC236}">
                    <a16:creationId xmlns:a16="http://schemas.microsoft.com/office/drawing/2014/main" id="{EAA5857B-8EAD-E8A4-9F6B-345D781FBC76}"/>
                  </a:ext>
                </a:extLst>
              </p:cNvPr>
              <p:cNvSpPr/>
              <p:nvPr/>
            </p:nvSpPr>
            <p:spPr>
              <a:xfrm rot="5506314">
                <a:off x="359924" y="299537"/>
                <a:ext cx="627850" cy="541251"/>
              </a:xfrm>
              <a:prstGeom prst="hexagon">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14690FDC-1849-7F3D-40DB-25BC520485D5}"/>
                  </a:ext>
                </a:extLst>
              </p:cNvPr>
              <p:cNvSpPr/>
              <p:nvPr/>
            </p:nvSpPr>
            <p:spPr>
              <a:xfrm rot="4183631">
                <a:off x="810651" y="596159"/>
                <a:ext cx="222868" cy="222868"/>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7E9CCC13-BCDB-FE3A-4526-2722B459EDAD}"/>
                  </a:ext>
                </a:extLst>
              </p:cNvPr>
              <p:cNvSpPr/>
              <p:nvPr/>
            </p:nvSpPr>
            <p:spPr>
              <a:xfrm rot="4183631">
                <a:off x="359078" y="520417"/>
                <a:ext cx="105239" cy="105240"/>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640DAE28-8ADB-ED6B-AAB9-79ACE319B5C9}"/>
                  </a:ext>
                </a:extLst>
              </p:cNvPr>
              <p:cNvSpPr/>
              <p:nvPr/>
            </p:nvSpPr>
            <p:spPr>
              <a:xfrm rot="4183631">
                <a:off x="738186" y="259466"/>
                <a:ext cx="127363" cy="127363"/>
              </a:xfrm>
              <a:prstGeom prst="ellipse">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8" name="Arc 7">
              <a:extLst>
                <a:ext uri="{FF2B5EF4-FFF2-40B4-BE49-F238E27FC236}">
                  <a16:creationId xmlns:a16="http://schemas.microsoft.com/office/drawing/2014/main" id="{0D40371F-94B3-C883-F1DB-6338A15A87F6}"/>
                </a:ext>
              </a:extLst>
            </p:cNvPr>
            <p:cNvSpPr/>
            <p:nvPr/>
          </p:nvSpPr>
          <p:spPr>
            <a:xfrm rot="13902298">
              <a:off x="500120" y="2789175"/>
              <a:ext cx="720000" cy="720000"/>
            </a:xfrm>
            <a:prstGeom prst="arc">
              <a:avLst>
                <a:gd name="adj1" fmla="val 17488030"/>
                <a:gd name="adj2" fmla="val 3474387"/>
              </a:avLst>
            </a:prstGeom>
            <a:ln w="12700">
              <a:solidFill>
                <a:srgbClr val="FFC1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Tree>
    <p:custDataLst>
      <p:tags r:id="rId1"/>
    </p:custDataLst>
    <p:extLst>
      <p:ext uri="{BB962C8B-B14F-4D97-AF65-F5344CB8AC3E}">
        <p14:creationId xmlns:p14="http://schemas.microsoft.com/office/powerpoint/2010/main" val="1816852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82B9F4-7D1A-4AEC-914E-65CBE8A1E7E8}"/>
              </a:ext>
            </a:extLst>
          </p:cNvPr>
          <p:cNvSpPr>
            <a:spLocks noGrp="1"/>
          </p:cNvSpPr>
          <p:nvPr>
            <p:ph idx="4294967295"/>
            <p:custDataLst>
              <p:tags r:id="rId2"/>
            </p:custDataLst>
          </p:nvPr>
        </p:nvSpPr>
        <p:spPr>
          <a:xfrm>
            <a:off x="5605463" y="1536700"/>
            <a:ext cx="6586537" cy="3784600"/>
          </a:xfrm>
        </p:spPr>
        <p:txBody>
          <a:bodyPr>
            <a:normAutofit/>
          </a:bodyPr>
          <a:lstStyle/>
          <a:p>
            <a:pPr marL="0" indent="0">
              <a:buNone/>
            </a:pPr>
            <a:endParaRPr lang="fr-CA" sz="2000"/>
          </a:p>
          <a:p>
            <a:pPr marL="0" indent="0">
              <a:buNone/>
            </a:pPr>
            <a:endParaRPr lang="fr-CA" sz="2000"/>
          </a:p>
        </p:txBody>
      </p:sp>
      <p:pic>
        <p:nvPicPr>
          <p:cNvPr id="5" name="Picture 4">
            <a:extLst>
              <a:ext uri="{FF2B5EF4-FFF2-40B4-BE49-F238E27FC236}">
                <a16:creationId xmlns:a16="http://schemas.microsoft.com/office/drawing/2014/main" id="{AA4C4E07-18EB-C070-EC46-C3EAD7C04AAE}"/>
              </a:ext>
            </a:extLst>
          </p:cNvPr>
          <p:cNvPicPr>
            <a:picLocks noChangeAspect="1"/>
          </p:cNvPicPr>
          <p:nvPr>
            <p:custDataLst>
              <p:tags r:id="rId3"/>
            </p:custDataLst>
          </p:nvPr>
        </p:nvPicPr>
        <p:blipFill rotWithShape="1">
          <a:blip r:embed="rId10">
            <a:extLst>
              <a:ext uri="{28A0092B-C50C-407E-A947-70E740481C1C}">
                <a14:useLocalDpi xmlns:a14="http://schemas.microsoft.com/office/drawing/2010/main" val="0"/>
              </a:ext>
            </a:extLst>
          </a:blip>
          <a:srcRect l="46192" r="6898"/>
          <a:stretch/>
        </p:blipFill>
        <p:spPr>
          <a:xfrm>
            <a:off x="6975451" y="0"/>
            <a:ext cx="5216549" cy="6857990"/>
          </a:xfrm>
          <a:prstGeom prst="rect">
            <a:avLst/>
          </a:prstGeom>
          <a:effectLst>
            <a:outerShdw blurRad="50800" dist="38100" dir="10800000" algn="r" rotWithShape="0">
              <a:prstClr val="black">
                <a:alpha val="40000"/>
              </a:prstClr>
            </a:outerShdw>
          </a:effectLst>
        </p:spPr>
      </p:pic>
      <p:sp>
        <p:nvSpPr>
          <p:cNvPr id="22" name="Titre 1">
            <a:extLst>
              <a:ext uri="{FF2B5EF4-FFF2-40B4-BE49-F238E27FC236}">
                <a16:creationId xmlns:a16="http://schemas.microsoft.com/office/drawing/2014/main" id="{40E72613-B7F0-1452-435B-8AA8D195B9AD}"/>
              </a:ext>
            </a:extLst>
          </p:cNvPr>
          <p:cNvSpPr txBox="1">
            <a:spLocks/>
          </p:cNvSpPr>
          <p:nvPr>
            <p:custDataLst>
              <p:tags r:id="rId4"/>
            </p:custDataLst>
          </p:nvPr>
        </p:nvSpPr>
        <p:spPr>
          <a:xfrm>
            <a:off x="1406013" y="659608"/>
            <a:ext cx="5397910" cy="9943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fr-CA" sz="4800" b="1">
                <a:solidFill>
                  <a:srgbClr val="E30513"/>
                </a:solidFill>
                <a:effectLst>
                  <a:outerShdw blurRad="50800" dist="38100" dir="2700000" algn="tl" rotWithShape="0">
                    <a:prstClr val="black"/>
                  </a:outerShdw>
                </a:effectLst>
                <a:latin typeface="Overpass" pitchFamily="2" charset="0"/>
              </a:rPr>
              <a:t>RÉTROACTION</a:t>
            </a:r>
            <a:endParaRPr kumimoji="0" lang="fr-CA" sz="4800" b="1" i="0" u="none" strike="noStrike" kern="1200" cap="none" spc="0" normalizeH="0" baseline="0" noProof="0">
              <a:ln>
                <a:noFill/>
              </a:ln>
              <a:solidFill>
                <a:srgbClr val="E30513"/>
              </a:solidFill>
              <a:effectLst>
                <a:outerShdw blurRad="50800" dist="38100" dir="2700000" algn="tl" rotWithShape="0">
                  <a:prstClr val="black"/>
                </a:outerShdw>
              </a:effectLst>
              <a:uLnTx/>
              <a:uFillTx/>
              <a:latin typeface="Overpass" pitchFamily="2" charset="0"/>
              <a:ea typeface="+mj-ea"/>
              <a:cs typeface="+mj-cs"/>
            </a:endParaRPr>
          </a:p>
        </p:txBody>
      </p:sp>
      <p:grpSp>
        <p:nvGrpSpPr>
          <p:cNvPr id="37" name="Groupe 36">
            <a:extLst>
              <a:ext uri="{FF2B5EF4-FFF2-40B4-BE49-F238E27FC236}">
                <a16:creationId xmlns:a16="http://schemas.microsoft.com/office/drawing/2014/main" id="{D6F62611-3296-01C8-C30C-BDB4CFE7776B}"/>
              </a:ext>
            </a:extLst>
          </p:cNvPr>
          <p:cNvGrpSpPr/>
          <p:nvPr>
            <p:custDataLst>
              <p:tags r:id="rId5"/>
            </p:custDataLst>
          </p:nvPr>
        </p:nvGrpSpPr>
        <p:grpSpPr>
          <a:xfrm>
            <a:off x="207390" y="252072"/>
            <a:ext cx="1110415" cy="1110415"/>
            <a:chOff x="500120" y="2789175"/>
            <a:chExt cx="720000" cy="720000"/>
          </a:xfrm>
          <a:effectLst>
            <a:outerShdw blurRad="50800" dist="38100" dir="2700000" algn="tl" rotWithShape="0">
              <a:prstClr val="black">
                <a:alpha val="50000"/>
              </a:prstClr>
            </a:outerShdw>
          </a:effectLst>
        </p:grpSpPr>
        <p:grpSp>
          <p:nvGrpSpPr>
            <p:cNvPr id="38" name="Groupe 37">
              <a:extLst>
                <a:ext uri="{FF2B5EF4-FFF2-40B4-BE49-F238E27FC236}">
                  <a16:creationId xmlns:a16="http://schemas.microsoft.com/office/drawing/2014/main" id="{A6502ACC-09E3-29D4-DA7C-FE38CB90D006}"/>
                </a:ext>
              </a:extLst>
            </p:cNvPr>
            <p:cNvGrpSpPr/>
            <p:nvPr/>
          </p:nvGrpSpPr>
          <p:grpSpPr>
            <a:xfrm rot="1041883">
              <a:off x="607293" y="2892122"/>
              <a:ext cx="564305" cy="525323"/>
              <a:chOff x="359078" y="256238"/>
              <a:chExt cx="674441" cy="627850"/>
            </a:xfrm>
          </p:grpSpPr>
          <p:sp>
            <p:nvSpPr>
              <p:cNvPr id="40" name="Hexagone 39">
                <a:extLst>
                  <a:ext uri="{FF2B5EF4-FFF2-40B4-BE49-F238E27FC236}">
                    <a16:creationId xmlns:a16="http://schemas.microsoft.com/office/drawing/2014/main" id="{536C7D2A-C5D6-780B-893D-9F5D7E3FD20C}"/>
                  </a:ext>
                </a:extLst>
              </p:cNvPr>
              <p:cNvSpPr/>
              <p:nvPr/>
            </p:nvSpPr>
            <p:spPr>
              <a:xfrm rot="5506314">
                <a:off x="359924" y="299537"/>
                <a:ext cx="627850" cy="541251"/>
              </a:xfrm>
              <a:prstGeom prst="hexagon">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D0DE4831-25CE-257E-CAD2-8843729A880F}"/>
                  </a:ext>
                </a:extLst>
              </p:cNvPr>
              <p:cNvSpPr/>
              <p:nvPr/>
            </p:nvSpPr>
            <p:spPr>
              <a:xfrm rot="4183631">
                <a:off x="810651" y="596159"/>
                <a:ext cx="222868" cy="222868"/>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21A578B6-69B5-0FA7-AC98-04C99A4D3222}"/>
                  </a:ext>
                </a:extLst>
              </p:cNvPr>
              <p:cNvSpPr/>
              <p:nvPr/>
            </p:nvSpPr>
            <p:spPr>
              <a:xfrm rot="4183631">
                <a:off x="359078" y="520417"/>
                <a:ext cx="105239" cy="105240"/>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Ellipse 42">
                <a:extLst>
                  <a:ext uri="{FF2B5EF4-FFF2-40B4-BE49-F238E27FC236}">
                    <a16:creationId xmlns:a16="http://schemas.microsoft.com/office/drawing/2014/main" id="{1F2BD27C-43F3-88E8-669F-A39DFFD70426}"/>
                  </a:ext>
                </a:extLst>
              </p:cNvPr>
              <p:cNvSpPr/>
              <p:nvPr/>
            </p:nvSpPr>
            <p:spPr>
              <a:xfrm rot="4183631">
                <a:off x="738186" y="259466"/>
                <a:ext cx="127363" cy="127363"/>
              </a:xfrm>
              <a:prstGeom prst="ellipse">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Arc 38">
              <a:extLst>
                <a:ext uri="{FF2B5EF4-FFF2-40B4-BE49-F238E27FC236}">
                  <a16:creationId xmlns:a16="http://schemas.microsoft.com/office/drawing/2014/main" id="{EBA6D71A-5A45-14D8-4937-5ABB1A3FCF28}"/>
                </a:ext>
              </a:extLst>
            </p:cNvPr>
            <p:cNvSpPr/>
            <p:nvPr/>
          </p:nvSpPr>
          <p:spPr>
            <a:xfrm rot="13902298">
              <a:off x="500120" y="2789175"/>
              <a:ext cx="720000" cy="720000"/>
            </a:xfrm>
            <a:prstGeom prst="arc">
              <a:avLst>
                <a:gd name="adj1" fmla="val 17488030"/>
                <a:gd name="adj2" fmla="val 3474387"/>
              </a:avLst>
            </a:prstGeom>
            <a:ln w="12700">
              <a:solidFill>
                <a:srgbClr val="FFC10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6" name="Image 55">
            <a:extLst>
              <a:ext uri="{FF2B5EF4-FFF2-40B4-BE49-F238E27FC236}">
                <a16:creationId xmlns:a16="http://schemas.microsoft.com/office/drawing/2014/main" id="{7D347D99-960A-D848-AA4A-99A2B9E003D2}"/>
              </a:ext>
            </a:extLst>
          </p:cNvPr>
          <p:cNvPicPr>
            <a:picLocks noChangeAspect="1"/>
          </p:cNvPicPr>
          <p:nvPr>
            <p:custDataLst>
              <p:tags r:id="rId6"/>
            </p:custDataLst>
          </p:nvPr>
        </p:nvPicPr>
        <p:blipFill>
          <a:blip r:embed="rId11"/>
          <a:stretch>
            <a:fillRect/>
          </a:stretch>
        </p:blipFill>
        <p:spPr>
          <a:xfrm>
            <a:off x="492278" y="6067424"/>
            <a:ext cx="1365139" cy="561365"/>
          </a:xfrm>
          <a:prstGeom prst="rect">
            <a:avLst/>
          </a:prstGeom>
        </p:spPr>
      </p:pic>
      <p:sp>
        <p:nvSpPr>
          <p:cNvPr id="7" name="Titre 1">
            <a:extLst>
              <a:ext uri="{FF2B5EF4-FFF2-40B4-BE49-F238E27FC236}">
                <a16:creationId xmlns:a16="http://schemas.microsoft.com/office/drawing/2014/main" id="{2A16B11D-9C03-BD48-4638-CEB8886DAE0C}"/>
              </a:ext>
            </a:extLst>
          </p:cNvPr>
          <p:cNvSpPr txBox="1">
            <a:spLocks/>
          </p:cNvSpPr>
          <p:nvPr>
            <p:custDataLst>
              <p:tags r:id="rId7"/>
            </p:custDataLst>
          </p:nvPr>
        </p:nvSpPr>
        <p:spPr>
          <a:xfrm>
            <a:off x="549577" y="2313585"/>
            <a:ext cx="5740880" cy="30942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0988" indent="-280988">
              <a:spcAft>
                <a:spcPts val="1200"/>
              </a:spcAft>
              <a:buClr>
                <a:srgbClr val="FFC103"/>
              </a:buClr>
              <a:buSzPct val="110000"/>
              <a:buFont typeface="Arial" panose="020B0604020202020204" pitchFamily="34" charset="0"/>
              <a:buChar char="•"/>
            </a:pPr>
            <a:r>
              <a:rPr lang="fr-CA" sz="2700" dirty="0">
                <a:latin typeface="Overpass" pitchFamily="2" charset="0"/>
              </a:rPr>
              <a:t>Partage d’une personne ayant un processus et les difficultés rencontrées</a:t>
            </a:r>
          </a:p>
          <a:p>
            <a:pPr marL="280988" indent="-280988">
              <a:spcAft>
                <a:spcPts val="1200"/>
              </a:spcAft>
              <a:buClr>
                <a:srgbClr val="FFC103"/>
              </a:buClr>
              <a:buSzPct val="110000"/>
              <a:buFont typeface="Arial" panose="020B0604020202020204" pitchFamily="34" charset="0"/>
              <a:buChar char="•"/>
            </a:pPr>
            <a:r>
              <a:rPr lang="fr-CA" sz="2700" dirty="0">
                <a:latin typeface="Overpass" pitchFamily="2" charset="0"/>
              </a:rPr>
              <a:t>Partage d’une personne SANS processus et les difficultés rencontrées</a:t>
            </a:r>
          </a:p>
        </p:txBody>
      </p:sp>
    </p:spTree>
    <p:custDataLst>
      <p:tags r:id="rId1"/>
    </p:custDataLst>
    <p:extLst>
      <p:ext uri="{BB962C8B-B14F-4D97-AF65-F5344CB8AC3E}">
        <p14:creationId xmlns:p14="http://schemas.microsoft.com/office/powerpoint/2010/main" val="4181576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4C4E07-18EB-C070-EC46-C3EAD7C04AAE}"/>
              </a:ext>
            </a:extLst>
          </p:cNvPr>
          <p:cNvPicPr>
            <a:picLocks noChangeAspect="1"/>
          </p:cNvPicPr>
          <p:nvPr>
            <p:custDataLst>
              <p:tags r:id="rId2"/>
            </p:custDataLst>
          </p:nvPr>
        </p:nvPicPr>
        <p:blipFill rotWithShape="1">
          <a:blip r:embed="rId9">
            <a:extLst>
              <a:ext uri="{28A0092B-C50C-407E-A947-70E740481C1C}">
                <a14:useLocalDpi xmlns:a14="http://schemas.microsoft.com/office/drawing/2010/main" val="0"/>
              </a:ext>
            </a:extLst>
          </a:blip>
          <a:srcRect l="46192" r="6898"/>
          <a:stretch/>
        </p:blipFill>
        <p:spPr>
          <a:xfrm>
            <a:off x="6975451" y="0"/>
            <a:ext cx="5216549" cy="6857990"/>
          </a:xfrm>
          <a:prstGeom prst="rect">
            <a:avLst/>
          </a:prstGeom>
          <a:effectLst>
            <a:outerShdw blurRad="50800" dist="38100" dir="10800000" algn="r" rotWithShape="0">
              <a:prstClr val="black">
                <a:alpha val="40000"/>
              </a:prstClr>
            </a:outerShdw>
          </a:effectLst>
        </p:spPr>
      </p:pic>
      <p:sp>
        <p:nvSpPr>
          <p:cNvPr id="22" name="Titre 1">
            <a:extLst>
              <a:ext uri="{FF2B5EF4-FFF2-40B4-BE49-F238E27FC236}">
                <a16:creationId xmlns:a16="http://schemas.microsoft.com/office/drawing/2014/main" id="{40E72613-B7F0-1452-435B-8AA8D195B9AD}"/>
              </a:ext>
            </a:extLst>
          </p:cNvPr>
          <p:cNvSpPr txBox="1">
            <a:spLocks/>
          </p:cNvSpPr>
          <p:nvPr>
            <p:custDataLst>
              <p:tags r:id="rId3"/>
            </p:custDataLst>
          </p:nvPr>
        </p:nvSpPr>
        <p:spPr>
          <a:xfrm>
            <a:off x="683008" y="1917058"/>
            <a:ext cx="5889172" cy="18007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10000"/>
              </a:lnSpc>
              <a:spcBef>
                <a:spcPct val="0"/>
              </a:spcBef>
              <a:spcAft>
                <a:spcPts val="0"/>
              </a:spcAft>
              <a:buClrTx/>
              <a:buSzTx/>
              <a:buFontTx/>
              <a:buNone/>
              <a:tabLst/>
              <a:defRPr/>
            </a:pPr>
            <a:r>
              <a:rPr kumimoji="0" lang="fr-CA" sz="3600" b="1" i="0" u="none" strike="noStrike" kern="1200" cap="none" spc="0" normalizeH="0" baseline="0" noProof="0" dirty="0">
                <a:ln>
                  <a:noFill/>
                </a:ln>
                <a:solidFill>
                  <a:srgbClr val="E30513"/>
                </a:solidFill>
                <a:effectLst>
                  <a:outerShdw blurRad="50800" dist="38100" dir="2700000" algn="tl" rotWithShape="0">
                    <a:prstClr val="black"/>
                  </a:outerShdw>
                </a:effectLst>
                <a:uLnTx/>
                <a:uFillTx/>
                <a:latin typeface="Overpass" pitchFamily="2" charset="0"/>
                <a:ea typeface="+mj-ea"/>
                <a:cs typeface="+mj-cs"/>
              </a:rPr>
              <a:t>QUESTION ET DISCUSSION</a:t>
            </a:r>
          </a:p>
        </p:txBody>
      </p:sp>
      <p:grpSp>
        <p:nvGrpSpPr>
          <p:cNvPr id="37" name="Groupe 36">
            <a:extLst>
              <a:ext uri="{FF2B5EF4-FFF2-40B4-BE49-F238E27FC236}">
                <a16:creationId xmlns:a16="http://schemas.microsoft.com/office/drawing/2014/main" id="{D6F62611-3296-01C8-C30C-BDB4CFE7776B}"/>
              </a:ext>
            </a:extLst>
          </p:cNvPr>
          <p:cNvGrpSpPr/>
          <p:nvPr>
            <p:custDataLst>
              <p:tags r:id="rId4"/>
            </p:custDataLst>
          </p:nvPr>
        </p:nvGrpSpPr>
        <p:grpSpPr>
          <a:xfrm>
            <a:off x="207390" y="252072"/>
            <a:ext cx="1650027" cy="1650027"/>
            <a:chOff x="500120" y="2789175"/>
            <a:chExt cx="720000" cy="720000"/>
          </a:xfrm>
          <a:effectLst>
            <a:outerShdw blurRad="50800" dist="38100" dir="2700000" algn="tl" rotWithShape="0">
              <a:prstClr val="black">
                <a:alpha val="50000"/>
              </a:prstClr>
            </a:outerShdw>
          </a:effectLst>
        </p:grpSpPr>
        <p:grpSp>
          <p:nvGrpSpPr>
            <p:cNvPr id="38" name="Groupe 37">
              <a:extLst>
                <a:ext uri="{FF2B5EF4-FFF2-40B4-BE49-F238E27FC236}">
                  <a16:creationId xmlns:a16="http://schemas.microsoft.com/office/drawing/2014/main" id="{A6502ACC-09E3-29D4-DA7C-FE38CB90D006}"/>
                </a:ext>
              </a:extLst>
            </p:cNvPr>
            <p:cNvGrpSpPr/>
            <p:nvPr/>
          </p:nvGrpSpPr>
          <p:grpSpPr>
            <a:xfrm rot="1041883">
              <a:off x="607293" y="2892122"/>
              <a:ext cx="564305" cy="525323"/>
              <a:chOff x="359078" y="256238"/>
              <a:chExt cx="674441" cy="627850"/>
            </a:xfrm>
          </p:grpSpPr>
          <p:sp>
            <p:nvSpPr>
              <p:cNvPr id="40" name="Hexagone 39">
                <a:extLst>
                  <a:ext uri="{FF2B5EF4-FFF2-40B4-BE49-F238E27FC236}">
                    <a16:creationId xmlns:a16="http://schemas.microsoft.com/office/drawing/2014/main" id="{536C7D2A-C5D6-780B-893D-9F5D7E3FD20C}"/>
                  </a:ext>
                </a:extLst>
              </p:cNvPr>
              <p:cNvSpPr/>
              <p:nvPr/>
            </p:nvSpPr>
            <p:spPr>
              <a:xfrm rot="5506314">
                <a:off x="359924" y="299537"/>
                <a:ext cx="627850" cy="541251"/>
              </a:xfrm>
              <a:prstGeom prst="hexagon">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D0DE4831-25CE-257E-CAD2-8843729A880F}"/>
                  </a:ext>
                </a:extLst>
              </p:cNvPr>
              <p:cNvSpPr/>
              <p:nvPr/>
            </p:nvSpPr>
            <p:spPr>
              <a:xfrm rot="4183631">
                <a:off x="810651" y="596159"/>
                <a:ext cx="222868" cy="222868"/>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21A578B6-69B5-0FA7-AC98-04C99A4D3222}"/>
                  </a:ext>
                </a:extLst>
              </p:cNvPr>
              <p:cNvSpPr/>
              <p:nvPr/>
            </p:nvSpPr>
            <p:spPr>
              <a:xfrm rot="4183631">
                <a:off x="359078" y="520417"/>
                <a:ext cx="105239" cy="105240"/>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Ellipse 42">
                <a:extLst>
                  <a:ext uri="{FF2B5EF4-FFF2-40B4-BE49-F238E27FC236}">
                    <a16:creationId xmlns:a16="http://schemas.microsoft.com/office/drawing/2014/main" id="{1F2BD27C-43F3-88E8-669F-A39DFFD70426}"/>
                  </a:ext>
                </a:extLst>
              </p:cNvPr>
              <p:cNvSpPr/>
              <p:nvPr/>
            </p:nvSpPr>
            <p:spPr>
              <a:xfrm rot="4183631">
                <a:off x="738186" y="259466"/>
                <a:ext cx="127363" cy="127363"/>
              </a:xfrm>
              <a:prstGeom prst="ellipse">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Arc 38">
              <a:extLst>
                <a:ext uri="{FF2B5EF4-FFF2-40B4-BE49-F238E27FC236}">
                  <a16:creationId xmlns:a16="http://schemas.microsoft.com/office/drawing/2014/main" id="{EBA6D71A-5A45-14D8-4937-5ABB1A3FCF28}"/>
                </a:ext>
              </a:extLst>
            </p:cNvPr>
            <p:cNvSpPr/>
            <p:nvPr/>
          </p:nvSpPr>
          <p:spPr>
            <a:xfrm rot="13902298">
              <a:off x="500120" y="2789175"/>
              <a:ext cx="720000" cy="720000"/>
            </a:xfrm>
            <a:prstGeom prst="arc">
              <a:avLst>
                <a:gd name="adj1" fmla="val 17488030"/>
                <a:gd name="adj2" fmla="val 3474387"/>
              </a:avLst>
            </a:prstGeom>
            <a:ln w="12700">
              <a:solidFill>
                <a:srgbClr val="FFC10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6" name="Image 55">
            <a:extLst>
              <a:ext uri="{FF2B5EF4-FFF2-40B4-BE49-F238E27FC236}">
                <a16:creationId xmlns:a16="http://schemas.microsoft.com/office/drawing/2014/main" id="{7D347D99-960A-D848-AA4A-99A2B9E003D2}"/>
              </a:ext>
            </a:extLst>
          </p:cNvPr>
          <p:cNvPicPr>
            <a:picLocks noChangeAspect="1"/>
          </p:cNvPicPr>
          <p:nvPr>
            <p:custDataLst>
              <p:tags r:id="rId5"/>
            </p:custDataLst>
          </p:nvPr>
        </p:nvPicPr>
        <p:blipFill>
          <a:blip r:embed="rId10"/>
          <a:stretch>
            <a:fillRect/>
          </a:stretch>
        </p:blipFill>
        <p:spPr>
          <a:xfrm>
            <a:off x="492278" y="6067424"/>
            <a:ext cx="1365139" cy="561365"/>
          </a:xfrm>
          <a:prstGeom prst="rect">
            <a:avLst/>
          </a:prstGeom>
        </p:spPr>
      </p:pic>
      <p:sp>
        <p:nvSpPr>
          <p:cNvPr id="2" name="Titre 1">
            <a:extLst>
              <a:ext uri="{FF2B5EF4-FFF2-40B4-BE49-F238E27FC236}">
                <a16:creationId xmlns:a16="http://schemas.microsoft.com/office/drawing/2014/main" id="{A8DF5626-1087-B6AC-B213-25878C567612}"/>
              </a:ext>
            </a:extLst>
          </p:cNvPr>
          <p:cNvSpPr txBox="1">
            <a:spLocks/>
          </p:cNvSpPr>
          <p:nvPr>
            <p:custDataLst>
              <p:tags r:id="rId6"/>
            </p:custDataLst>
          </p:nvPr>
        </p:nvSpPr>
        <p:spPr>
          <a:xfrm>
            <a:off x="960892" y="2953309"/>
            <a:ext cx="5333403" cy="172262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1200"/>
              </a:spcAft>
              <a:buClr>
                <a:srgbClr val="FFC103"/>
              </a:buClr>
              <a:buSzPct val="110000"/>
            </a:pPr>
            <a:endParaRPr lang="fr-CA" sz="2500" dirty="0">
              <a:latin typeface="Overpass" pitchFamily="2" charset="0"/>
            </a:endParaRPr>
          </a:p>
        </p:txBody>
      </p:sp>
    </p:spTree>
    <p:custDataLst>
      <p:tags r:id="rId1"/>
    </p:custDataLst>
    <p:extLst>
      <p:ext uri="{BB962C8B-B14F-4D97-AF65-F5344CB8AC3E}">
        <p14:creationId xmlns:p14="http://schemas.microsoft.com/office/powerpoint/2010/main" val="2507638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D23D4F-9870-54CD-9AF5-2B6767EE2FFB}"/>
              </a:ext>
            </a:extLst>
          </p:cNvPr>
          <p:cNvPicPr>
            <a:picLocks noChangeAspect="1"/>
          </p:cNvPicPr>
          <p:nvPr>
            <p:custDataLst>
              <p:tags r:id="rId2"/>
            </p:custDataLst>
          </p:nvPr>
        </p:nvPicPr>
        <p:blipFill rotWithShape="1">
          <a:blip r:embed="rId7"/>
          <a:srcRect l="20875" b="47373"/>
          <a:stretch/>
        </p:blipFill>
        <p:spPr>
          <a:xfrm rot="10800000" flipH="1">
            <a:off x="0" y="0"/>
            <a:ext cx="3293706" cy="2321308"/>
          </a:xfrm>
          <a:prstGeom prst="rect">
            <a:avLst/>
          </a:prstGeom>
          <a:effectLst>
            <a:outerShdw blurRad="50800" dist="38100" dir="2700000" algn="tl" rotWithShape="0">
              <a:prstClr val="black">
                <a:alpha val="40000"/>
              </a:prstClr>
            </a:outerShdw>
          </a:effectLst>
        </p:spPr>
      </p:pic>
      <p:sp>
        <p:nvSpPr>
          <p:cNvPr id="2" name="Titre 1">
            <a:extLst>
              <a:ext uri="{FF2B5EF4-FFF2-40B4-BE49-F238E27FC236}">
                <a16:creationId xmlns:a16="http://schemas.microsoft.com/office/drawing/2014/main" id="{E88FF8F6-A99A-4D1F-B61E-DB8D84790804}"/>
              </a:ext>
            </a:extLst>
          </p:cNvPr>
          <p:cNvSpPr>
            <a:spLocks noGrp="1"/>
          </p:cNvSpPr>
          <p:nvPr>
            <p:ph type="title"/>
            <p:custDataLst>
              <p:tags r:id="rId3"/>
            </p:custDataLst>
          </p:nvPr>
        </p:nvSpPr>
        <p:spPr>
          <a:xfrm>
            <a:off x="776523" y="3194835"/>
            <a:ext cx="4694166" cy="2321309"/>
          </a:xfrm>
        </p:spPr>
        <p:txBody>
          <a:bodyPr>
            <a:noAutofit/>
          </a:bodyPr>
          <a:lstStyle/>
          <a:p>
            <a:r>
              <a:rPr lang="fr-CA" sz="3600" b="1">
                <a:solidFill>
                  <a:srgbClr val="E30513"/>
                </a:solidFill>
                <a:effectLst>
                  <a:outerShdw blurRad="50800" dist="38100" dir="2700000" algn="tl" rotWithShape="0">
                    <a:prstClr val="black"/>
                  </a:outerShdw>
                </a:effectLst>
                <a:latin typeface="Overpass" pitchFamily="2" charset="0"/>
              </a:rPr>
              <a:t>Notre processus au gout du jour</a:t>
            </a:r>
          </a:p>
        </p:txBody>
      </p:sp>
      <p:pic>
        <p:nvPicPr>
          <p:cNvPr id="7" name="Image 6">
            <a:extLst>
              <a:ext uri="{FF2B5EF4-FFF2-40B4-BE49-F238E27FC236}">
                <a16:creationId xmlns:a16="http://schemas.microsoft.com/office/drawing/2014/main" id="{4E3B6AA0-BCDC-98E3-32CE-260DB10CBD8E}"/>
              </a:ext>
            </a:extLst>
          </p:cNvPr>
          <p:cNvPicPr>
            <a:picLocks noChangeAspect="1"/>
          </p:cNvPicPr>
          <p:nvPr>
            <p:custDataLst>
              <p:tags r:id="rId4"/>
            </p:custDataLst>
          </p:nvPr>
        </p:nvPicPr>
        <p:blipFill rotWithShape="1">
          <a:blip r:embed="rId8">
            <a:extLst>
              <a:ext uri="{28A0092B-C50C-407E-A947-70E740481C1C}">
                <a14:useLocalDpi xmlns:a14="http://schemas.microsoft.com/office/drawing/2010/main" val="0"/>
              </a:ext>
            </a:extLst>
          </a:blip>
          <a:srcRect l="30836" t="34514" r="26453" b="129"/>
          <a:stretch/>
        </p:blipFill>
        <p:spPr>
          <a:xfrm>
            <a:off x="5470689" y="0"/>
            <a:ext cx="6721311" cy="6858000"/>
          </a:xfrm>
          <a:prstGeom prst="rect">
            <a:avLst/>
          </a:prstGeom>
          <a:effectLst>
            <a:outerShdw blurRad="50800" dist="38100" dir="10800000" algn="r" rotWithShape="0">
              <a:prstClr val="black">
                <a:alpha val="50000"/>
              </a:prstClr>
            </a:outerShdw>
          </a:effectLst>
        </p:spPr>
      </p:pic>
    </p:spTree>
    <p:custDataLst>
      <p:tags r:id="rId1"/>
    </p:custDataLst>
    <p:extLst>
      <p:ext uri="{BB962C8B-B14F-4D97-AF65-F5344CB8AC3E}">
        <p14:creationId xmlns:p14="http://schemas.microsoft.com/office/powerpoint/2010/main" val="680542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59C0A36-446A-A2BA-2794-B82F3C03627F}"/>
              </a:ext>
            </a:extLst>
          </p:cNvPr>
          <p:cNvSpPr txBox="1"/>
          <p:nvPr>
            <p:custDataLst>
              <p:tags r:id="rId2"/>
            </p:custDataLst>
          </p:nvPr>
        </p:nvSpPr>
        <p:spPr>
          <a:xfrm>
            <a:off x="2375285" y="2546288"/>
            <a:ext cx="8139014" cy="2931504"/>
          </a:xfrm>
          <a:prstGeom prst="rect">
            <a:avLst/>
          </a:prstGeom>
        </p:spPr>
        <p:txBody>
          <a:bodyPr vert="horz" lIns="91440" tIns="45720" rIns="91440" bIns="45720" rtlCol="0" anchor="t" anchorCtr="0">
            <a:normAutofit/>
          </a:bodyPr>
          <a:lstStyle/>
          <a:p>
            <a:pPr>
              <a:spcAft>
                <a:spcPts val="3000"/>
              </a:spcAft>
            </a:pPr>
            <a:r>
              <a:rPr lang="en-US" sz="3200" b="1">
                <a:solidFill>
                  <a:srgbClr val="353740"/>
                </a:solidFill>
                <a:latin typeface="Overpass" pitchFamily="2" charset="0"/>
              </a:rPr>
              <a:t>Devant </a:t>
            </a:r>
            <a:r>
              <a:rPr lang="en-US" sz="3200" b="1" err="1">
                <a:solidFill>
                  <a:srgbClr val="353740"/>
                </a:solidFill>
                <a:latin typeface="Overpass" pitchFamily="2" charset="0"/>
              </a:rPr>
              <a:t>toutes</a:t>
            </a:r>
            <a:r>
              <a:rPr lang="en-US" sz="3200" b="1">
                <a:solidFill>
                  <a:srgbClr val="353740"/>
                </a:solidFill>
                <a:latin typeface="Overpass" pitchFamily="2" charset="0"/>
              </a:rPr>
              <a:t> </a:t>
            </a:r>
            <a:r>
              <a:rPr lang="en-US" sz="3200" b="1" err="1">
                <a:solidFill>
                  <a:srgbClr val="353740"/>
                </a:solidFill>
                <a:latin typeface="Overpass" pitchFamily="2" charset="0"/>
              </a:rPr>
              <a:t>ces</a:t>
            </a:r>
            <a:r>
              <a:rPr lang="en-US" sz="3200" b="1">
                <a:solidFill>
                  <a:srgbClr val="353740"/>
                </a:solidFill>
                <a:latin typeface="Overpass" pitchFamily="2" charset="0"/>
              </a:rPr>
              <a:t> </a:t>
            </a:r>
            <a:r>
              <a:rPr lang="en-US" sz="3200" b="1" err="1">
                <a:solidFill>
                  <a:srgbClr val="353740"/>
                </a:solidFill>
                <a:latin typeface="Overpass" pitchFamily="2" charset="0"/>
              </a:rPr>
              <a:t>difficultés</a:t>
            </a:r>
            <a:r>
              <a:rPr lang="en-US" sz="3200" b="1">
                <a:solidFill>
                  <a:srgbClr val="353740"/>
                </a:solidFill>
                <a:latin typeface="Overpass" pitchFamily="2" charset="0"/>
              </a:rPr>
              <a:t>… </a:t>
            </a:r>
          </a:p>
          <a:p>
            <a:pPr marL="457200" indent="-228600">
              <a:spcAft>
                <a:spcPts val="1200"/>
              </a:spcAft>
              <a:buClr>
                <a:srgbClr val="FFC103"/>
              </a:buClr>
              <a:buFont typeface="Arial" panose="020B0604020202020204" pitchFamily="34" charset="0"/>
              <a:buChar char="•"/>
            </a:pPr>
            <a:r>
              <a:rPr lang="en-US" sz="2800">
                <a:latin typeface="Overpass" pitchFamily="2" charset="0"/>
              </a:rPr>
              <a:t>La Direction </a:t>
            </a:r>
            <a:r>
              <a:rPr lang="en-US" sz="2800" err="1">
                <a:latin typeface="Overpass" pitchFamily="2" charset="0"/>
              </a:rPr>
              <a:t>reconnait</a:t>
            </a:r>
            <a:r>
              <a:rPr lang="en-US" sz="2800">
                <a:latin typeface="Overpass" pitchFamily="2" charset="0"/>
              </a:rPr>
              <a:t> </a:t>
            </a:r>
            <a:r>
              <a:rPr lang="en-US" sz="2800" err="1">
                <a:latin typeface="Overpass" pitchFamily="2" charset="0"/>
              </a:rPr>
              <a:t>l’importance</a:t>
            </a:r>
            <a:r>
              <a:rPr lang="en-US" sz="2800">
                <a:latin typeface="Overpass" pitchFamily="2" charset="0"/>
              </a:rPr>
              <a:t> de </a:t>
            </a:r>
            <a:r>
              <a:rPr lang="en-US" sz="2800" err="1">
                <a:latin typeface="Overpass" pitchFamily="2" charset="0"/>
              </a:rPr>
              <a:t>s’outiller</a:t>
            </a:r>
            <a:r>
              <a:rPr lang="en-US" sz="2800">
                <a:latin typeface="Overpass" pitchFamily="2" charset="0"/>
              </a:rPr>
              <a:t> pour </a:t>
            </a:r>
            <a:r>
              <a:rPr lang="en-US" sz="2800" err="1">
                <a:latin typeface="Overpass" pitchFamily="2" charset="0"/>
              </a:rPr>
              <a:t>mieux</a:t>
            </a:r>
            <a:r>
              <a:rPr lang="en-US" sz="2800">
                <a:latin typeface="Overpass" pitchFamily="2" charset="0"/>
              </a:rPr>
              <a:t> </a:t>
            </a:r>
            <a:r>
              <a:rPr lang="en-US" sz="2800" err="1">
                <a:latin typeface="Overpass" pitchFamily="2" charset="0"/>
              </a:rPr>
              <a:t>collaborer</a:t>
            </a:r>
            <a:endParaRPr lang="en-US" sz="2800">
              <a:latin typeface="Overpass" pitchFamily="2" charset="0"/>
            </a:endParaRPr>
          </a:p>
          <a:p>
            <a:pPr marL="457200" indent="-228600">
              <a:spcAft>
                <a:spcPts val="800"/>
              </a:spcAft>
              <a:buClr>
                <a:srgbClr val="FFC103"/>
              </a:buClr>
              <a:buFont typeface="Arial" panose="020B0604020202020204" pitchFamily="34" charset="0"/>
              <a:buChar char="•"/>
            </a:pPr>
            <a:r>
              <a:rPr lang="en-US" sz="2800" err="1">
                <a:latin typeface="Overpass" pitchFamily="2" charset="0"/>
              </a:rPr>
              <a:t>L’outil</a:t>
            </a:r>
            <a:r>
              <a:rPr lang="en-US" sz="2800">
                <a:latin typeface="Overpass" pitchFamily="2" charset="0"/>
              </a:rPr>
              <a:t> principal : </a:t>
            </a:r>
            <a:r>
              <a:rPr lang="en-US" sz="2800" err="1">
                <a:latin typeface="Overpass" pitchFamily="2" charset="0"/>
              </a:rPr>
              <a:t>processus</a:t>
            </a:r>
            <a:r>
              <a:rPr lang="en-US" sz="2800">
                <a:latin typeface="Overpass" pitchFamily="2" charset="0"/>
              </a:rPr>
              <a:t> de conception</a:t>
            </a:r>
          </a:p>
        </p:txBody>
      </p:sp>
      <p:sp>
        <p:nvSpPr>
          <p:cNvPr id="2" name="Rectangle 1">
            <a:extLst>
              <a:ext uri="{FF2B5EF4-FFF2-40B4-BE49-F238E27FC236}">
                <a16:creationId xmlns:a16="http://schemas.microsoft.com/office/drawing/2014/main" id="{E047300F-A089-1616-E19E-0700D1019EA0}"/>
              </a:ext>
            </a:extLst>
          </p:cNvPr>
          <p:cNvSpPr/>
          <p:nvPr>
            <p:custDataLst>
              <p:tags r:id="rId3"/>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 name="Groupe 2">
            <a:extLst>
              <a:ext uri="{FF2B5EF4-FFF2-40B4-BE49-F238E27FC236}">
                <a16:creationId xmlns:a16="http://schemas.microsoft.com/office/drawing/2014/main" id="{5AF8FBCF-6827-A886-64FC-13718BDD5D07}"/>
              </a:ext>
            </a:extLst>
          </p:cNvPr>
          <p:cNvGrpSpPr/>
          <p:nvPr>
            <p:custDataLst>
              <p:tags r:id="rId4"/>
            </p:custDataLst>
          </p:nvPr>
        </p:nvGrpSpPr>
        <p:grpSpPr>
          <a:xfrm rot="16395007">
            <a:off x="155104" y="86154"/>
            <a:ext cx="1550567" cy="1550567"/>
            <a:chOff x="500120" y="2789175"/>
            <a:chExt cx="720000" cy="720000"/>
          </a:xfrm>
          <a:effectLst>
            <a:outerShdw blurRad="50800" dist="38100" dir="2700000" algn="tl" rotWithShape="0">
              <a:prstClr val="black">
                <a:alpha val="40000"/>
              </a:prstClr>
            </a:outerShdw>
          </a:effectLst>
        </p:grpSpPr>
        <p:grpSp>
          <p:nvGrpSpPr>
            <p:cNvPr id="4" name="Groupe 3">
              <a:extLst>
                <a:ext uri="{FF2B5EF4-FFF2-40B4-BE49-F238E27FC236}">
                  <a16:creationId xmlns:a16="http://schemas.microsoft.com/office/drawing/2014/main" id="{4DC8C91A-6F57-94B1-A2CF-EBB440585555}"/>
                </a:ext>
              </a:extLst>
            </p:cNvPr>
            <p:cNvGrpSpPr/>
            <p:nvPr/>
          </p:nvGrpSpPr>
          <p:grpSpPr>
            <a:xfrm rot="1041883">
              <a:off x="607293" y="2892122"/>
              <a:ext cx="564305" cy="525323"/>
              <a:chOff x="359078" y="256238"/>
              <a:chExt cx="674441" cy="627850"/>
            </a:xfrm>
          </p:grpSpPr>
          <p:sp>
            <p:nvSpPr>
              <p:cNvPr id="8" name="Hexagone 7">
                <a:extLst>
                  <a:ext uri="{FF2B5EF4-FFF2-40B4-BE49-F238E27FC236}">
                    <a16:creationId xmlns:a16="http://schemas.microsoft.com/office/drawing/2014/main" id="{6CF6BB65-FC63-DDB3-424F-A9FD7D8AC3F3}"/>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E2023548-5B21-47F0-9642-19C9C9B3D1C9}"/>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0D174236-5214-6AA0-75C7-2C578943B5C2}"/>
                  </a:ext>
                </a:extLst>
              </p:cNvPr>
              <p:cNvSpPr/>
              <p:nvPr/>
            </p:nvSpPr>
            <p:spPr>
              <a:xfrm rot="4183631">
                <a:off x="359078" y="520417"/>
                <a:ext cx="105239" cy="105240"/>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702982DD-1066-9581-4D64-279359CCE358}"/>
                  </a:ext>
                </a:extLst>
              </p:cNvPr>
              <p:cNvSpPr/>
              <p:nvPr/>
            </p:nvSpPr>
            <p:spPr>
              <a:xfrm rot="4183631">
                <a:off x="738186" y="259466"/>
                <a:ext cx="127363" cy="127363"/>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 name="Arc 6">
              <a:extLst>
                <a:ext uri="{FF2B5EF4-FFF2-40B4-BE49-F238E27FC236}">
                  <a16:creationId xmlns:a16="http://schemas.microsoft.com/office/drawing/2014/main" id="{8E5C255D-85CA-1F68-1044-D780ACB7E881}"/>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4" name="Titre 1">
            <a:extLst>
              <a:ext uri="{FF2B5EF4-FFF2-40B4-BE49-F238E27FC236}">
                <a16:creationId xmlns:a16="http://schemas.microsoft.com/office/drawing/2014/main" id="{8A60B44A-CB52-E792-B50C-7C1EC055B50F}"/>
              </a:ext>
            </a:extLst>
          </p:cNvPr>
          <p:cNvSpPr txBox="1">
            <a:spLocks/>
          </p:cNvSpPr>
          <p:nvPr>
            <p:custDataLst>
              <p:tags r:id="rId5"/>
            </p:custDataLst>
          </p:nvPr>
        </p:nvSpPr>
        <p:spPr>
          <a:xfrm>
            <a:off x="1748379" y="285306"/>
            <a:ext cx="10070727"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a:solidFill>
                  <a:schemeClr val="bg1"/>
                </a:solidFill>
                <a:effectLst>
                  <a:outerShdw blurRad="50800" dist="38100" dir="2700000" algn="tl" rotWithShape="0">
                    <a:prstClr val="black"/>
                  </a:outerShdw>
                </a:effectLst>
                <a:latin typeface="Overpass" pitchFamily="2" charset="0"/>
              </a:rPr>
              <a:t>ÉLÉMENT DÉCLENCHEUR</a:t>
            </a:r>
            <a:endParaRPr lang="fr-CA">
              <a:solidFill>
                <a:schemeClr val="bg1"/>
              </a:solidFill>
              <a:effectLst>
                <a:outerShdw blurRad="50800" dist="38100" dir="2700000" algn="tl" rotWithShape="0">
                  <a:prstClr val="black"/>
                </a:outerShdw>
              </a:effectLst>
              <a:latin typeface="Overpass" pitchFamily="2" charset="0"/>
            </a:endParaRPr>
          </a:p>
        </p:txBody>
      </p:sp>
      <p:pic>
        <p:nvPicPr>
          <p:cNvPr id="16" name="Image 15">
            <a:extLst>
              <a:ext uri="{FF2B5EF4-FFF2-40B4-BE49-F238E27FC236}">
                <a16:creationId xmlns:a16="http://schemas.microsoft.com/office/drawing/2014/main" id="{78B97BAB-A868-EFC1-F2D4-2F9A0FD3AE5A}"/>
              </a:ext>
            </a:extLst>
          </p:cNvPr>
          <p:cNvPicPr>
            <a:picLocks noChangeAspect="1"/>
          </p:cNvPicPr>
          <p:nvPr>
            <p:custDataLst>
              <p:tags r:id="rId6"/>
            </p:custDataLst>
          </p:nvPr>
        </p:nvPicPr>
        <p:blipFill>
          <a:blip r:embed="rId9"/>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2629468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8EFDA89-C759-F9E0-E280-C0349827F0C1}"/>
              </a:ext>
            </a:extLst>
          </p:cNvPr>
          <p:cNvSpPr>
            <a:spLocks noGrp="1"/>
          </p:cNvSpPr>
          <p:nvPr>
            <p:ph idx="1"/>
            <p:custDataLst>
              <p:tags r:id="rId2"/>
            </p:custDataLst>
          </p:nvPr>
        </p:nvSpPr>
        <p:spPr>
          <a:xfrm>
            <a:off x="2532952" y="2027846"/>
            <a:ext cx="8015642" cy="4542636"/>
          </a:xfrm>
        </p:spPr>
        <p:txBody>
          <a:bodyPr>
            <a:normAutofit/>
          </a:bodyPr>
          <a:lstStyle/>
          <a:p>
            <a:pPr marL="0" indent="0">
              <a:lnSpc>
                <a:spcPct val="100000"/>
              </a:lnSpc>
              <a:spcBef>
                <a:spcPts val="0"/>
              </a:spcBef>
              <a:spcAft>
                <a:spcPts val="600"/>
              </a:spcAft>
              <a:buNone/>
            </a:pPr>
            <a:r>
              <a:rPr lang="fr-CA" sz="2600" b="1">
                <a:effectLst/>
                <a:latin typeface="Overpass" pitchFamily="2" charset="0"/>
                <a:ea typeface="Calibri" panose="020F0502020204030204" pitchFamily="34" charset="0"/>
                <a:cs typeface="Arial" panose="020B0604020202020204" pitchFamily="34" charset="0"/>
              </a:rPr>
              <a:t>Notre objectif : </a:t>
            </a:r>
          </a:p>
          <a:p>
            <a:pPr marL="442913" indent="-263525">
              <a:lnSpc>
                <a:spcPct val="100000"/>
              </a:lnSpc>
              <a:spcBef>
                <a:spcPts val="0"/>
              </a:spcBef>
              <a:spcAft>
                <a:spcPts val="600"/>
              </a:spcAft>
              <a:buSzPct val="90000"/>
              <a:buFont typeface="+mj-lt"/>
              <a:buAutoNum type="arabicPeriod"/>
            </a:pPr>
            <a:r>
              <a:rPr lang="fr-CA" sz="2200">
                <a:latin typeface="Overpass" pitchFamily="2" charset="0"/>
                <a:ea typeface="Calibri" panose="020F0502020204030204" pitchFamily="34" charset="0"/>
                <a:cs typeface="Arial" panose="020B0604020202020204" pitchFamily="34" charset="0"/>
              </a:rPr>
              <a:t>C</a:t>
            </a:r>
            <a:r>
              <a:rPr lang="fr-CA" sz="2200">
                <a:effectLst/>
                <a:latin typeface="Overpass" pitchFamily="2" charset="0"/>
                <a:ea typeface="Calibri" panose="020F0502020204030204" pitchFamily="34" charset="0"/>
                <a:cs typeface="Arial" panose="020B0604020202020204" pitchFamily="34" charset="0"/>
              </a:rPr>
              <a:t>larifier et détailler l’étape de définition de projet</a:t>
            </a:r>
          </a:p>
          <a:p>
            <a:pPr marL="442913" indent="-263525">
              <a:lnSpc>
                <a:spcPct val="100000"/>
              </a:lnSpc>
              <a:spcBef>
                <a:spcPts val="0"/>
              </a:spcBef>
              <a:spcAft>
                <a:spcPts val="1200"/>
              </a:spcAft>
              <a:buSzPct val="90000"/>
              <a:buFont typeface="+mj-lt"/>
              <a:buAutoNum type="arabicPeriod"/>
            </a:pPr>
            <a:r>
              <a:rPr lang="fr-CA" sz="2200">
                <a:latin typeface="Overpass" pitchFamily="2" charset="0"/>
                <a:ea typeface="Calibri" panose="020F0502020204030204" pitchFamily="34" charset="0"/>
                <a:cs typeface="Arial" panose="020B0604020202020204" pitchFamily="34" charset="0"/>
              </a:rPr>
              <a:t>C</a:t>
            </a:r>
            <a:r>
              <a:rPr lang="fr-CA" sz="2200">
                <a:effectLst/>
                <a:latin typeface="Overpass" pitchFamily="2" charset="0"/>
                <a:ea typeface="Calibri" panose="020F0502020204030204" pitchFamily="34" charset="0"/>
                <a:cs typeface="Arial" panose="020B0604020202020204" pitchFamily="34" charset="0"/>
              </a:rPr>
              <a:t>larifier et détailler les différentes étapes</a:t>
            </a:r>
          </a:p>
          <a:p>
            <a:pPr marL="0" indent="0">
              <a:lnSpc>
                <a:spcPct val="100000"/>
              </a:lnSpc>
              <a:spcBef>
                <a:spcPts val="0"/>
              </a:spcBef>
              <a:spcAft>
                <a:spcPts val="1200"/>
              </a:spcAft>
              <a:buNone/>
            </a:pPr>
            <a:r>
              <a:rPr lang="fr-CA" sz="2400">
                <a:effectLst/>
                <a:latin typeface="Overpass" pitchFamily="2" charset="0"/>
                <a:ea typeface="Calibri" panose="020F0502020204030204" pitchFamily="34" charset="0"/>
                <a:cs typeface="Arial" panose="020B0604020202020204" pitchFamily="34" charset="0"/>
              </a:rPr>
              <a:t>Mais surtout : opportunité pour rallier tous les membres de l’équipe multidisciplinaire à ce processus</a:t>
            </a:r>
          </a:p>
          <a:p>
            <a:pPr marL="0" indent="0">
              <a:lnSpc>
                <a:spcPct val="100000"/>
              </a:lnSpc>
              <a:spcBef>
                <a:spcPts val="0"/>
              </a:spcBef>
              <a:spcAft>
                <a:spcPts val="600"/>
              </a:spcAft>
              <a:buNone/>
            </a:pPr>
            <a:r>
              <a:rPr lang="fr-CA" sz="2600" b="1">
                <a:effectLst/>
                <a:latin typeface="Overpass" pitchFamily="2" charset="0"/>
                <a:ea typeface="Calibri" panose="020F0502020204030204" pitchFamily="34" charset="0"/>
                <a:cs typeface="Arial" panose="020B0604020202020204" pitchFamily="34" charset="0"/>
              </a:rPr>
              <a:t>Pourquoi?</a:t>
            </a:r>
          </a:p>
          <a:p>
            <a:pPr marL="442913">
              <a:lnSpc>
                <a:spcPct val="100000"/>
              </a:lnSpc>
              <a:spcBef>
                <a:spcPts val="0"/>
              </a:spcBef>
              <a:spcAft>
                <a:spcPts val="600"/>
              </a:spcAft>
              <a:buClr>
                <a:srgbClr val="FFC103"/>
              </a:buClr>
            </a:pPr>
            <a:r>
              <a:rPr lang="fr-CA" sz="2200">
                <a:latin typeface="Overpass" pitchFamily="2" charset="0"/>
                <a:ea typeface="Calibri" panose="020F0502020204030204" pitchFamily="34" charset="0"/>
                <a:cs typeface="Arial" panose="020B0604020202020204" pitchFamily="34" charset="0"/>
              </a:rPr>
              <a:t>Partager la responsabilité</a:t>
            </a:r>
          </a:p>
          <a:p>
            <a:pPr marL="442913">
              <a:lnSpc>
                <a:spcPct val="100000"/>
              </a:lnSpc>
              <a:spcBef>
                <a:spcPts val="0"/>
              </a:spcBef>
              <a:spcAft>
                <a:spcPts val="600"/>
              </a:spcAft>
              <a:buClr>
                <a:srgbClr val="FFC103"/>
              </a:buClr>
            </a:pPr>
            <a:r>
              <a:rPr lang="fr-CA" sz="2200">
                <a:effectLst/>
                <a:latin typeface="Overpass" pitchFamily="2" charset="0"/>
                <a:ea typeface="Calibri" panose="020F0502020204030204" pitchFamily="34" charset="0"/>
                <a:cs typeface="Arial" panose="020B0604020202020204" pitchFamily="34" charset="0"/>
              </a:rPr>
              <a:t>Fav</a:t>
            </a:r>
            <a:r>
              <a:rPr lang="fr-CA" sz="2200">
                <a:latin typeface="Overpass" pitchFamily="2" charset="0"/>
                <a:ea typeface="Calibri" panose="020F0502020204030204" pitchFamily="34" charset="0"/>
                <a:cs typeface="Arial" panose="020B0604020202020204" pitchFamily="34" charset="0"/>
              </a:rPr>
              <a:t>oriser l’implication et l’imputabilité de chacun</a:t>
            </a:r>
          </a:p>
          <a:p>
            <a:pPr marL="442913">
              <a:lnSpc>
                <a:spcPct val="100000"/>
              </a:lnSpc>
              <a:spcBef>
                <a:spcPts val="0"/>
              </a:spcBef>
              <a:spcAft>
                <a:spcPts val="600"/>
              </a:spcAft>
              <a:buClr>
                <a:srgbClr val="FFC103"/>
              </a:buClr>
            </a:pPr>
            <a:r>
              <a:rPr lang="fr-CA" sz="2200">
                <a:effectLst/>
                <a:latin typeface="Overpass" pitchFamily="2" charset="0"/>
                <a:ea typeface="Calibri" panose="020F0502020204030204" pitchFamily="34" charset="0"/>
                <a:cs typeface="Arial" panose="020B0604020202020204" pitchFamily="34" charset="0"/>
              </a:rPr>
              <a:t>Mobiliser, motiver, etc.</a:t>
            </a:r>
          </a:p>
          <a:p>
            <a:pPr marL="442913">
              <a:lnSpc>
                <a:spcPct val="100000"/>
              </a:lnSpc>
              <a:spcBef>
                <a:spcPts val="0"/>
              </a:spcBef>
              <a:spcAft>
                <a:spcPts val="600"/>
              </a:spcAft>
              <a:buClr>
                <a:srgbClr val="FFC103"/>
              </a:buClr>
            </a:pPr>
            <a:r>
              <a:rPr lang="fr-CA" sz="2200">
                <a:latin typeface="Overpass" pitchFamily="2" charset="0"/>
                <a:ea typeface="Calibri" panose="020F0502020204030204" pitchFamily="34" charset="0"/>
                <a:cs typeface="Arial" panose="020B0604020202020204" pitchFamily="34" charset="0"/>
              </a:rPr>
              <a:t>Briser les silos</a:t>
            </a:r>
            <a:endParaRPr lang="fr-CA" sz="2200">
              <a:effectLst/>
              <a:latin typeface="Overpass" pitchFamily="2" charset="0"/>
              <a:ea typeface="Calibri" panose="020F0502020204030204" pitchFamily="34" charset="0"/>
              <a:cs typeface="Arial" panose="020B0604020202020204" pitchFamily="34" charset="0"/>
            </a:endParaRPr>
          </a:p>
        </p:txBody>
      </p:sp>
      <p:sp>
        <p:nvSpPr>
          <p:cNvPr id="13" name="Titre 1">
            <a:extLst>
              <a:ext uri="{FF2B5EF4-FFF2-40B4-BE49-F238E27FC236}">
                <a16:creationId xmlns:a16="http://schemas.microsoft.com/office/drawing/2014/main" id="{7F3310B5-E5F5-A07D-2483-495176C6F727}"/>
              </a:ext>
            </a:extLst>
          </p:cNvPr>
          <p:cNvSpPr txBox="1">
            <a:spLocks/>
          </p:cNvSpPr>
          <p:nvPr>
            <p:custDataLst>
              <p:tags r:id="rId3"/>
            </p:custDataLst>
          </p:nvPr>
        </p:nvSpPr>
        <p:spPr>
          <a:xfrm>
            <a:off x="2393005" y="439481"/>
            <a:ext cx="9115425" cy="1189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fr-CA" sz="3400" b="1">
                <a:latin typeface="Overpass" pitchFamily="2" charset="0"/>
              </a:rPr>
              <a:t>MOBILISER L’ÉQUIPE </a:t>
            </a:r>
            <a:br>
              <a:rPr lang="fr-CA" sz="3400" b="1">
                <a:latin typeface="Overpass" pitchFamily="2" charset="0"/>
              </a:rPr>
            </a:br>
            <a:r>
              <a:rPr lang="fr-CA" sz="3400" b="1">
                <a:latin typeface="Overpass" pitchFamily="2" charset="0"/>
              </a:rPr>
              <a:t>POUR CONCRÉTISER NOTRE PROCESSUS</a:t>
            </a:r>
          </a:p>
        </p:txBody>
      </p:sp>
      <p:pic>
        <p:nvPicPr>
          <p:cNvPr id="14" name="Image 13">
            <a:extLst>
              <a:ext uri="{FF2B5EF4-FFF2-40B4-BE49-F238E27FC236}">
                <a16:creationId xmlns:a16="http://schemas.microsoft.com/office/drawing/2014/main" id="{FECE96C5-D9B1-78F4-22FC-EC3EE3EE989A}"/>
              </a:ext>
            </a:extLst>
          </p:cNvPr>
          <p:cNvPicPr>
            <a:picLocks noChangeAspect="1"/>
          </p:cNvPicPr>
          <p:nvPr>
            <p:custDataLst>
              <p:tags r:id="rId4"/>
            </p:custDataLst>
          </p:nvPr>
        </p:nvPicPr>
        <p:blipFill rotWithShape="1">
          <a:blip r:embed="rId8"/>
          <a:srcRect l="20875" b="47373"/>
          <a:stretch/>
        </p:blipFill>
        <p:spPr>
          <a:xfrm rot="5400000">
            <a:off x="-422943" y="422943"/>
            <a:ext cx="2865186" cy="2019300"/>
          </a:xfrm>
          <a:prstGeom prst="rect">
            <a:avLst/>
          </a:prstGeom>
          <a:effectLst>
            <a:outerShdw blurRad="50800" dist="38100" dir="2700000" algn="tl" rotWithShape="0">
              <a:prstClr val="black">
                <a:alpha val="40000"/>
              </a:prstClr>
            </a:outerShdw>
          </a:effectLst>
        </p:spPr>
      </p:pic>
      <p:pic>
        <p:nvPicPr>
          <p:cNvPr id="17" name="Image 16">
            <a:extLst>
              <a:ext uri="{FF2B5EF4-FFF2-40B4-BE49-F238E27FC236}">
                <a16:creationId xmlns:a16="http://schemas.microsoft.com/office/drawing/2014/main" id="{1AA76224-D0B8-B9CB-5133-F09F34F4BD05}"/>
              </a:ext>
            </a:extLst>
          </p:cNvPr>
          <p:cNvPicPr>
            <a:picLocks noChangeAspect="1"/>
          </p:cNvPicPr>
          <p:nvPr>
            <p:custDataLst>
              <p:tags r:id="rId5"/>
            </p:custDataLst>
          </p:nvPr>
        </p:nvPicPr>
        <p:blipFill>
          <a:blip r:embed="rId9"/>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287094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8EFDA89-C759-F9E0-E280-C0349827F0C1}"/>
              </a:ext>
            </a:extLst>
          </p:cNvPr>
          <p:cNvSpPr>
            <a:spLocks noGrp="1"/>
          </p:cNvSpPr>
          <p:nvPr>
            <p:ph idx="1"/>
            <p:custDataLst>
              <p:tags r:id="rId2"/>
            </p:custDataLst>
          </p:nvPr>
        </p:nvSpPr>
        <p:spPr>
          <a:xfrm>
            <a:off x="2095892" y="714574"/>
            <a:ext cx="10515600" cy="4351338"/>
          </a:xfrm>
        </p:spPr>
        <p:txBody>
          <a:bodyPr>
            <a:noAutofit/>
          </a:bodyPr>
          <a:lstStyle/>
          <a:p>
            <a:pPr marL="742950" lvl="1" indent="-285750">
              <a:lnSpc>
                <a:spcPct val="107000"/>
              </a:lnSpc>
              <a:buFont typeface="Symbol" panose="05050102010706020507" pitchFamily="18" charset="2"/>
              <a:buChar char=""/>
            </a:pPr>
            <a:endParaRPr lang="fr-CA">
              <a:effectLst/>
              <a:latin typeface="Overpass" pitchFamily="2" charset="0"/>
              <a:ea typeface="Calibri" panose="020F0502020204030204" pitchFamily="34" charset="0"/>
              <a:cs typeface="Arial" panose="020B0604020202020204" pitchFamily="34" charset="0"/>
            </a:endParaRPr>
          </a:p>
          <a:p>
            <a:pPr marL="0" indent="0">
              <a:lnSpc>
                <a:spcPct val="107000"/>
              </a:lnSpc>
              <a:spcAft>
                <a:spcPts val="800"/>
              </a:spcAft>
              <a:buNone/>
            </a:pPr>
            <a:endParaRPr lang="fr-CA" sz="2400">
              <a:effectLst/>
              <a:latin typeface="Overpass" pitchFamily="2" charset="0"/>
              <a:ea typeface="Calibri" panose="020F0502020204030204" pitchFamily="34" charset="0"/>
              <a:cs typeface="Arial" panose="020B0604020202020204" pitchFamily="34" charset="0"/>
            </a:endParaRPr>
          </a:p>
        </p:txBody>
      </p:sp>
      <p:graphicFrame>
        <p:nvGraphicFramePr>
          <p:cNvPr id="4" name="Diagramme 3">
            <a:extLst>
              <a:ext uri="{FF2B5EF4-FFF2-40B4-BE49-F238E27FC236}">
                <a16:creationId xmlns:a16="http://schemas.microsoft.com/office/drawing/2014/main" id="{EEBCCE13-D31E-A9C4-799A-25FC2BD5E9CC}"/>
              </a:ext>
            </a:extLst>
          </p:cNvPr>
          <p:cNvGraphicFramePr/>
          <p:nvPr>
            <p:custDataLst>
              <p:tags r:id="rId3"/>
            </p:custDataLst>
            <p:extLst>
              <p:ext uri="{D42A27DB-BD31-4B8C-83A1-F6EECF244321}">
                <p14:modId xmlns:p14="http://schemas.microsoft.com/office/powerpoint/2010/main" val="3673255701"/>
              </p:ext>
            </p:extLst>
          </p:nvPr>
        </p:nvGraphicFramePr>
        <p:xfrm>
          <a:off x="1519435" y="1251418"/>
          <a:ext cx="9153130" cy="407562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ZoneTexte 5">
            <a:extLst>
              <a:ext uri="{FF2B5EF4-FFF2-40B4-BE49-F238E27FC236}">
                <a16:creationId xmlns:a16="http://schemas.microsoft.com/office/drawing/2014/main" id="{369C104E-CAC0-1170-ED98-AC90D129529B}"/>
              </a:ext>
            </a:extLst>
          </p:cNvPr>
          <p:cNvSpPr txBox="1"/>
          <p:nvPr>
            <p:custDataLst>
              <p:tags r:id="rId4"/>
            </p:custDataLst>
          </p:nvPr>
        </p:nvSpPr>
        <p:spPr>
          <a:xfrm>
            <a:off x="4533900" y="4603590"/>
            <a:ext cx="2905125" cy="1783180"/>
          </a:xfrm>
          <a:prstGeom prst="rect">
            <a:avLst/>
          </a:prstGeom>
          <a:noFill/>
        </p:spPr>
        <p:txBody>
          <a:bodyPr wrap="square">
            <a:spAutoFit/>
          </a:bodyPr>
          <a:lstStyle/>
          <a:p>
            <a:pPr marL="285750" lvl="1" indent="-285750">
              <a:lnSpc>
                <a:spcPct val="107000"/>
              </a:lnSpc>
              <a:spcAft>
                <a:spcPts val="800"/>
              </a:spcAft>
              <a:buClr>
                <a:srgbClr val="FFC103"/>
              </a:buClr>
              <a:buFont typeface="Wingdings" panose="05000000000000000000" pitchFamily="2" charset="2"/>
              <a:buChar char="Ø"/>
            </a:pPr>
            <a:r>
              <a:rPr lang="fr-CA" sz="1400">
                <a:latin typeface="Overpass" pitchFamily="2" charset="0"/>
                <a:ea typeface="Calibri" panose="020F0502020204030204" pitchFamily="34" charset="0"/>
                <a:cs typeface="Arial" panose="020B0604020202020204" pitchFamily="34" charset="0"/>
              </a:rPr>
              <a:t>D</a:t>
            </a:r>
            <a:r>
              <a:rPr lang="fr-CA" sz="1400">
                <a:effectLst/>
                <a:latin typeface="Overpass" pitchFamily="2" charset="0"/>
                <a:ea typeface="Calibri" panose="020F0502020204030204" pitchFamily="34" charset="0"/>
                <a:cs typeface="Arial" panose="020B0604020202020204" pitchFamily="34" charset="0"/>
              </a:rPr>
              <a:t>irection</a:t>
            </a:r>
          </a:p>
          <a:p>
            <a:pPr marL="285750" lvl="1" indent="-285750">
              <a:lnSpc>
                <a:spcPct val="107000"/>
              </a:lnSpc>
              <a:spcAft>
                <a:spcPts val="800"/>
              </a:spcAft>
              <a:buClr>
                <a:srgbClr val="FFC103"/>
              </a:buClr>
              <a:buFont typeface="Wingdings" panose="05000000000000000000" pitchFamily="2" charset="2"/>
              <a:buChar char="Ø"/>
            </a:pPr>
            <a:r>
              <a:rPr lang="fr-CA" sz="1400">
                <a:effectLst/>
                <a:latin typeface="Overpass" pitchFamily="2" charset="0"/>
                <a:ea typeface="Calibri" panose="020F0502020204030204" pitchFamily="34" charset="0"/>
                <a:cs typeface="Arial" panose="020B0604020202020204" pitchFamily="34" charset="0"/>
              </a:rPr>
              <a:t>Gestion de projet</a:t>
            </a:r>
          </a:p>
          <a:p>
            <a:pPr marL="285750" lvl="1" indent="-285750">
              <a:lnSpc>
                <a:spcPct val="107000"/>
              </a:lnSpc>
              <a:spcAft>
                <a:spcPts val="800"/>
              </a:spcAft>
              <a:buClr>
                <a:srgbClr val="FFC103"/>
              </a:buClr>
              <a:buFont typeface="Wingdings" panose="05000000000000000000" pitchFamily="2" charset="2"/>
              <a:buChar char="Ø"/>
            </a:pPr>
            <a:r>
              <a:rPr lang="fr-CA" sz="1400">
                <a:effectLst/>
                <a:latin typeface="Overpass" pitchFamily="2" charset="0"/>
                <a:ea typeface="Calibri" panose="020F0502020204030204" pitchFamily="34" charset="0"/>
                <a:cs typeface="Arial" panose="020B0604020202020204" pitchFamily="34" charset="0"/>
              </a:rPr>
              <a:t>Conseiller en développement des affaires</a:t>
            </a:r>
          </a:p>
          <a:p>
            <a:pPr marL="285750" lvl="1" indent="-285750">
              <a:lnSpc>
                <a:spcPct val="107000"/>
              </a:lnSpc>
              <a:spcAft>
                <a:spcPts val="800"/>
              </a:spcAft>
              <a:buClr>
                <a:srgbClr val="FFC103"/>
              </a:buClr>
              <a:buFont typeface="Wingdings" panose="05000000000000000000" pitchFamily="2" charset="2"/>
              <a:buChar char="Ø"/>
            </a:pPr>
            <a:r>
              <a:rPr lang="fr-CA" sz="1400">
                <a:latin typeface="Overpass" pitchFamily="2" charset="0"/>
                <a:ea typeface="Calibri" panose="020F0502020204030204" pitchFamily="34" charset="0"/>
                <a:cs typeface="Arial" panose="020B0604020202020204" pitchFamily="34" charset="0"/>
              </a:rPr>
              <a:t>É</a:t>
            </a:r>
            <a:r>
              <a:rPr lang="fr-CA" sz="1400">
                <a:effectLst/>
                <a:latin typeface="Overpass" pitchFamily="2" charset="0"/>
                <a:ea typeface="Calibri" panose="020F0502020204030204" pitchFamily="34" charset="0"/>
                <a:cs typeface="Arial" panose="020B0604020202020204" pitchFamily="34" charset="0"/>
              </a:rPr>
              <a:t>quipes de livraison, de communication, de production</a:t>
            </a:r>
          </a:p>
        </p:txBody>
      </p:sp>
      <p:sp>
        <p:nvSpPr>
          <p:cNvPr id="5" name="Rectangle 4">
            <a:extLst>
              <a:ext uri="{FF2B5EF4-FFF2-40B4-BE49-F238E27FC236}">
                <a16:creationId xmlns:a16="http://schemas.microsoft.com/office/drawing/2014/main" id="{581B1214-A3FD-1F3D-25ED-1381EC606DE5}"/>
              </a:ext>
            </a:extLst>
          </p:cNvPr>
          <p:cNvSpPr/>
          <p:nvPr>
            <p:custDataLst>
              <p:tags r:id="rId5"/>
            </p:custDataLst>
          </p:nvPr>
        </p:nvSpPr>
        <p:spPr>
          <a:xfrm>
            <a:off x="0" y="0"/>
            <a:ext cx="12192000" cy="1079000"/>
          </a:xfrm>
          <a:prstGeom prst="rect">
            <a:avLst/>
          </a:prstGeom>
          <a:solidFill>
            <a:srgbClr val="51515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7" name="Groupe 6">
            <a:extLst>
              <a:ext uri="{FF2B5EF4-FFF2-40B4-BE49-F238E27FC236}">
                <a16:creationId xmlns:a16="http://schemas.microsoft.com/office/drawing/2014/main" id="{FE9D5591-D024-2878-950E-D6278CB63408}"/>
              </a:ext>
            </a:extLst>
          </p:cNvPr>
          <p:cNvGrpSpPr/>
          <p:nvPr>
            <p:custDataLst>
              <p:tags r:id="rId6"/>
            </p:custDataLst>
          </p:nvPr>
        </p:nvGrpSpPr>
        <p:grpSpPr>
          <a:xfrm rot="5204993" flipH="1">
            <a:off x="10170058" y="42707"/>
            <a:ext cx="1550567" cy="1550567"/>
            <a:chOff x="500120" y="2789175"/>
            <a:chExt cx="720000" cy="720000"/>
          </a:xfrm>
          <a:effectLst>
            <a:outerShdw blurRad="50800" dist="38100" dir="2700000" algn="tl" rotWithShape="0">
              <a:prstClr val="black">
                <a:alpha val="40000"/>
              </a:prstClr>
            </a:outerShdw>
          </a:effectLst>
        </p:grpSpPr>
        <p:grpSp>
          <p:nvGrpSpPr>
            <p:cNvPr id="8" name="Groupe 7">
              <a:extLst>
                <a:ext uri="{FF2B5EF4-FFF2-40B4-BE49-F238E27FC236}">
                  <a16:creationId xmlns:a16="http://schemas.microsoft.com/office/drawing/2014/main" id="{BA54B9B4-2FB2-6034-153F-AC207AAA6A0C}"/>
                </a:ext>
              </a:extLst>
            </p:cNvPr>
            <p:cNvGrpSpPr/>
            <p:nvPr/>
          </p:nvGrpSpPr>
          <p:grpSpPr>
            <a:xfrm rot="1041883">
              <a:off x="607293" y="2892122"/>
              <a:ext cx="564305" cy="525323"/>
              <a:chOff x="359078" y="256238"/>
              <a:chExt cx="674441" cy="627850"/>
            </a:xfrm>
          </p:grpSpPr>
          <p:sp>
            <p:nvSpPr>
              <p:cNvPr id="10" name="Hexagone 9">
                <a:extLst>
                  <a:ext uri="{FF2B5EF4-FFF2-40B4-BE49-F238E27FC236}">
                    <a16:creationId xmlns:a16="http://schemas.microsoft.com/office/drawing/2014/main" id="{07CC9003-3566-045C-836A-AF4310196A5F}"/>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17DA794D-0F9C-54EA-0ECC-1A5E6D09F1F3}"/>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9454A5AB-3671-3BCB-3738-15317E9CEFE4}"/>
                  </a:ext>
                </a:extLst>
              </p:cNvPr>
              <p:cNvSpPr/>
              <p:nvPr/>
            </p:nvSpPr>
            <p:spPr>
              <a:xfrm rot="4183631">
                <a:off x="359078" y="520417"/>
                <a:ext cx="105239" cy="105240"/>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Ellipse 12">
                <a:extLst>
                  <a:ext uri="{FF2B5EF4-FFF2-40B4-BE49-F238E27FC236}">
                    <a16:creationId xmlns:a16="http://schemas.microsoft.com/office/drawing/2014/main" id="{CE5FD5AA-FB36-B4D2-E20F-23BA5FD3B73F}"/>
                  </a:ext>
                </a:extLst>
              </p:cNvPr>
              <p:cNvSpPr/>
              <p:nvPr/>
            </p:nvSpPr>
            <p:spPr>
              <a:xfrm rot="4183631">
                <a:off x="738186" y="259466"/>
                <a:ext cx="127363" cy="127363"/>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9" name="Arc 8">
              <a:extLst>
                <a:ext uri="{FF2B5EF4-FFF2-40B4-BE49-F238E27FC236}">
                  <a16:creationId xmlns:a16="http://schemas.microsoft.com/office/drawing/2014/main" id="{5EB4B8E0-1120-21CF-DB06-E617F4C1F5D2}"/>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4" name="Titre 1">
            <a:extLst>
              <a:ext uri="{FF2B5EF4-FFF2-40B4-BE49-F238E27FC236}">
                <a16:creationId xmlns:a16="http://schemas.microsoft.com/office/drawing/2014/main" id="{158412ED-21D0-D771-78A5-D83ADC9895DA}"/>
              </a:ext>
            </a:extLst>
          </p:cNvPr>
          <p:cNvSpPr txBox="1">
            <a:spLocks/>
          </p:cNvSpPr>
          <p:nvPr>
            <p:custDataLst>
              <p:tags r:id="rId7"/>
            </p:custDataLst>
          </p:nvPr>
        </p:nvSpPr>
        <p:spPr>
          <a:xfrm>
            <a:off x="358220" y="285306"/>
            <a:ext cx="9737888"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a:solidFill>
                  <a:schemeClr val="bg1"/>
                </a:solidFill>
                <a:effectLst>
                  <a:outerShdw blurRad="50800" dist="38100" dir="2700000" algn="tl" rotWithShape="0">
                    <a:prstClr val="black"/>
                  </a:outerShdw>
                </a:effectLst>
                <a:latin typeface="Overpass" pitchFamily="2" charset="0"/>
              </a:rPr>
              <a:t>DÉMARCHE</a:t>
            </a:r>
            <a:endParaRPr lang="fr-CA" sz="4000">
              <a:solidFill>
                <a:schemeClr val="bg1"/>
              </a:solidFill>
              <a:effectLst>
                <a:outerShdw blurRad="50800" dist="38100" dir="2700000" algn="tl" rotWithShape="0">
                  <a:prstClr val="black"/>
                </a:outerShdw>
              </a:effectLst>
              <a:latin typeface="Overpass" pitchFamily="2" charset="0"/>
            </a:endParaRPr>
          </a:p>
        </p:txBody>
      </p:sp>
      <p:pic>
        <p:nvPicPr>
          <p:cNvPr id="17" name="Image 16">
            <a:extLst>
              <a:ext uri="{FF2B5EF4-FFF2-40B4-BE49-F238E27FC236}">
                <a16:creationId xmlns:a16="http://schemas.microsoft.com/office/drawing/2014/main" id="{9F8195C8-0D3B-06F7-BDD8-3441BD41BA2A}"/>
              </a:ext>
            </a:extLst>
          </p:cNvPr>
          <p:cNvPicPr>
            <a:picLocks noChangeAspect="1"/>
          </p:cNvPicPr>
          <p:nvPr>
            <p:custDataLst>
              <p:tags r:id="rId8"/>
            </p:custDataLst>
          </p:nvPr>
        </p:nvPicPr>
        <p:blipFill>
          <a:blip r:embed="rId16"/>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196891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D23D4F-9870-54CD-9AF5-2B6767EE2FFB}"/>
              </a:ext>
            </a:extLst>
          </p:cNvPr>
          <p:cNvPicPr>
            <a:picLocks noChangeAspect="1"/>
          </p:cNvPicPr>
          <p:nvPr>
            <p:custDataLst>
              <p:tags r:id="rId2"/>
            </p:custDataLst>
          </p:nvPr>
        </p:nvPicPr>
        <p:blipFill rotWithShape="1">
          <a:blip r:embed="rId7"/>
          <a:srcRect l="20875" b="47373"/>
          <a:stretch/>
        </p:blipFill>
        <p:spPr>
          <a:xfrm rot="10800000" flipH="1">
            <a:off x="0" y="0"/>
            <a:ext cx="3293706" cy="2321308"/>
          </a:xfrm>
          <a:prstGeom prst="rect">
            <a:avLst/>
          </a:prstGeom>
          <a:effectLst>
            <a:outerShdw blurRad="50800" dist="38100" dir="2700000" algn="tl" rotWithShape="0">
              <a:prstClr val="black">
                <a:alpha val="40000"/>
              </a:prstClr>
            </a:outerShdw>
          </a:effectLst>
        </p:spPr>
      </p:pic>
      <p:sp>
        <p:nvSpPr>
          <p:cNvPr id="2" name="Titre 1">
            <a:extLst>
              <a:ext uri="{FF2B5EF4-FFF2-40B4-BE49-F238E27FC236}">
                <a16:creationId xmlns:a16="http://schemas.microsoft.com/office/drawing/2014/main" id="{E88FF8F6-A99A-4D1F-B61E-DB8D84790804}"/>
              </a:ext>
            </a:extLst>
          </p:cNvPr>
          <p:cNvSpPr>
            <a:spLocks noGrp="1"/>
          </p:cNvSpPr>
          <p:nvPr>
            <p:ph type="title"/>
            <p:custDataLst>
              <p:tags r:id="rId3"/>
            </p:custDataLst>
          </p:nvPr>
        </p:nvSpPr>
        <p:spPr>
          <a:xfrm>
            <a:off x="776523" y="3194835"/>
            <a:ext cx="4694166" cy="2321309"/>
          </a:xfrm>
        </p:spPr>
        <p:txBody>
          <a:bodyPr>
            <a:noAutofit/>
          </a:bodyPr>
          <a:lstStyle/>
          <a:p>
            <a:r>
              <a:rPr lang="fr-CA" sz="3600" b="1">
                <a:solidFill>
                  <a:srgbClr val="E30513"/>
                </a:solidFill>
                <a:effectLst>
                  <a:outerShdw blurRad="50800" dist="38100" dir="2700000" algn="tl" rotWithShape="0">
                    <a:prstClr val="black"/>
                  </a:outerShdw>
                </a:effectLst>
                <a:latin typeface="Overpass" pitchFamily="2" charset="0"/>
              </a:rPr>
              <a:t>Étape par étape</a:t>
            </a:r>
          </a:p>
        </p:txBody>
      </p:sp>
      <p:pic>
        <p:nvPicPr>
          <p:cNvPr id="7" name="Image 6">
            <a:extLst>
              <a:ext uri="{FF2B5EF4-FFF2-40B4-BE49-F238E27FC236}">
                <a16:creationId xmlns:a16="http://schemas.microsoft.com/office/drawing/2014/main" id="{4E3B6AA0-BCDC-98E3-32CE-260DB10CBD8E}"/>
              </a:ext>
            </a:extLst>
          </p:cNvPr>
          <p:cNvPicPr>
            <a:picLocks noChangeAspect="1"/>
          </p:cNvPicPr>
          <p:nvPr>
            <p:custDataLst>
              <p:tags r:id="rId4"/>
            </p:custDataLst>
          </p:nvPr>
        </p:nvPicPr>
        <p:blipFill rotWithShape="1">
          <a:blip r:embed="rId8">
            <a:extLst>
              <a:ext uri="{28A0092B-C50C-407E-A947-70E740481C1C}">
                <a14:useLocalDpi xmlns:a14="http://schemas.microsoft.com/office/drawing/2010/main" val="0"/>
              </a:ext>
            </a:extLst>
          </a:blip>
          <a:srcRect l="30836" t="34514" r="26453" b="129"/>
          <a:stretch/>
        </p:blipFill>
        <p:spPr>
          <a:xfrm>
            <a:off x="5470689" y="0"/>
            <a:ext cx="6721311" cy="6858000"/>
          </a:xfrm>
          <a:prstGeom prst="rect">
            <a:avLst/>
          </a:prstGeom>
          <a:effectLst>
            <a:outerShdw blurRad="50800" dist="38100" dir="10800000" algn="r" rotWithShape="0">
              <a:prstClr val="black">
                <a:alpha val="50000"/>
              </a:prstClr>
            </a:outerShdw>
          </a:effectLst>
        </p:spPr>
      </p:pic>
    </p:spTree>
    <p:custDataLst>
      <p:tags r:id="rId1"/>
    </p:custDataLst>
    <p:extLst>
      <p:ext uri="{BB962C8B-B14F-4D97-AF65-F5344CB8AC3E}">
        <p14:creationId xmlns:p14="http://schemas.microsoft.com/office/powerpoint/2010/main" val="3351361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335C3149-28E3-481A-0C50-76445D33A682}"/>
              </a:ext>
            </a:extLst>
          </p:cNvPr>
          <p:cNvGrpSpPr/>
          <p:nvPr>
            <p:custDataLst>
              <p:tags r:id="rId2"/>
            </p:custDataLst>
          </p:nvPr>
        </p:nvGrpSpPr>
        <p:grpSpPr>
          <a:xfrm>
            <a:off x="1168893" y="437542"/>
            <a:ext cx="9959550" cy="6070262"/>
            <a:chOff x="1168893" y="437542"/>
            <a:chExt cx="9959550" cy="6070262"/>
          </a:xfrm>
        </p:grpSpPr>
        <p:pic>
          <p:nvPicPr>
            <p:cNvPr id="3" name="Image 2">
              <a:extLst>
                <a:ext uri="{FF2B5EF4-FFF2-40B4-BE49-F238E27FC236}">
                  <a16:creationId xmlns:a16="http://schemas.microsoft.com/office/drawing/2014/main" id="{969C28CA-E11D-CCDB-677E-08E21592FD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8893" y="437542"/>
              <a:ext cx="9854214" cy="5982916"/>
            </a:xfrm>
            <a:prstGeom prst="rect">
              <a:avLst/>
            </a:prstGeom>
          </p:spPr>
        </p:pic>
        <p:sp>
          <p:nvSpPr>
            <p:cNvPr id="4" name="Rectangle 3">
              <a:extLst>
                <a:ext uri="{FF2B5EF4-FFF2-40B4-BE49-F238E27FC236}">
                  <a16:creationId xmlns:a16="http://schemas.microsoft.com/office/drawing/2014/main" id="{1AA46CC6-3B84-8F40-236F-847A43E701B0}"/>
                </a:ext>
              </a:extLst>
            </p:cNvPr>
            <p:cNvSpPr/>
            <p:nvPr/>
          </p:nvSpPr>
          <p:spPr>
            <a:xfrm>
              <a:off x="10642060" y="5943600"/>
              <a:ext cx="486383" cy="56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6" name="Image 5">
            <a:extLst>
              <a:ext uri="{FF2B5EF4-FFF2-40B4-BE49-F238E27FC236}">
                <a16:creationId xmlns:a16="http://schemas.microsoft.com/office/drawing/2014/main" id="{C03B3FB0-94D7-E182-55D1-B2E59C19DB13}"/>
              </a:ext>
            </a:extLst>
          </p:cNvPr>
          <p:cNvPicPr>
            <a:picLocks noChangeAspect="1"/>
          </p:cNvPicPr>
          <p:nvPr>
            <p:custDataLst>
              <p:tags r:id="rId3"/>
            </p:custDataLst>
          </p:nvPr>
        </p:nvPicPr>
        <p:blipFill>
          <a:blip r:embed="rId8"/>
          <a:stretch>
            <a:fillRect/>
          </a:stretch>
        </p:blipFill>
        <p:spPr>
          <a:xfrm>
            <a:off x="10471552" y="6067424"/>
            <a:ext cx="1365139" cy="561365"/>
          </a:xfrm>
          <a:prstGeom prst="rect">
            <a:avLst/>
          </a:prstGeom>
        </p:spPr>
      </p:pic>
      <p:sp>
        <p:nvSpPr>
          <p:cNvPr id="7" name="Rectangle 6">
            <a:extLst>
              <a:ext uri="{FF2B5EF4-FFF2-40B4-BE49-F238E27FC236}">
                <a16:creationId xmlns:a16="http://schemas.microsoft.com/office/drawing/2014/main" id="{2C027CCF-2882-84BA-C06A-CD148C198FD4}"/>
              </a:ext>
            </a:extLst>
          </p:cNvPr>
          <p:cNvSpPr/>
          <p:nvPr>
            <p:custDataLst>
              <p:tags r:id="rId4"/>
            </p:custDataLst>
          </p:nvPr>
        </p:nvSpPr>
        <p:spPr>
          <a:xfrm>
            <a:off x="0" y="0"/>
            <a:ext cx="12192000" cy="229211"/>
          </a:xfrm>
          <a:prstGeom prst="rect">
            <a:avLst/>
          </a:prstGeom>
          <a:solidFill>
            <a:srgbClr val="FFC10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ustDataLst>
      <p:tags r:id="rId1"/>
    </p:custDataLst>
    <p:extLst>
      <p:ext uri="{BB962C8B-B14F-4D97-AF65-F5344CB8AC3E}">
        <p14:creationId xmlns:p14="http://schemas.microsoft.com/office/powerpoint/2010/main" val="3367431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D0A4EC58-1771-B2DE-F696-38C9837C5240}"/>
              </a:ext>
            </a:extLst>
          </p:cNvPr>
          <p:cNvGrpSpPr/>
          <p:nvPr>
            <p:custDataLst>
              <p:tags r:id="rId2"/>
            </p:custDataLst>
          </p:nvPr>
        </p:nvGrpSpPr>
        <p:grpSpPr>
          <a:xfrm>
            <a:off x="1211859" y="329666"/>
            <a:ext cx="10056216" cy="6198668"/>
            <a:chOff x="1288059" y="335482"/>
            <a:chExt cx="9839065" cy="5944484"/>
          </a:xfrm>
        </p:grpSpPr>
        <p:pic>
          <p:nvPicPr>
            <p:cNvPr id="4" name="Image 3">
              <a:extLst>
                <a:ext uri="{FF2B5EF4-FFF2-40B4-BE49-F238E27FC236}">
                  <a16:creationId xmlns:a16="http://schemas.microsoft.com/office/drawing/2014/main" id="{59C7E41D-1E5F-362C-58DE-A2F5AB4F69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8059" y="335482"/>
              <a:ext cx="9615881" cy="5838213"/>
            </a:xfrm>
            <a:prstGeom prst="rect">
              <a:avLst/>
            </a:prstGeom>
          </p:spPr>
        </p:pic>
        <p:sp>
          <p:nvSpPr>
            <p:cNvPr id="6" name="Rectangle 5">
              <a:extLst>
                <a:ext uri="{FF2B5EF4-FFF2-40B4-BE49-F238E27FC236}">
                  <a16:creationId xmlns:a16="http://schemas.microsoft.com/office/drawing/2014/main" id="{B2E3A90C-B3D7-A44A-1F2C-25DF02C66E1A}"/>
                </a:ext>
              </a:extLst>
            </p:cNvPr>
            <p:cNvSpPr/>
            <p:nvPr/>
          </p:nvSpPr>
          <p:spPr>
            <a:xfrm>
              <a:off x="10640741" y="5715762"/>
              <a:ext cx="486383" cy="56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 name="Rectangle 1">
            <a:extLst>
              <a:ext uri="{FF2B5EF4-FFF2-40B4-BE49-F238E27FC236}">
                <a16:creationId xmlns:a16="http://schemas.microsoft.com/office/drawing/2014/main" id="{47759459-AC9D-A89C-C361-A01ECC195901}"/>
              </a:ext>
            </a:extLst>
          </p:cNvPr>
          <p:cNvSpPr/>
          <p:nvPr>
            <p:custDataLst>
              <p:tags r:id="rId3"/>
            </p:custDataLst>
          </p:nvPr>
        </p:nvSpPr>
        <p:spPr>
          <a:xfrm>
            <a:off x="0" y="0"/>
            <a:ext cx="12192000" cy="229211"/>
          </a:xfrm>
          <a:prstGeom prst="rect">
            <a:avLst/>
          </a:prstGeom>
          <a:solidFill>
            <a:srgbClr val="FFC10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a:extLst>
              <a:ext uri="{FF2B5EF4-FFF2-40B4-BE49-F238E27FC236}">
                <a16:creationId xmlns:a16="http://schemas.microsoft.com/office/drawing/2014/main" id="{B1581093-2AA3-EB67-E20D-9591BA67DBF2}"/>
              </a:ext>
            </a:extLst>
          </p:cNvPr>
          <p:cNvPicPr>
            <a:picLocks noChangeAspect="1"/>
          </p:cNvPicPr>
          <p:nvPr>
            <p:custDataLst>
              <p:tags r:id="rId4"/>
            </p:custDataLst>
          </p:nvPr>
        </p:nvPicPr>
        <p:blipFill>
          <a:blip r:embed="rId8"/>
          <a:stretch>
            <a:fillRect/>
          </a:stretch>
        </p:blipFill>
        <p:spPr>
          <a:xfrm>
            <a:off x="10729984" y="6173695"/>
            <a:ext cx="1106707" cy="455094"/>
          </a:xfrm>
          <a:prstGeom prst="rect">
            <a:avLst/>
          </a:prstGeom>
        </p:spPr>
      </p:pic>
    </p:spTree>
    <p:custDataLst>
      <p:tags r:id="rId1"/>
    </p:custDataLst>
    <p:extLst>
      <p:ext uri="{BB962C8B-B14F-4D97-AF65-F5344CB8AC3E}">
        <p14:creationId xmlns:p14="http://schemas.microsoft.com/office/powerpoint/2010/main" val="1367394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D23D4F-9870-54CD-9AF5-2B6767EE2FFB}"/>
              </a:ext>
            </a:extLst>
          </p:cNvPr>
          <p:cNvPicPr>
            <a:picLocks noChangeAspect="1"/>
          </p:cNvPicPr>
          <p:nvPr>
            <p:custDataLst>
              <p:tags r:id="rId2"/>
            </p:custDataLst>
          </p:nvPr>
        </p:nvPicPr>
        <p:blipFill rotWithShape="1">
          <a:blip r:embed="rId6"/>
          <a:srcRect l="20875" b="47373"/>
          <a:stretch/>
        </p:blipFill>
        <p:spPr>
          <a:xfrm rot="10800000" flipH="1">
            <a:off x="0" y="0"/>
            <a:ext cx="3293706" cy="2321308"/>
          </a:xfrm>
          <a:prstGeom prst="rect">
            <a:avLst/>
          </a:prstGeom>
          <a:effectLst>
            <a:outerShdw blurRad="50800" dist="38100" dir="5400000" algn="t" rotWithShape="0">
              <a:prstClr val="black">
                <a:alpha val="40000"/>
              </a:prstClr>
            </a:outerShdw>
          </a:effectLst>
        </p:spPr>
      </p:pic>
      <p:sp>
        <p:nvSpPr>
          <p:cNvPr id="2" name="Titre 1">
            <a:extLst>
              <a:ext uri="{FF2B5EF4-FFF2-40B4-BE49-F238E27FC236}">
                <a16:creationId xmlns:a16="http://schemas.microsoft.com/office/drawing/2014/main" id="{E88FF8F6-A99A-4D1F-B61E-DB8D84790804}"/>
              </a:ext>
            </a:extLst>
          </p:cNvPr>
          <p:cNvSpPr>
            <a:spLocks noGrp="1"/>
          </p:cNvSpPr>
          <p:nvPr>
            <p:ph type="title"/>
            <p:custDataLst>
              <p:tags r:id="rId3"/>
            </p:custDataLst>
          </p:nvPr>
        </p:nvSpPr>
        <p:spPr>
          <a:xfrm>
            <a:off x="2857400" y="3179019"/>
            <a:ext cx="6477200" cy="1010750"/>
          </a:xfrm>
        </p:spPr>
        <p:txBody>
          <a:bodyPr>
            <a:noAutofit/>
          </a:bodyPr>
          <a:lstStyle/>
          <a:p>
            <a:pPr algn="ctr"/>
            <a:r>
              <a:rPr lang="fr-CA" sz="5400" b="1">
                <a:solidFill>
                  <a:srgbClr val="E30513"/>
                </a:solidFill>
                <a:effectLst>
                  <a:outerShdw blurRad="50800" dist="38100" dir="2700000" algn="tl" rotWithShape="0">
                    <a:prstClr val="black"/>
                  </a:outerShdw>
                </a:effectLst>
                <a:latin typeface="Overpass" pitchFamily="2" charset="0"/>
              </a:rPr>
              <a:t>Qui sommes-nous?</a:t>
            </a:r>
          </a:p>
        </p:txBody>
      </p:sp>
    </p:spTree>
    <p:custDataLst>
      <p:tags r:id="rId1"/>
    </p:custDataLst>
    <p:extLst>
      <p:ext uri="{BB962C8B-B14F-4D97-AF65-F5344CB8AC3E}">
        <p14:creationId xmlns:p14="http://schemas.microsoft.com/office/powerpoint/2010/main" val="3653326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6">
            <a:extLst>
              <a:ext uri="{FF2B5EF4-FFF2-40B4-BE49-F238E27FC236}">
                <a16:creationId xmlns:a16="http://schemas.microsoft.com/office/drawing/2014/main" id="{0F6C3BF9-F8A5-15E1-2749-0FEBBC5141EB}"/>
              </a:ext>
            </a:extLst>
          </p:cNvPr>
          <p:cNvGraphicFramePr>
            <a:graphicFrameLocks noGrp="1"/>
          </p:cNvGraphicFramePr>
          <p:nvPr>
            <p:ph idx="1"/>
            <p:custDataLst>
              <p:tags r:id="rId2"/>
            </p:custDataLst>
            <p:extLst>
              <p:ext uri="{D42A27DB-BD31-4B8C-83A1-F6EECF244321}">
                <p14:modId xmlns:p14="http://schemas.microsoft.com/office/powerpoint/2010/main" val="2272316506"/>
              </p:ext>
            </p:extLst>
          </p:nvPr>
        </p:nvGraphicFramePr>
        <p:xfrm>
          <a:off x="1636673" y="1672227"/>
          <a:ext cx="8386076" cy="4581917"/>
        </p:xfrm>
        <a:graphic>
          <a:graphicData uri="http://schemas.openxmlformats.org/drawingml/2006/table">
            <a:tbl>
              <a:tblPr firstRow="1" bandRow="1">
                <a:tableStyleId>{00A15C55-8517-42AA-B614-E9B94910E393}</a:tableStyleId>
              </a:tblPr>
              <a:tblGrid>
                <a:gridCol w="2025209">
                  <a:extLst>
                    <a:ext uri="{9D8B030D-6E8A-4147-A177-3AD203B41FA5}">
                      <a16:colId xmlns:a16="http://schemas.microsoft.com/office/drawing/2014/main" val="2341509199"/>
                    </a:ext>
                  </a:extLst>
                </a:gridCol>
                <a:gridCol w="6360867">
                  <a:extLst>
                    <a:ext uri="{9D8B030D-6E8A-4147-A177-3AD203B41FA5}">
                      <a16:colId xmlns:a16="http://schemas.microsoft.com/office/drawing/2014/main" val="4017123877"/>
                    </a:ext>
                  </a:extLst>
                </a:gridCol>
              </a:tblGrid>
              <a:tr h="441165">
                <a:tc>
                  <a:txBody>
                    <a:bodyPr/>
                    <a:lstStyle/>
                    <a:p>
                      <a:pPr>
                        <a:spcAft>
                          <a:spcPts val="600"/>
                        </a:spcAft>
                      </a:pPr>
                      <a:endParaRPr lang="fr-CA" sz="1300">
                        <a:latin typeface="Overpass" pitchFamily="2" charset="0"/>
                      </a:endParaRPr>
                    </a:p>
                  </a:txBody>
                  <a:tcPr marL="149311" marR="75850" marT="119449" marB="119449">
                    <a:solidFill>
                      <a:srgbClr val="FFC103"/>
                    </a:solidFill>
                  </a:tcPr>
                </a:tc>
                <a:tc>
                  <a:txBody>
                    <a:bodyPr/>
                    <a:lstStyle/>
                    <a:p>
                      <a:pPr>
                        <a:spcAft>
                          <a:spcPts val="600"/>
                        </a:spcAft>
                      </a:pPr>
                      <a:endParaRPr lang="fr-CA" sz="1300">
                        <a:latin typeface="Overpass" pitchFamily="2" charset="0"/>
                      </a:endParaRPr>
                    </a:p>
                  </a:txBody>
                  <a:tcPr marL="149311" marR="75850" marT="119449" marB="119449">
                    <a:solidFill>
                      <a:srgbClr val="FFC103"/>
                    </a:solidFill>
                  </a:tcPr>
                </a:tc>
                <a:extLst>
                  <a:ext uri="{0D108BD9-81ED-4DB2-BD59-A6C34878D82A}">
                    <a16:rowId xmlns:a16="http://schemas.microsoft.com/office/drawing/2014/main" val="3847900703"/>
                  </a:ext>
                </a:extLst>
              </a:tr>
              <a:tr h="1237591">
                <a:tc>
                  <a:txBody>
                    <a:bodyPr/>
                    <a:lstStyle/>
                    <a:p>
                      <a:pPr>
                        <a:spcAft>
                          <a:spcPts val="600"/>
                        </a:spcAft>
                      </a:pPr>
                      <a:r>
                        <a:rPr lang="fr-CA" sz="1300">
                          <a:latin typeface="Overpass" pitchFamily="2" charset="0"/>
                        </a:rPr>
                        <a:t>Linéaire?</a:t>
                      </a:r>
                    </a:p>
                  </a:txBody>
                  <a:tcPr marL="149311" marR="75850" marT="119449" marB="119449">
                    <a:solidFill>
                      <a:schemeClr val="bg1">
                        <a:lumMod val="85000"/>
                      </a:schemeClr>
                    </a:solidFill>
                  </a:tcPr>
                </a:tc>
                <a:tc>
                  <a:txBody>
                    <a:bodyPr/>
                    <a:lstStyle/>
                    <a:p>
                      <a:pPr>
                        <a:spcAft>
                          <a:spcPts val="600"/>
                        </a:spcAft>
                      </a:pPr>
                      <a:r>
                        <a:rPr lang="fr-CA" sz="1300">
                          <a:latin typeface="Overpass" pitchFamily="2" charset="0"/>
                        </a:rPr>
                        <a:t>Oui, car plus facile à suivre pour les parties prenantes</a:t>
                      </a:r>
                    </a:p>
                    <a:p>
                      <a:pPr>
                        <a:spcAft>
                          <a:spcPts val="600"/>
                        </a:spcAft>
                      </a:pPr>
                      <a:r>
                        <a:rPr lang="fr-CA" sz="1300">
                          <a:latin typeface="Overpass" pitchFamily="2" charset="0"/>
                        </a:rPr>
                        <a:t>Oui, car plus aligné sur la gestion de projet – macro (jalons)</a:t>
                      </a:r>
                    </a:p>
                    <a:p>
                      <a:pPr>
                        <a:spcAft>
                          <a:spcPts val="600"/>
                        </a:spcAft>
                      </a:pPr>
                      <a:r>
                        <a:rPr lang="fr-CA" sz="1300">
                          <a:latin typeface="Overpass" pitchFamily="2" charset="0"/>
                        </a:rPr>
                        <a:t>Non, car plusieurs boucles de validation sont incluses </a:t>
                      </a:r>
                    </a:p>
                    <a:p>
                      <a:pPr>
                        <a:spcAft>
                          <a:spcPts val="600"/>
                        </a:spcAft>
                      </a:pPr>
                      <a:r>
                        <a:rPr lang="fr-CA" sz="1300">
                          <a:latin typeface="Overpass" pitchFamily="2" charset="0"/>
                        </a:rPr>
                        <a:t>Non, car il s’ajuste en fonction des besoins d’un projet, d’un contexte</a:t>
                      </a:r>
                    </a:p>
                  </a:txBody>
                  <a:tcPr marL="149311" marR="75850" marT="119449" marB="119449">
                    <a:solidFill>
                      <a:schemeClr val="bg1">
                        <a:lumMod val="85000"/>
                      </a:schemeClr>
                    </a:solidFill>
                  </a:tcPr>
                </a:tc>
                <a:extLst>
                  <a:ext uri="{0D108BD9-81ED-4DB2-BD59-A6C34878D82A}">
                    <a16:rowId xmlns:a16="http://schemas.microsoft.com/office/drawing/2014/main" val="2399007507"/>
                  </a:ext>
                </a:extLst>
              </a:tr>
              <a:tr h="972115">
                <a:tc>
                  <a:txBody>
                    <a:bodyPr/>
                    <a:lstStyle/>
                    <a:p>
                      <a:pPr>
                        <a:spcAft>
                          <a:spcPts val="600"/>
                        </a:spcAft>
                      </a:pPr>
                      <a:r>
                        <a:rPr lang="fr-CA" sz="1300">
                          <a:latin typeface="Overpass" pitchFamily="2" charset="0"/>
                        </a:rPr>
                        <a:t>Rigide?</a:t>
                      </a:r>
                    </a:p>
                  </a:txBody>
                  <a:tcPr marL="149311" marR="75850" marT="119449" marB="119449">
                    <a:solidFill>
                      <a:schemeClr val="bg1">
                        <a:lumMod val="95000"/>
                      </a:schemeClr>
                    </a:solidFill>
                  </a:tcPr>
                </a:tc>
                <a:tc>
                  <a:txBody>
                    <a:bodyPr/>
                    <a:lstStyle/>
                    <a:p>
                      <a:pPr>
                        <a:spcAft>
                          <a:spcPts val="600"/>
                        </a:spcAft>
                      </a:pPr>
                      <a:r>
                        <a:rPr lang="fr-CA" sz="1300">
                          <a:latin typeface="Overpass" pitchFamily="2" charset="0"/>
                        </a:rPr>
                        <a:t>Non, car plusieurs « couches »  d’utilisation sont possibles selon le type de projet</a:t>
                      </a:r>
                    </a:p>
                    <a:p>
                      <a:pPr>
                        <a:spcAft>
                          <a:spcPts val="600"/>
                        </a:spcAft>
                      </a:pPr>
                      <a:r>
                        <a:rPr lang="fr-CA" sz="1300">
                          <a:latin typeface="Overpass" pitchFamily="2" charset="0"/>
                        </a:rPr>
                        <a:t>Non, car ce sont des personnes compétentes qui le gèrent </a:t>
                      </a:r>
                      <a:r>
                        <a:rPr lang="fr-CA" sz="1300">
                          <a:latin typeface="Overpass" pitchFamily="2" charset="0"/>
                          <a:sym typeface="Wingdings" panose="05000000000000000000" pitchFamily="2" charset="2"/>
                        </a:rPr>
                        <a:t></a:t>
                      </a:r>
                      <a:endParaRPr lang="fr-CA" sz="1300">
                        <a:latin typeface="Overpass" pitchFamily="2" charset="0"/>
                      </a:endParaRPr>
                    </a:p>
                    <a:p>
                      <a:pPr>
                        <a:spcAft>
                          <a:spcPts val="600"/>
                        </a:spcAft>
                      </a:pPr>
                      <a:r>
                        <a:rPr lang="fr-CA" sz="1300">
                          <a:latin typeface="Overpass" pitchFamily="2" charset="0"/>
                        </a:rPr>
                        <a:t>Oui, pour faciliter l’intégration des nouveaux membres de l’équipe </a:t>
                      </a:r>
                    </a:p>
                  </a:txBody>
                  <a:tcPr marL="149311" marR="75850" marT="119449" marB="119449">
                    <a:solidFill>
                      <a:schemeClr val="bg1">
                        <a:lumMod val="95000"/>
                      </a:schemeClr>
                    </a:solidFill>
                  </a:tcPr>
                </a:tc>
                <a:extLst>
                  <a:ext uri="{0D108BD9-81ED-4DB2-BD59-A6C34878D82A}">
                    <a16:rowId xmlns:a16="http://schemas.microsoft.com/office/drawing/2014/main" val="4203162206"/>
                  </a:ext>
                </a:extLst>
              </a:tr>
              <a:tr h="972115">
                <a:tc>
                  <a:txBody>
                    <a:bodyPr/>
                    <a:lstStyle/>
                    <a:p>
                      <a:pPr>
                        <a:spcAft>
                          <a:spcPts val="600"/>
                        </a:spcAft>
                      </a:pPr>
                      <a:r>
                        <a:rPr lang="fr-CA" sz="1300">
                          <a:latin typeface="Overpass" pitchFamily="2" charset="0"/>
                        </a:rPr>
                        <a:t>Chronophage?</a:t>
                      </a:r>
                    </a:p>
                  </a:txBody>
                  <a:tcPr marL="149311" marR="75850" marT="119449" marB="119449">
                    <a:solidFill>
                      <a:schemeClr val="bg1">
                        <a:lumMod val="85000"/>
                      </a:schemeClr>
                    </a:solidFill>
                  </a:tcPr>
                </a:tc>
                <a:tc>
                  <a:txBody>
                    <a:bodyPr/>
                    <a:lstStyle/>
                    <a:p>
                      <a:pPr>
                        <a:spcAft>
                          <a:spcPts val="600"/>
                        </a:spcAft>
                      </a:pPr>
                      <a:r>
                        <a:rPr lang="fr-CA" sz="1300">
                          <a:latin typeface="Overpass" pitchFamily="2" charset="0"/>
                        </a:rPr>
                        <a:t>Oui, pour les nouveaux membres de l’équipe</a:t>
                      </a:r>
                    </a:p>
                    <a:p>
                      <a:pPr>
                        <a:spcAft>
                          <a:spcPts val="600"/>
                        </a:spcAft>
                      </a:pPr>
                      <a:r>
                        <a:rPr lang="fr-CA" sz="1300">
                          <a:latin typeface="Overpass" pitchFamily="2" charset="0"/>
                        </a:rPr>
                        <a:t>Non, pour les seniors habitués à naviguer dans le processus</a:t>
                      </a:r>
                    </a:p>
                    <a:p>
                      <a:pPr>
                        <a:spcAft>
                          <a:spcPts val="600"/>
                        </a:spcAft>
                      </a:pPr>
                      <a:r>
                        <a:rPr lang="fr-CA" sz="1300">
                          <a:latin typeface="Overpass" pitchFamily="2" charset="0"/>
                        </a:rPr>
                        <a:t>Non, plus de gains en temps </a:t>
                      </a:r>
                    </a:p>
                  </a:txBody>
                  <a:tcPr marL="149311" marR="75850" marT="119449" marB="119449">
                    <a:solidFill>
                      <a:schemeClr val="bg1">
                        <a:lumMod val="85000"/>
                      </a:schemeClr>
                    </a:solidFill>
                  </a:tcPr>
                </a:tc>
                <a:extLst>
                  <a:ext uri="{0D108BD9-81ED-4DB2-BD59-A6C34878D82A}">
                    <a16:rowId xmlns:a16="http://schemas.microsoft.com/office/drawing/2014/main" val="2667782974"/>
                  </a:ext>
                </a:extLst>
              </a:tr>
              <a:tr h="908907">
                <a:tc>
                  <a:txBody>
                    <a:bodyPr/>
                    <a:lstStyle/>
                    <a:p>
                      <a:pPr>
                        <a:spcAft>
                          <a:spcPts val="600"/>
                        </a:spcAft>
                      </a:pPr>
                      <a:r>
                        <a:rPr lang="fr-CA" sz="1300">
                          <a:latin typeface="Overpass" pitchFamily="2" charset="0"/>
                        </a:rPr>
                        <a:t>Anti-créatif?</a:t>
                      </a:r>
                    </a:p>
                  </a:txBody>
                  <a:tcPr marL="149311" marR="75850" marT="119449" marB="119449">
                    <a:solidFill>
                      <a:schemeClr val="bg1">
                        <a:lumMod val="95000"/>
                      </a:schemeClr>
                    </a:solidFill>
                  </a:tcPr>
                </a:tc>
                <a:tc>
                  <a:txBody>
                    <a:bodyPr/>
                    <a:lstStyle/>
                    <a:p>
                      <a:pPr>
                        <a:spcAft>
                          <a:spcPts val="600"/>
                        </a:spcAft>
                      </a:pPr>
                      <a:r>
                        <a:rPr lang="fr-CA" sz="1300">
                          <a:latin typeface="Overpass" pitchFamily="2" charset="0"/>
                        </a:rPr>
                        <a:t>Non, car plusieurs étapes prévoient des périodes d’échange collaboratives pour trouver des solutions créatives (idéation, brainstorming, </a:t>
                      </a:r>
                      <a:r>
                        <a:rPr lang="fr-CA" sz="1300" err="1">
                          <a:latin typeface="Overpass" pitchFamily="2" charset="0"/>
                        </a:rPr>
                        <a:t>scrum</a:t>
                      </a:r>
                      <a:r>
                        <a:rPr lang="fr-CA" sz="1300">
                          <a:latin typeface="Overpass" pitchFamily="2" charset="0"/>
                        </a:rPr>
                        <a:t>, etc.)</a:t>
                      </a:r>
                    </a:p>
                    <a:p>
                      <a:pPr>
                        <a:spcAft>
                          <a:spcPts val="600"/>
                        </a:spcAft>
                      </a:pPr>
                      <a:r>
                        <a:rPr lang="fr-CA" sz="1300">
                          <a:latin typeface="Overpass" pitchFamily="2" charset="0"/>
                        </a:rPr>
                        <a:t>Non, le ou la CP se concentre vraiment sur son expertise, moins d’administration!</a:t>
                      </a:r>
                    </a:p>
                  </a:txBody>
                  <a:tcPr marL="149311" marR="75850" marT="119449" marB="119449">
                    <a:solidFill>
                      <a:schemeClr val="bg1">
                        <a:lumMod val="95000"/>
                      </a:schemeClr>
                    </a:solidFill>
                  </a:tcPr>
                </a:tc>
                <a:extLst>
                  <a:ext uri="{0D108BD9-81ED-4DB2-BD59-A6C34878D82A}">
                    <a16:rowId xmlns:a16="http://schemas.microsoft.com/office/drawing/2014/main" val="2159658663"/>
                  </a:ext>
                </a:extLst>
              </a:tr>
            </a:tbl>
          </a:graphicData>
        </a:graphic>
      </p:graphicFrame>
      <p:sp>
        <p:nvSpPr>
          <p:cNvPr id="3" name="Rectangle 2">
            <a:extLst>
              <a:ext uri="{FF2B5EF4-FFF2-40B4-BE49-F238E27FC236}">
                <a16:creationId xmlns:a16="http://schemas.microsoft.com/office/drawing/2014/main" id="{7B27101C-55AA-5F15-B491-FBDB80476337}"/>
              </a:ext>
            </a:extLst>
          </p:cNvPr>
          <p:cNvSpPr/>
          <p:nvPr>
            <p:custDataLst>
              <p:tags r:id="rId3"/>
            </p:custDataLst>
          </p:nvPr>
        </p:nvSpPr>
        <p:spPr>
          <a:xfrm>
            <a:off x="0" y="0"/>
            <a:ext cx="12192000" cy="1079000"/>
          </a:xfrm>
          <a:prstGeom prst="rect">
            <a:avLst/>
          </a:prstGeom>
          <a:solidFill>
            <a:srgbClr val="51515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 name="Groupe 3">
            <a:extLst>
              <a:ext uri="{FF2B5EF4-FFF2-40B4-BE49-F238E27FC236}">
                <a16:creationId xmlns:a16="http://schemas.microsoft.com/office/drawing/2014/main" id="{23B5FCE3-AD67-0288-E9BC-88A7055D7144}"/>
              </a:ext>
            </a:extLst>
          </p:cNvPr>
          <p:cNvGrpSpPr/>
          <p:nvPr>
            <p:custDataLst>
              <p:tags r:id="rId4"/>
            </p:custDataLst>
          </p:nvPr>
        </p:nvGrpSpPr>
        <p:grpSpPr>
          <a:xfrm rot="5204993" flipH="1">
            <a:off x="10170058" y="42707"/>
            <a:ext cx="1550567" cy="1550567"/>
            <a:chOff x="500120" y="2789175"/>
            <a:chExt cx="720000" cy="720000"/>
          </a:xfrm>
          <a:effectLst>
            <a:outerShdw blurRad="50800" dist="38100" dir="2700000" algn="tl" rotWithShape="0">
              <a:prstClr val="black">
                <a:alpha val="40000"/>
              </a:prstClr>
            </a:outerShdw>
          </a:effectLst>
        </p:grpSpPr>
        <p:grpSp>
          <p:nvGrpSpPr>
            <p:cNvPr id="5" name="Groupe 4">
              <a:extLst>
                <a:ext uri="{FF2B5EF4-FFF2-40B4-BE49-F238E27FC236}">
                  <a16:creationId xmlns:a16="http://schemas.microsoft.com/office/drawing/2014/main" id="{88FBA570-CECF-ADB9-2CD4-9F2B8DEE7BE1}"/>
                </a:ext>
              </a:extLst>
            </p:cNvPr>
            <p:cNvGrpSpPr/>
            <p:nvPr/>
          </p:nvGrpSpPr>
          <p:grpSpPr>
            <a:xfrm rot="1041883">
              <a:off x="607293" y="2892122"/>
              <a:ext cx="564305" cy="525323"/>
              <a:chOff x="359078" y="256238"/>
              <a:chExt cx="674441" cy="627850"/>
            </a:xfrm>
          </p:grpSpPr>
          <p:sp>
            <p:nvSpPr>
              <p:cNvPr id="8" name="Hexagone 7">
                <a:extLst>
                  <a:ext uri="{FF2B5EF4-FFF2-40B4-BE49-F238E27FC236}">
                    <a16:creationId xmlns:a16="http://schemas.microsoft.com/office/drawing/2014/main" id="{285BCBFB-DF81-0950-0A8E-C26864CF0C7D}"/>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1BDB3A0C-C78C-4C38-F94A-32C8F42FB6CB}"/>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E8214CA7-F4E6-45ED-76FE-20857087B0D0}"/>
                  </a:ext>
                </a:extLst>
              </p:cNvPr>
              <p:cNvSpPr/>
              <p:nvPr/>
            </p:nvSpPr>
            <p:spPr>
              <a:xfrm rot="4183631">
                <a:off x="359078" y="520417"/>
                <a:ext cx="105239" cy="105240"/>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F1AF4337-0FAE-5BE2-08A3-E021E13ADA75}"/>
                  </a:ext>
                </a:extLst>
              </p:cNvPr>
              <p:cNvSpPr/>
              <p:nvPr/>
            </p:nvSpPr>
            <p:spPr>
              <a:xfrm rot="4183631">
                <a:off x="738186" y="259466"/>
                <a:ext cx="127363" cy="127363"/>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 name="Arc 6">
              <a:extLst>
                <a:ext uri="{FF2B5EF4-FFF2-40B4-BE49-F238E27FC236}">
                  <a16:creationId xmlns:a16="http://schemas.microsoft.com/office/drawing/2014/main" id="{32D47256-0373-116F-C9E1-E615D4AC62FC}"/>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2" name="Titre 1">
            <a:extLst>
              <a:ext uri="{FF2B5EF4-FFF2-40B4-BE49-F238E27FC236}">
                <a16:creationId xmlns:a16="http://schemas.microsoft.com/office/drawing/2014/main" id="{DEF4C040-C4BD-38FD-3A16-FEAE596752D0}"/>
              </a:ext>
            </a:extLst>
          </p:cNvPr>
          <p:cNvSpPr txBox="1">
            <a:spLocks/>
          </p:cNvSpPr>
          <p:nvPr>
            <p:custDataLst>
              <p:tags r:id="rId5"/>
            </p:custDataLst>
          </p:nvPr>
        </p:nvSpPr>
        <p:spPr>
          <a:xfrm>
            <a:off x="358220" y="285306"/>
            <a:ext cx="9737888"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a:solidFill>
                  <a:schemeClr val="bg1"/>
                </a:solidFill>
                <a:effectLst>
                  <a:outerShdw blurRad="50800" dist="38100" dir="2700000" algn="tl" rotWithShape="0">
                    <a:prstClr val="black"/>
                  </a:outerShdw>
                </a:effectLst>
                <a:latin typeface="Overpass" pitchFamily="2" charset="0"/>
              </a:rPr>
              <a:t>LIMITES?</a:t>
            </a:r>
            <a:endParaRPr lang="fr-CA" sz="4000">
              <a:solidFill>
                <a:schemeClr val="bg1"/>
              </a:solidFill>
              <a:effectLst>
                <a:outerShdw blurRad="50800" dist="38100" dir="2700000" algn="tl" rotWithShape="0">
                  <a:prstClr val="black"/>
                </a:outerShdw>
              </a:effectLst>
              <a:latin typeface="Overpass" pitchFamily="2" charset="0"/>
            </a:endParaRPr>
          </a:p>
        </p:txBody>
      </p:sp>
      <p:sp>
        <p:nvSpPr>
          <p:cNvPr id="15" name="Rectangle 14">
            <a:extLst>
              <a:ext uri="{FF2B5EF4-FFF2-40B4-BE49-F238E27FC236}">
                <a16:creationId xmlns:a16="http://schemas.microsoft.com/office/drawing/2014/main" id="{C159C8CB-DCEE-7DFC-DAD7-07172A34AEF7}"/>
              </a:ext>
            </a:extLst>
          </p:cNvPr>
          <p:cNvSpPr/>
          <p:nvPr>
            <p:custDataLst>
              <p:tags r:id="rId6"/>
            </p:custDataLst>
          </p:nvPr>
        </p:nvSpPr>
        <p:spPr>
          <a:xfrm>
            <a:off x="1636673" y="1672227"/>
            <a:ext cx="8386076" cy="4581917"/>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Image 15">
            <a:extLst>
              <a:ext uri="{FF2B5EF4-FFF2-40B4-BE49-F238E27FC236}">
                <a16:creationId xmlns:a16="http://schemas.microsoft.com/office/drawing/2014/main" id="{D144186D-B673-72B4-7463-DE72CA5C3C5E}"/>
              </a:ext>
            </a:extLst>
          </p:cNvPr>
          <p:cNvPicPr>
            <a:picLocks noChangeAspect="1"/>
          </p:cNvPicPr>
          <p:nvPr>
            <p:custDataLst>
              <p:tags r:id="rId7"/>
            </p:custDataLst>
          </p:nvPr>
        </p:nvPicPr>
        <p:blipFill>
          <a:blip r:embed="rId10"/>
          <a:stretch>
            <a:fillRect/>
          </a:stretch>
        </p:blipFill>
        <p:spPr>
          <a:xfrm>
            <a:off x="10729984" y="6173695"/>
            <a:ext cx="1106707" cy="455094"/>
          </a:xfrm>
          <a:prstGeom prst="rect">
            <a:avLst/>
          </a:prstGeom>
        </p:spPr>
      </p:pic>
    </p:spTree>
    <p:custDataLst>
      <p:tags r:id="rId1"/>
    </p:custDataLst>
    <p:extLst>
      <p:ext uri="{BB962C8B-B14F-4D97-AF65-F5344CB8AC3E}">
        <p14:creationId xmlns:p14="http://schemas.microsoft.com/office/powerpoint/2010/main" val="2788396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82B9F4-7D1A-4AEC-914E-65CBE8A1E7E8}"/>
              </a:ext>
            </a:extLst>
          </p:cNvPr>
          <p:cNvSpPr>
            <a:spLocks noGrp="1"/>
          </p:cNvSpPr>
          <p:nvPr>
            <p:ph idx="4294967295"/>
            <p:custDataLst>
              <p:tags r:id="rId2"/>
            </p:custDataLst>
          </p:nvPr>
        </p:nvSpPr>
        <p:spPr>
          <a:xfrm>
            <a:off x="5605463" y="1536700"/>
            <a:ext cx="6586537" cy="3784600"/>
          </a:xfrm>
        </p:spPr>
        <p:txBody>
          <a:bodyPr>
            <a:normAutofit/>
          </a:bodyPr>
          <a:lstStyle/>
          <a:p>
            <a:pPr marL="0" indent="0">
              <a:buNone/>
            </a:pPr>
            <a:endParaRPr lang="fr-CA" sz="2000"/>
          </a:p>
          <a:p>
            <a:pPr marL="0" indent="0">
              <a:buNone/>
            </a:pPr>
            <a:endParaRPr lang="fr-CA" sz="2000"/>
          </a:p>
        </p:txBody>
      </p:sp>
      <p:pic>
        <p:nvPicPr>
          <p:cNvPr id="5" name="Picture 4">
            <a:extLst>
              <a:ext uri="{FF2B5EF4-FFF2-40B4-BE49-F238E27FC236}">
                <a16:creationId xmlns:a16="http://schemas.microsoft.com/office/drawing/2014/main" id="{AA4C4E07-18EB-C070-EC46-C3EAD7C04AAE}"/>
              </a:ext>
            </a:extLst>
          </p:cNvPr>
          <p:cNvPicPr>
            <a:picLocks noChangeAspect="1"/>
          </p:cNvPicPr>
          <p:nvPr>
            <p:custDataLst>
              <p:tags r:id="rId3"/>
            </p:custDataLst>
          </p:nvPr>
        </p:nvPicPr>
        <p:blipFill rotWithShape="1">
          <a:blip r:embed="rId10">
            <a:extLst>
              <a:ext uri="{28A0092B-C50C-407E-A947-70E740481C1C}">
                <a14:useLocalDpi xmlns:a14="http://schemas.microsoft.com/office/drawing/2010/main" val="0"/>
              </a:ext>
            </a:extLst>
          </a:blip>
          <a:srcRect l="46192" r="6898"/>
          <a:stretch/>
        </p:blipFill>
        <p:spPr>
          <a:xfrm>
            <a:off x="6975451" y="0"/>
            <a:ext cx="5216549" cy="6857990"/>
          </a:xfrm>
          <a:prstGeom prst="rect">
            <a:avLst/>
          </a:prstGeom>
          <a:effectLst>
            <a:outerShdw blurRad="50800" dist="38100" dir="10800000" algn="r" rotWithShape="0">
              <a:prstClr val="black">
                <a:alpha val="40000"/>
              </a:prstClr>
            </a:outerShdw>
          </a:effectLst>
        </p:spPr>
      </p:pic>
      <p:sp>
        <p:nvSpPr>
          <p:cNvPr id="2" name="Titre 1">
            <a:extLst>
              <a:ext uri="{FF2B5EF4-FFF2-40B4-BE49-F238E27FC236}">
                <a16:creationId xmlns:a16="http://schemas.microsoft.com/office/drawing/2014/main" id="{335232E9-3034-7048-1A8F-AFCB88E8925C}"/>
              </a:ext>
            </a:extLst>
          </p:cNvPr>
          <p:cNvSpPr>
            <a:spLocks noGrp="1"/>
          </p:cNvSpPr>
          <p:nvPr>
            <p:ph type="title" idx="4294967295"/>
            <p:custDataLst>
              <p:tags r:id="rId4"/>
            </p:custDataLst>
          </p:nvPr>
        </p:nvSpPr>
        <p:spPr>
          <a:xfrm>
            <a:off x="535110" y="2367634"/>
            <a:ext cx="5755347" cy="2122721"/>
          </a:xfrm>
        </p:spPr>
        <p:txBody>
          <a:bodyPr anchor="t" anchorCtr="0">
            <a:noAutofit/>
          </a:bodyPr>
          <a:lstStyle/>
          <a:p>
            <a:pPr>
              <a:lnSpc>
                <a:spcPct val="100000"/>
              </a:lnSpc>
              <a:spcBef>
                <a:spcPts val="2400"/>
              </a:spcBef>
            </a:pPr>
            <a:r>
              <a:rPr lang="fr-CA" sz="2800" dirty="0">
                <a:latin typeface="Overpass" pitchFamily="2" charset="0"/>
              </a:rPr>
              <a:t>Listez les parties prenantes impliquées dans vos projets de conception et inscrire le nombre total dans la zone de conversation.</a:t>
            </a:r>
          </a:p>
        </p:txBody>
      </p:sp>
      <p:pic>
        <p:nvPicPr>
          <p:cNvPr id="56" name="Image 55">
            <a:extLst>
              <a:ext uri="{FF2B5EF4-FFF2-40B4-BE49-F238E27FC236}">
                <a16:creationId xmlns:a16="http://schemas.microsoft.com/office/drawing/2014/main" id="{7D347D99-960A-D848-AA4A-99A2B9E003D2}"/>
              </a:ext>
            </a:extLst>
          </p:cNvPr>
          <p:cNvPicPr>
            <a:picLocks noChangeAspect="1"/>
          </p:cNvPicPr>
          <p:nvPr>
            <p:custDataLst>
              <p:tags r:id="rId5"/>
            </p:custDataLst>
          </p:nvPr>
        </p:nvPicPr>
        <p:blipFill>
          <a:blip r:embed="rId11"/>
          <a:stretch>
            <a:fillRect/>
          </a:stretch>
        </p:blipFill>
        <p:spPr>
          <a:xfrm>
            <a:off x="492278" y="6067424"/>
            <a:ext cx="1365139" cy="561365"/>
          </a:xfrm>
          <a:prstGeom prst="rect">
            <a:avLst/>
          </a:prstGeom>
        </p:spPr>
      </p:pic>
      <p:sp>
        <p:nvSpPr>
          <p:cNvPr id="4" name="Titre 1">
            <a:extLst>
              <a:ext uri="{FF2B5EF4-FFF2-40B4-BE49-F238E27FC236}">
                <a16:creationId xmlns:a16="http://schemas.microsoft.com/office/drawing/2014/main" id="{9793553A-C183-500A-67FE-AE3A975F1C9F}"/>
              </a:ext>
            </a:extLst>
          </p:cNvPr>
          <p:cNvSpPr txBox="1">
            <a:spLocks/>
          </p:cNvSpPr>
          <p:nvPr>
            <p:custDataLst>
              <p:tags r:id="rId6"/>
            </p:custDataLst>
          </p:nvPr>
        </p:nvSpPr>
        <p:spPr>
          <a:xfrm>
            <a:off x="1216475" y="659608"/>
            <a:ext cx="3476467"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800" b="1" dirty="0">
                <a:solidFill>
                  <a:srgbClr val="E30513"/>
                </a:solidFill>
                <a:effectLst>
                  <a:outerShdw blurRad="50800" dist="38100" dir="2700000" algn="tl" rotWithShape="0">
                    <a:prstClr val="black"/>
                  </a:outerShdw>
                </a:effectLst>
                <a:latin typeface="Overpass" pitchFamily="2" charset="0"/>
              </a:rPr>
              <a:t>Exercice</a:t>
            </a:r>
          </a:p>
        </p:txBody>
      </p:sp>
      <p:grpSp>
        <p:nvGrpSpPr>
          <p:cNvPr id="6" name="Groupe 5">
            <a:extLst>
              <a:ext uri="{FF2B5EF4-FFF2-40B4-BE49-F238E27FC236}">
                <a16:creationId xmlns:a16="http://schemas.microsoft.com/office/drawing/2014/main" id="{39C42C97-1836-9111-C5D5-216B2EC8FC9D}"/>
              </a:ext>
            </a:extLst>
          </p:cNvPr>
          <p:cNvGrpSpPr/>
          <p:nvPr>
            <p:custDataLst>
              <p:tags r:id="rId7"/>
            </p:custDataLst>
          </p:nvPr>
        </p:nvGrpSpPr>
        <p:grpSpPr>
          <a:xfrm>
            <a:off x="207390" y="252072"/>
            <a:ext cx="1110415" cy="1110415"/>
            <a:chOff x="500120" y="2789175"/>
            <a:chExt cx="720000" cy="720000"/>
          </a:xfrm>
          <a:effectLst>
            <a:outerShdw blurRad="50800" dist="38100" dir="2700000" algn="tl" rotWithShape="0">
              <a:prstClr val="black">
                <a:alpha val="50000"/>
              </a:prstClr>
            </a:outerShdw>
          </a:effectLst>
        </p:grpSpPr>
        <p:grpSp>
          <p:nvGrpSpPr>
            <p:cNvPr id="7" name="Groupe 6">
              <a:extLst>
                <a:ext uri="{FF2B5EF4-FFF2-40B4-BE49-F238E27FC236}">
                  <a16:creationId xmlns:a16="http://schemas.microsoft.com/office/drawing/2014/main" id="{4E611F15-6A16-D5EE-CB53-E82EF547DEA7}"/>
                </a:ext>
              </a:extLst>
            </p:cNvPr>
            <p:cNvGrpSpPr/>
            <p:nvPr/>
          </p:nvGrpSpPr>
          <p:grpSpPr>
            <a:xfrm rot="1041883">
              <a:off x="607293" y="2892122"/>
              <a:ext cx="564305" cy="525323"/>
              <a:chOff x="359078" y="256238"/>
              <a:chExt cx="674441" cy="627850"/>
            </a:xfrm>
          </p:grpSpPr>
          <p:sp>
            <p:nvSpPr>
              <p:cNvPr id="9" name="Hexagone 8">
                <a:extLst>
                  <a:ext uri="{FF2B5EF4-FFF2-40B4-BE49-F238E27FC236}">
                    <a16:creationId xmlns:a16="http://schemas.microsoft.com/office/drawing/2014/main" id="{9F5F5A33-F571-EDF6-1372-35C7FC0B2374}"/>
                  </a:ext>
                </a:extLst>
              </p:cNvPr>
              <p:cNvSpPr/>
              <p:nvPr/>
            </p:nvSpPr>
            <p:spPr>
              <a:xfrm rot="5506314">
                <a:off x="359924" y="299537"/>
                <a:ext cx="627850" cy="541251"/>
              </a:xfrm>
              <a:prstGeom prst="hexagon">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2F468FCB-E144-B53F-6A05-503E22ED41CF}"/>
                  </a:ext>
                </a:extLst>
              </p:cNvPr>
              <p:cNvSpPr/>
              <p:nvPr/>
            </p:nvSpPr>
            <p:spPr>
              <a:xfrm rot="4183631">
                <a:off x="810651" y="596159"/>
                <a:ext cx="222868" cy="222868"/>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B8331D2B-8525-EA08-CDC7-D13088FB6D3F}"/>
                  </a:ext>
                </a:extLst>
              </p:cNvPr>
              <p:cNvSpPr/>
              <p:nvPr/>
            </p:nvSpPr>
            <p:spPr>
              <a:xfrm rot="4183631">
                <a:off x="359078" y="520417"/>
                <a:ext cx="105239" cy="105240"/>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FBB00796-F2D1-832F-19F6-AC01A1047118}"/>
                  </a:ext>
                </a:extLst>
              </p:cNvPr>
              <p:cNvSpPr/>
              <p:nvPr/>
            </p:nvSpPr>
            <p:spPr>
              <a:xfrm rot="4183631">
                <a:off x="738186" y="259466"/>
                <a:ext cx="127363" cy="127363"/>
              </a:xfrm>
              <a:prstGeom prst="ellipse">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8" name="Arc 7">
              <a:extLst>
                <a:ext uri="{FF2B5EF4-FFF2-40B4-BE49-F238E27FC236}">
                  <a16:creationId xmlns:a16="http://schemas.microsoft.com/office/drawing/2014/main" id="{C083D107-93DE-1328-35A7-FE1EC9F3E39B}"/>
                </a:ext>
              </a:extLst>
            </p:cNvPr>
            <p:cNvSpPr/>
            <p:nvPr/>
          </p:nvSpPr>
          <p:spPr>
            <a:xfrm rot="13902298">
              <a:off x="500120" y="2789175"/>
              <a:ext cx="720000" cy="720000"/>
            </a:xfrm>
            <a:prstGeom prst="arc">
              <a:avLst>
                <a:gd name="adj1" fmla="val 17488030"/>
                <a:gd name="adj2" fmla="val 3474387"/>
              </a:avLst>
            </a:prstGeom>
            <a:ln w="12700">
              <a:solidFill>
                <a:srgbClr val="FFC1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Tree>
    <p:custDataLst>
      <p:tags r:id="rId1"/>
    </p:custDataLst>
    <p:extLst>
      <p:ext uri="{BB962C8B-B14F-4D97-AF65-F5344CB8AC3E}">
        <p14:creationId xmlns:p14="http://schemas.microsoft.com/office/powerpoint/2010/main" val="1893726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82B9F4-7D1A-4AEC-914E-65CBE8A1E7E8}"/>
              </a:ext>
            </a:extLst>
          </p:cNvPr>
          <p:cNvSpPr>
            <a:spLocks noGrp="1"/>
          </p:cNvSpPr>
          <p:nvPr>
            <p:ph idx="4294967295"/>
            <p:custDataLst>
              <p:tags r:id="rId2"/>
            </p:custDataLst>
          </p:nvPr>
        </p:nvSpPr>
        <p:spPr>
          <a:xfrm>
            <a:off x="5605463" y="1536700"/>
            <a:ext cx="6586537" cy="3784600"/>
          </a:xfrm>
        </p:spPr>
        <p:txBody>
          <a:bodyPr>
            <a:normAutofit/>
          </a:bodyPr>
          <a:lstStyle/>
          <a:p>
            <a:pPr marL="0" indent="0">
              <a:buNone/>
            </a:pPr>
            <a:endParaRPr lang="fr-CA" sz="2000"/>
          </a:p>
          <a:p>
            <a:pPr marL="0" indent="0">
              <a:buNone/>
            </a:pPr>
            <a:endParaRPr lang="fr-CA" sz="2000"/>
          </a:p>
        </p:txBody>
      </p:sp>
      <p:pic>
        <p:nvPicPr>
          <p:cNvPr id="5" name="Picture 4">
            <a:extLst>
              <a:ext uri="{FF2B5EF4-FFF2-40B4-BE49-F238E27FC236}">
                <a16:creationId xmlns:a16="http://schemas.microsoft.com/office/drawing/2014/main" id="{AA4C4E07-18EB-C070-EC46-C3EAD7C04AAE}"/>
              </a:ext>
            </a:extLst>
          </p:cNvPr>
          <p:cNvPicPr>
            <a:picLocks noChangeAspect="1"/>
          </p:cNvPicPr>
          <p:nvPr>
            <p:custDataLst>
              <p:tags r:id="rId3"/>
            </p:custDataLst>
          </p:nvPr>
        </p:nvPicPr>
        <p:blipFill rotWithShape="1">
          <a:blip r:embed="rId12">
            <a:extLst>
              <a:ext uri="{28A0092B-C50C-407E-A947-70E740481C1C}">
                <a14:useLocalDpi xmlns:a14="http://schemas.microsoft.com/office/drawing/2010/main" val="0"/>
              </a:ext>
            </a:extLst>
          </a:blip>
          <a:srcRect l="46192" r="6898"/>
          <a:stretch/>
        </p:blipFill>
        <p:spPr>
          <a:xfrm>
            <a:off x="6975451" y="0"/>
            <a:ext cx="5216549" cy="6857990"/>
          </a:xfrm>
          <a:prstGeom prst="rect">
            <a:avLst/>
          </a:prstGeom>
          <a:effectLst>
            <a:outerShdw blurRad="50800" dist="38100" dir="10800000" algn="r" rotWithShape="0">
              <a:prstClr val="black">
                <a:alpha val="40000"/>
              </a:prstClr>
            </a:outerShdw>
          </a:effectLst>
        </p:spPr>
      </p:pic>
      <p:sp>
        <p:nvSpPr>
          <p:cNvPr id="22" name="Titre 1">
            <a:extLst>
              <a:ext uri="{FF2B5EF4-FFF2-40B4-BE49-F238E27FC236}">
                <a16:creationId xmlns:a16="http://schemas.microsoft.com/office/drawing/2014/main" id="{40E72613-B7F0-1452-435B-8AA8D195B9AD}"/>
              </a:ext>
            </a:extLst>
          </p:cNvPr>
          <p:cNvSpPr txBox="1">
            <a:spLocks/>
          </p:cNvSpPr>
          <p:nvPr>
            <p:custDataLst>
              <p:tags r:id="rId4"/>
            </p:custDataLst>
          </p:nvPr>
        </p:nvSpPr>
        <p:spPr>
          <a:xfrm>
            <a:off x="1406013" y="659608"/>
            <a:ext cx="5397910" cy="9943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fr-CA" sz="4800" b="1">
                <a:solidFill>
                  <a:srgbClr val="E30513"/>
                </a:solidFill>
                <a:effectLst>
                  <a:outerShdw blurRad="50800" dist="38100" dir="2700000" algn="tl" rotWithShape="0">
                    <a:prstClr val="black"/>
                  </a:outerShdw>
                </a:effectLst>
                <a:latin typeface="Overpass" pitchFamily="2" charset="0"/>
              </a:rPr>
              <a:t>RÉTROACTION</a:t>
            </a:r>
            <a:endParaRPr kumimoji="0" lang="fr-CA" sz="4800" b="1" i="0" u="none" strike="noStrike" kern="1200" cap="none" spc="0" normalizeH="0" baseline="0" noProof="0">
              <a:ln>
                <a:noFill/>
              </a:ln>
              <a:solidFill>
                <a:srgbClr val="E30513"/>
              </a:solidFill>
              <a:effectLst>
                <a:outerShdw blurRad="50800" dist="38100" dir="2700000" algn="tl" rotWithShape="0">
                  <a:prstClr val="black"/>
                </a:outerShdw>
              </a:effectLst>
              <a:uLnTx/>
              <a:uFillTx/>
              <a:latin typeface="Overpass" pitchFamily="2" charset="0"/>
              <a:ea typeface="+mj-ea"/>
              <a:cs typeface="+mj-cs"/>
            </a:endParaRPr>
          </a:p>
        </p:txBody>
      </p:sp>
      <p:sp>
        <p:nvSpPr>
          <p:cNvPr id="2" name="Titre 1">
            <a:extLst>
              <a:ext uri="{FF2B5EF4-FFF2-40B4-BE49-F238E27FC236}">
                <a16:creationId xmlns:a16="http://schemas.microsoft.com/office/drawing/2014/main" id="{335232E9-3034-7048-1A8F-AFCB88E8925C}"/>
              </a:ext>
            </a:extLst>
          </p:cNvPr>
          <p:cNvSpPr>
            <a:spLocks noGrp="1"/>
          </p:cNvSpPr>
          <p:nvPr>
            <p:ph type="title" idx="4294967295"/>
            <p:custDataLst>
              <p:tags r:id="rId5"/>
            </p:custDataLst>
          </p:nvPr>
        </p:nvSpPr>
        <p:spPr>
          <a:xfrm>
            <a:off x="1431513" y="1511415"/>
            <a:ext cx="4310347" cy="561365"/>
          </a:xfrm>
        </p:spPr>
        <p:txBody>
          <a:bodyPr anchor="t" anchorCtr="0">
            <a:noAutofit/>
          </a:bodyPr>
          <a:lstStyle/>
          <a:p>
            <a:pPr>
              <a:lnSpc>
                <a:spcPct val="100000"/>
              </a:lnSpc>
              <a:spcBef>
                <a:spcPts val="2400"/>
              </a:spcBef>
            </a:pPr>
            <a:r>
              <a:rPr lang="fr-CA" sz="2800">
                <a:latin typeface="Overpass" pitchFamily="2" charset="0"/>
              </a:rPr>
              <a:t>Au SDP</a:t>
            </a:r>
          </a:p>
        </p:txBody>
      </p:sp>
      <p:grpSp>
        <p:nvGrpSpPr>
          <p:cNvPr id="37" name="Groupe 36">
            <a:extLst>
              <a:ext uri="{FF2B5EF4-FFF2-40B4-BE49-F238E27FC236}">
                <a16:creationId xmlns:a16="http://schemas.microsoft.com/office/drawing/2014/main" id="{D6F62611-3296-01C8-C30C-BDB4CFE7776B}"/>
              </a:ext>
            </a:extLst>
          </p:cNvPr>
          <p:cNvGrpSpPr/>
          <p:nvPr>
            <p:custDataLst>
              <p:tags r:id="rId6"/>
            </p:custDataLst>
          </p:nvPr>
        </p:nvGrpSpPr>
        <p:grpSpPr>
          <a:xfrm>
            <a:off x="207390" y="252072"/>
            <a:ext cx="1110415" cy="1110415"/>
            <a:chOff x="500120" y="2789175"/>
            <a:chExt cx="720000" cy="720000"/>
          </a:xfrm>
          <a:effectLst>
            <a:outerShdw blurRad="50800" dist="38100" dir="2700000" algn="tl" rotWithShape="0">
              <a:prstClr val="black">
                <a:alpha val="50000"/>
              </a:prstClr>
            </a:outerShdw>
          </a:effectLst>
        </p:grpSpPr>
        <p:grpSp>
          <p:nvGrpSpPr>
            <p:cNvPr id="38" name="Groupe 37">
              <a:extLst>
                <a:ext uri="{FF2B5EF4-FFF2-40B4-BE49-F238E27FC236}">
                  <a16:creationId xmlns:a16="http://schemas.microsoft.com/office/drawing/2014/main" id="{A6502ACC-09E3-29D4-DA7C-FE38CB90D006}"/>
                </a:ext>
              </a:extLst>
            </p:cNvPr>
            <p:cNvGrpSpPr/>
            <p:nvPr/>
          </p:nvGrpSpPr>
          <p:grpSpPr>
            <a:xfrm rot="1041883">
              <a:off x="607293" y="2892122"/>
              <a:ext cx="564305" cy="525323"/>
              <a:chOff x="359078" y="256238"/>
              <a:chExt cx="674441" cy="627850"/>
            </a:xfrm>
          </p:grpSpPr>
          <p:sp>
            <p:nvSpPr>
              <p:cNvPr id="40" name="Hexagone 39">
                <a:extLst>
                  <a:ext uri="{FF2B5EF4-FFF2-40B4-BE49-F238E27FC236}">
                    <a16:creationId xmlns:a16="http://schemas.microsoft.com/office/drawing/2014/main" id="{536C7D2A-C5D6-780B-893D-9F5D7E3FD20C}"/>
                  </a:ext>
                </a:extLst>
              </p:cNvPr>
              <p:cNvSpPr/>
              <p:nvPr/>
            </p:nvSpPr>
            <p:spPr>
              <a:xfrm rot="5506314">
                <a:off x="359924" y="299537"/>
                <a:ext cx="627850" cy="541251"/>
              </a:xfrm>
              <a:prstGeom prst="hexagon">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D0DE4831-25CE-257E-CAD2-8843729A880F}"/>
                  </a:ext>
                </a:extLst>
              </p:cNvPr>
              <p:cNvSpPr/>
              <p:nvPr/>
            </p:nvSpPr>
            <p:spPr>
              <a:xfrm rot="4183631">
                <a:off x="810651" y="596159"/>
                <a:ext cx="222868" cy="222868"/>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21A578B6-69B5-0FA7-AC98-04C99A4D3222}"/>
                  </a:ext>
                </a:extLst>
              </p:cNvPr>
              <p:cNvSpPr/>
              <p:nvPr/>
            </p:nvSpPr>
            <p:spPr>
              <a:xfrm rot="4183631">
                <a:off x="359078" y="520417"/>
                <a:ext cx="105239" cy="105240"/>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Ellipse 42">
                <a:extLst>
                  <a:ext uri="{FF2B5EF4-FFF2-40B4-BE49-F238E27FC236}">
                    <a16:creationId xmlns:a16="http://schemas.microsoft.com/office/drawing/2014/main" id="{1F2BD27C-43F3-88E8-669F-A39DFFD70426}"/>
                  </a:ext>
                </a:extLst>
              </p:cNvPr>
              <p:cNvSpPr/>
              <p:nvPr/>
            </p:nvSpPr>
            <p:spPr>
              <a:xfrm rot="4183631">
                <a:off x="738186" y="259466"/>
                <a:ext cx="127363" cy="127363"/>
              </a:xfrm>
              <a:prstGeom prst="ellipse">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Arc 38">
              <a:extLst>
                <a:ext uri="{FF2B5EF4-FFF2-40B4-BE49-F238E27FC236}">
                  <a16:creationId xmlns:a16="http://schemas.microsoft.com/office/drawing/2014/main" id="{EBA6D71A-5A45-14D8-4937-5ABB1A3FCF28}"/>
                </a:ext>
              </a:extLst>
            </p:cNvPr>
            <p:cNvSpPr/>
            <p:nvPr/>
          </p:nvSpPr>
          <p:spPr>
            <a:xfrm rot="13902298">
              <a:off x="500120" y="2789175"/>
              <a:ext cx="720000" cy="720000"/>
            </a:xfrm>
            <a:prstGeom prst="arc">
              <a:avLst>
                <a:gd name="adj1" fmla="val 17488030"/>
                <a:gd name="adj2" fmla="val 3474387"/>
              </a:avLst>
            </a:prstGeom>
            <a:ln w="12700">
              <a:solidFill>
                <a:srgbClr val="FFC10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6" name="Image 55">
            <a:extLst>
              <a:ext uri="{FF2B5EF4-FFF2-40B4-BE49-F238E27FC236}">
                <a16:creationId xmlns:a16="http://schemas.microsoft.com/office/drawing/2014/main" id="{7D347D99-960A-D848-AA4A-99A2B9E003D2}"/>
              </a:ext>
            </a:extLst>
          </p:cNvPr>
          <p:cNvPicPr>
            <a:picLocks noChangeAspect="1"/>
          </p:cNvPicPr>
          <p:nvPr>
            <p:custDataLst>
              <p:tags r:id="rId7"/>
            </p:custDataLst>
          </p:nvPr>
        </p:nvPicPr>
        <p:blipFill>
          <a:blip r:embed="rId13"/>
          <a:stretch>
            <a:fillRect/>
          </a:stretch>
        </p:blipFill>
        <p:spPr>
          <a:xfrm>
            <a:off x="492278" y="6067424"/>
            <a:ext cx="1365139" cy="561365"/>
          </a:xfrm>
          <a:prstGeom prst="rect">
            <a:avLst/>
          </a:prstGeom>
        </p:spPr>
      </p:pic>
      <p:pic>
        <p:nvPicPr>
          <p:cNvPr id="4" name="Espace réservé pour une image  5" descr="Processus de conception pédagogique | Formation continue - Adobe Acrobat Pro (32-bit)">
            <a:extLst>
              <a:ext uri="{FF2B5EF4-FFF2-40B4-BE49-F238E27FC236}">
                <a16:creationId xmlns:a16="http://schemas.microsoft.com/office/drawing/2014/main" id="{D6324EE4-431B-990F-57E0-A5C9D0FAE56A}"/>
              </a:ext>
            </a:extLst>
          </p:cNvPr>
          <p:cNvPicPr>
            <a:picLocks noChangeAspect="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a:xfrm>
            <a:off x="317463" y="2949872"/>
            <a:ext cx="6330191" cy="1268803"/>
          </a:xfrm>
          <a:prstGeom prst="rect">
            <a:avLst/>
          </a:prstGeom>
        </p:spPr>
      </p:pic>
      <p:sp>
        <p:nvSpPr>
          <p:cNvPr id="6" name="Rectangle 5">
            <a:extLst>
              <a:ext uri="{FF2B5EF4-FFF2-40B4-BE49-F238E27FC236}">
                <a16:creationId xmlns:a16="http://schemas.microsoft.com/office/drawing/2014/main" id="{D9C58E3D-99A7-0892-5A9B-18DC096D6C7C}"/>
              </a:ext>
            </a:extLst>
          </p:cNvPr>
          <p:cNvSpPr/>
          <p:nvPr>
            <p:custDataLst>
              <p:tags r:id="rId9"/>
            </p:custDataLst>
          </p:nvPr>
        </p:nvSpPr>
        <p:spPr>
          <a:xfrm>
            <a:off x="317463" y="2957646"/>
            <a:ext cx="6330191" cy="1261029"/>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ustDataLst>
      <p:tags r:id="rId1"/>
    </p:custDataLst>
    <p:extLst>
      <p:ext uri="{BB962C8B-B14F-4D97-AF65-F5344CB8AC3E}">
        <p14:creationId xmlns:p14="http://schemas.microsoft.com/office/powerpoint/2010/main" val="1388315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4C4E07-18EB-C070-EC46-C3EAD7C04AAE}"/>
              </a:ext>
            </a:extLst>
          </p:cNvPr>
          <p:cNvPicPr>
            <a:picLocks noChangeAspect="1"/>
          </p:cNvPicPr>
          <p:nvPr>
            <p:custDataLst>
              <p:tags r:id="rId2"/>
            </p:custDataLst>
          </p:nvPr>
        </p:nvPicPr>
        <p:blipFill rotWithShape="1">
          <a:blip r:embed="rId9">
            <a:extLst>
              <a:ext uri="{28A0092B-C50C-407E-A947-70E740481C1C}">
                <a14:useLocalDpi xmlns:a14="http://schemas.microsoft.com/office/drawing/2010/main" val="0"/>
              </a:ext>
            </a:extLst>
          </a:blip>
          <a:srcRect l="46192" r="6898"/>
          <a:stretch/>
        </p:blipFill>
        <p:spPr>
          <a:xfrm>
            <a:off x="6975451" y="0"/>
            <a:ext cx="5216549" cy="6857990"/>
          </a:xfrm>
          <a:prstGeom prst="rect">
            <a:avLst/>
          </a:prstGeom>
          <a:effectLst>
            <a:outerShdw blurRad="50800" dist="38100" dir="10800000" algn="r" rotWithShape="0">
              <a:prstClr val="black">
                <a:alpha val="40000"/>
              </a:prstClr>
            </a:outerShdw>
          </a:effectLst>
        </p:spPr>
      </p:pic>
      <p:sp>
        <p:nvSpPr>
          <p:cNvPr id="22" name="Titre 1">
            <a:extLst>
              <a:ext uri="{FF2B5EF4-FFF2-40B4-BE49-F238E27FC236}">
                <a16:creationId xmlns:a16="http://schemas.microsoft.com/office/drawing/2014/main" id="{40E72613-B7F0-1452-435B-8AA8D195B9AD}"/>
              </a:ext>
            </a:extLst>
          </p:cNvPr>
          <p:cNvSpPr txBox="1">
            <a:spLocks/>
          </p:cNvSpPr>
          <p:nvPr>
            <p:custDataLst>
              <p:tags r:id="rId3"/>
            </p:custDataLst>
          </p:nvPr>
        </p:nvSpPr>
        <p:spPr>
          <a:xfrm>
            <a:off x="683008" y="1917058"/>
            <a:ext cx="5889172" cy="18007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10000"/>
              </a:lnSpc>
              <a:spcBef>
                <a:spcPct val="0"/>
              </a:spcBef>
              <a:spcAft>
                <a:spcPts val="0"/>
              </a:spcAft>
              <a:buClrTx/>
              <a:buSzTx/>
              <a:buFontTx/>
              <a:buNone/>
              <a:tabLst/>
              <a:defRPr/>
            </a:pPr>
            <a:r>
              <a:rPr kumimoji="0" lang="fr-CA" sz="3600" b="1" i="0" u="none" strike="noStrike" kern="1200" cap="none" spc="0" normalizeH="0" baseline="0" noProof="0" dirty="0">
                <a:ln>
                  <a:noFill/>
                </a:ln>
                <a:solidFill>
                  <a:srgbClr val="E30513"/>
                </a:solidFill>
                <a:effectLst>
                  <a:outerShdw blurRad="50800" dist="38100" dir="2700000" algn="tl" rotWithShape="0">
                    <a:prstClr val="black"/>
                  </a:outerShdw>
                </a:effectLst>
                <a:uLnTx/>
                <a:uFillTx/>
                <a:latin typeface="Overpass" pitchFamily="2" charset="0"/>
                <a:ea typeface="+mj-ea"/>
                <a:cs typeface="+mj-cs"/>
              </a:rPr>
              <a:t>QUESTION ET DISCUSSION</a:t>
            </a:r>
          </a:p>
        </p:txBody>
      </p:sp>
      <p:grpSp>
        <p:nvGrpSpPr>
          <p:cNvPr id="37" name="Groupe 36">
            <a:extLst>
              <a:ext uri="{FF2B5EF4-FFF2-40B4-BE49-F238E27FC236}">
                <a16:creationId xmlns:a16="http://schemas.microsoft.com/office/drawing/2014/main" id="{D6F62611-3296-01C8-C30C-BDB4CFE7776B}"/>
              </a:ext>
            </a:extLst>
          </p:cNvPr>
          <p:cNvGrpSpPr/>
          <p:nvPr>
            <p:custDataLst>
              <p:tags r:id="rId4"/>
            </p:custDataLst>
          </p:nvPr>
        </p:nvGrpSpPr>
        <p:grpSpPr>
          <a:xfrm>
            <a:off x="207390" y="252072"/>
            <a:ext cx="1650027" cy="1650027"/>
            <a:chOff x="500120" y="2789175"/>
            <a:chExt cx="720000" cy="720000"/>
          </a:xfrm>
          <a:effectLst>
            <a:outerShdw blurRad="50800" dist="38100" dir="2700000" algn="tl" rotWithShape="0">
              <a:prstClr val="black">
                <a:alpha val="50000"/>
              </a:prstClr>
            </a:outerShdw>
          </a:effectLst>
        </p:grpSpPr>
        <p:grpSp>
          <p:nvGrpSpPr>
            <p:cNvPr id="38" name="Groupe 37">
              <a:extLst>
                <a:ext uri="{FF2B5EF4-FFF2-40B4-BE49-F238E27FC236}">
                  <a16:creationId xmlns:a16="http://schemas.microsoft.com/office/drawing/2014/main" id="{A6502ACC-09E3-29D4-DA7C-FE38CB90D006}"/>
                </a:ext>
              </a:extLst>
            </p:cNvPr>
            <p:cNvGrpSpPr/>
            <p:nvPr/>
          </p:nvGrpSpPr>
          <p:grpSpPr>
            <a:xfrm rot="1041883">
              <a:off x="607293" y="2892122"/>
              <a:ext cx="564305" cy="525323"/>
              <a:chOff x="359078" y="256238"/>
              <a:chExt cx="674441" cy="627850"/>
            </a:xfrm>
          </p:grpSpPr>
          <p:sp>
            <p:nvSpPr>
              <p:cNvPr id="40" name="Hexagone 39">
                <a:extLst>
                  <a:ext uri="{FF2B5EF4-FFF2-40B4-BE49-F238E27FC236}">
                    <a16:creationId xmlns:a16="http://schemas.microsoft.com/office/drawing/2014/main" id="{536C7D2A-C5D6-780B-893D-9F5D7E3FD20C}"/>
                  </a:ext>
                </a:extLst>
              </p:cNvPr>
              <p:cNvSpPr/>
              <p:nvPr/>
            </p:nvSpPr>
            <p:spPr>
              <a:xfrm rot="5506314">
                <a:off x="359924" y="299537"/>
                <a:ext cx="627850" cy="541251"/>
              </a:xfrm>
              <a:prstGeom prst="hexagon">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D0DE4831-25CE-257E-CAD2-8843729A880F}"/>
                  </a:ext>
                </a:extLst>
              </p:cNvPr>
              <p:cNvSpPr/>
              <p:nvPr/>
            </p:nvSpPr>
            <p:spPr>
              <a:xfrm rot="4183631">
                <a:off x="810651" y="596159"/>
                <a:ext cx="222868" cy="222868"/>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21A578B6-69B5-0FA7-AC98-04C99A4D3222}"/>
                  </a:ext>
                </a:extLst>
              </p:cNvPr>
              <p:cNvSpPr/>
              <p:nvPr/>
            </p:nvSpPr>
            <p:spPr>
              <a:xfrm rot="4183631">
                <a:off x="359078" y="520417"/>
                <a:ext cx="105239" cy="105240"/>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Ellipse 42">
                <a:extLst>
                  <a:ext uri="{FF2B5EF4-FFF2-40B4-BE49-F238E27FC236}">
                    <a16:creationId xmlns:a16="http://schemas.microsoft.com/office/drawing/2014/main" id="{1F2BD27C-43F3-88E8-669F-A39DFFD70426}"/>
                  </a:ext>
                </a:extLst>
              </p:cNvPr>
              <p:cNvSpPr/>
              <p:nvPr/>
            </p:nvSpPr>
            <p:spPr>
              <a:xfrm rot="4183631">
                <a:off x="738186" y="259466"/>
                <a:ext cx="127363" cy="127363"/>
              </a:xfrm>
              <a:prstGeom prst="ellipse">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Arc 38">
              <a:extLst>
                <a:ext uri="{FF2B5EF4-FFF2-40B4-BE49-F238E27FC236}">
                  <a16:creationId xmlns:a16="http://schemas.microsoft.com/office/drawing/2014/main" id="{EBA6D71A-5A45-14D8-4937-5ABB1A3FCF28}"/>
                </a:ext>
              </a:extLst>
            </p:cNvPr>
            <p:cNvSpPr/>
            <p:nvPr/>
          </p:nvSpPr>
          <p:spPr>
            <a:xfrm rot="13902298">
              <a:off x="500120" y="2789175"/>
              <a:ext cx="720000" cy="720000"/>
            </a:xfrm>
            <a:prstGeom prst="arc">
              <a:avLst>
                <a:gd name="adj1" fmla="val 17488030"/>
                <a:gd name="adj2" fmla="val 3474387"/>
              </a:avLst>
            </a:prstGeom>
            <a:ln w="12700">
              <a:solidFill>
                <a:srgbClr val="FFC10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6" name="Image 55">
            <a:extLst>
              <a:ext uri="{FF2B5EF4-FFF2-40B4-BE49-F238E27FC236}">
                <a16:creationId xmlns:a16="http://schemas.microsoft.com/office/drawing/2014/main" id="{7D347D99-960A-D848-AA4A-99A2B9E003D2}"/>
              </a:ext>
            </a:extLst>
          </p:cNvPr>
          <p:cNvPicPr>
            <a:picLocks noChangeAspect="1"/>
          </p:cNvPicPr>
          <p:nvPr>
            <p:custDataLst>
              <p:tags r:id="rId5"/>
            </p:custDataLst>
          </p:nvPr>
        </p:nvPicPr>
        <p:blipFill>
          <a:blip r:embed="rId10"/>
          <a:stretch>
            <a:fillRect/>
          </a:stretch>
        </p:blipFill>
        <p:spPr>
          <a:xfrm>
            <a:off x="492278" y="6067424"/>
            <a:ext cx="1365139" cy="561365"/>
          </a:xfrm>
          <a:prstGeom prst="rect">
            <a:avLst/>
          </a:prstGeom>
        </p:spPr>
      </p:pic>
      <p:sp>
        <p:nvSpPr>
          <p:cNvPr id="2" name="Titre 1">
            <a:extLst>
              <a:ext uri="{FF2B5EF4-FFF2-40B4-BE49-F238E27FC236}">
                <a16:creationId xmlns:a16="http://schemas.microsoft.com/office/drawing/2014/main" id="{A8DF5626-1087-B6AC-B213-25878C567612}"/>
              </a:ext>
            </a:extLst>
          </p:cNvPr>
          <p:cNvSpPr txBox="1">
            <a:spLocks/>
          </p:cNvSpPr>
          <p:nvPr>
            <p:custDataLst>
              <p:tags r:id="rId6"/>
            </p:custDataLst>
          </p:nvPr>
        </p:nvSpPr>
        <p:spPr>
          <a:xfrm>
            <a:off x="960892" y="2953309"/>
            <a:ext cx="5333403" cy="172262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1200"/>
              </a:spcAft>
              <a:buClr>
                <a:srgbClr val="FFC103"/>
              </a:buClr>
              <a:buSzPct val="110000"/>
            </a:pPr>
            <a:endParaRPr lang="fr-CA" sz="2500" dirty="0">
              <a:latin typeface="Overpass" pitchFamily="2" charset="0"/>
            </a:endParaRPr>
          </a:p>
        </p:txBody>
      </p:sp>
    </p:spTree>
    <p:custDataLst>
      <p:tags r:id="rId1"/>
    </p:custDataLst>
    <p:extLst>
      <p:ext uri="{BB962C8B-B14F-4D97-AF65-F5344CB8AC3E}">
        <p14:creationId xmlns:p14="http://schemas.microsoft.com/office/powerpoint/2010/main" val="2161818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D23D4F-9870-54CD-9AF5-2B6767EE2FFB}"/>
              </a:ext>
            </a:extLst>
          </p:cNvPr>
          <p:cNvPicPr>
            <a:picLocks noChangeAspect="1"/>
          </p:cNvPicPr>
          <p:nvPr>
            <p:custDataLst>
              <p:tags r:id="rId2"/>
            </p:custDataLst>
          </p:nvPr>
        </p:nvPicPr>
        <p:blipFill rotWithShape="1">
          <a:blip r:embed="rId8"/>
          <a:srcRect l="20875" b="47373"/>
          <a:stretch/>
        </p:blipFill>
        <p:spPr>
          <a:xfrm rot="10800000" flipH="1">
            <a:off x="0" y="0"/>
            <a:ext cx="3293706" cy="2321308"/>
          </a:xfrm>
          <a:prstGeom prst="rect">
            <a:avLst/>
          </a:prstGeom>
          <a:effectLst>
            <a:outerShdw blurRad="50800" dist="38100" dir="2700000" algn="tl" rotWithShape="0">
              <a:prstClr val="black">
                <a:alpha val="40000"/>
              </a:prstClr>
            </a:outerShdw>
          </a:effectLst>
        </p:spPr>
      </p:pic>
      <p:sp>
        <p:nvSpPr>
          <p:cNvPr id="2" name="Titre 1">
            <a:extLst>
              <a:ext uri="{FF2B5EF4-FFF2-40B4-BE49-F238E27FC236}">
                <a16:creationId xmlns:a16="http://schemas.microsoft.com/office/drawing/2014/main" id="{E88FF8F6-A99A-4D1F-B61E-DB8D84790804}"/>
              </a:ext>
            </a:extLst>
          </p:cNvPr>
          <p:cNvSpPr>
            <a:spLocks noGrp="1"/>
          </p:cNvSpPr>
          <p:nvPr>
            <p:ph type="title"/>
            <p:custDataLst>
              <p:tags r:id="rId3"/>
            </p:custDataLst>
          </p:nvPr>
        </p:nvSpPr>
        <p:spPr>
          <a:xfrm>
            <a:off x="341094" y="3322186"/>
            <a:ext cx="4694166" cy="1198056"/>
          </a:xfrm>
        </p:spPr>
        <p:txBody>
          <a:bodyPr anchor="t" anchorCtr="0">
            <a:noAutofit/>
          </a:bodyPr>
          <a:lstStyle/>
          <a:p>
            <a:pPr>
              <a:lnSpc>
                <a:spcPct val="100000"/>
              </a:lnSpc>
              <a:spcAft>
                <a:spcPts val="1200"/>
              </a:spcAft>
            </a:pPr>
            <a:r>
              <a:rPr lang="fr-CA" sz="3600" b="1">
                <a:solidFill>
                  <a:srgbClr val="E30513"/>
                </a:solidFill>
                <a:effectLst>
                  <a:outerShdw blurRad="50800" dist="38100" dir="2700000" algn="tl" rotWithShape="0">
                    <a:prstClr val="black"/>
                  </a:outerShdw>
                </a:effectLst>
                <a:latin typeface="Overpass" pitchFamily="2" charset="0"/>
              </a:rPr>
              <a:t>DÉFINITION DE PROJET </a:t>
            </a:r>
          </a:p>
        </p:txBody>
      </p:sp>
      <p:pic>
        <p:nvPicPr>
          <p:cNvPr id="7" name="Image 6">
            <a:extLst>
              <a:ext uri="{FF2B5EF4-FFF2-40B4-BE49-F238E27FC236}">
                <a16:creationId xmlns:a16="http://schemas.microsoft.com/office/drawing/2014/main" id="{4E3B6AA0-BCDC-98E3-32CE-260DB10CBD8E}"/>
              </a:ext>
            </a:extLst>
          </p:cNvPr>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l="16166" t="10876" r="48064" b="34456"/>
          <a:stretch/>
        </p:blipFill>
        <p:spPr>
          <a:xfrm flipH="1">
            <a:off x="5470689" y="0"/>
            <a:ext cx="6721311" cy="6858000"/>
          </a:xfrm>
          <a:prstGeom prst="rect">
            <a:avLst/>
          </a:prstGeom>
          <a:effectLst>
            <a:outerShdw blurRad="50800" dist="38100" dir="10800000" algn="r" rotWithShape="0">
              <a:prstClr val="black">
                <a:alpha val="50000"/>
              </a:prstClr>
            </a:outerShdw>
          </a:effectLst>
        </p:spPr>
      </p:pic>
      <p:sp>
        <p:nvSpPr>
          <p:cNvPr id="4" name="Titre 1">
            <a:extLst>
              <a:ext uri="{FF2B5EF4-FFF2-40B4-BE49-F238E27FC236}">
                <a16:creationId xmlns:a16="http://schemas.microsoft.com/office/drawing/2014/main" id="{673E9FB3-36E3-2D04-47C0-92BFDDE43D6B}"/>
              </a:ext>
            </a:extLst>
          </p:cNvPr>
          <p:cNvSpPr txBox="1">
            <a:spLocks/>
          </p:cNvSpPr>
          <p:nvPr>
            <p:custDataLst>
              <p:tags r:id="rId5"/>
            </p:custDataLst>
          </p:nvPr>
        </p:nvSpPr>
        <p:spPr>
          <a:xfrm>
            <a:off x="87086" y="4667391"/>
            <a:ext cx="5383603" cy="119805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fr-FR" sz="3200" b="1">
                <a:solidFill>
                  <a:srgbClr val="E30513"/>
                </a:solidFill>
                <a:effectLst>
                  <a:outerShdw blurRad="50800" dist="38100" dir="2700000" algn="tl" rotWithShape="0">
                    <a:prstClr val="black"/>
                  </a:outerShdw>
                </a:effectLst>
                <a:latin typeface="Overpass" pitchFamily="2" charset="0"/>
              </a:rPr>
              <a:t>Témoignage d’une conseillère en développement des affaires</a:t>
            </a:r>
          </a:p>
        </p:txBody>
      </p:sp>
    </p:spTree>
    <p:custDataLst>
      <p:tags r:id="rId1"/>
    </p:custDataLst>
    <p:extLst>
      <p:ext uri="{BB962C8B-B14F-4D97-AF65-F5344CB8AC3E}">
        <p14:creationId xmlns:p14="http://schemas.microsoft.com/office/powerpoint/2010/main" val="2571106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DC8C551-8360-589B-EE91-C56533B45FBA}"/>
              </a:ext>
            </a:extLst>
          </p:cNvPr>
          <p:cNvSpPr>
            <a:spLocks noGrp="1"/>
          </p:cNvSpPr>
          <p:nvPr>
            <p:ph idx="1"/>
            <p:custDataLst>
              <p:tags r:id="rId2"/>
            </p:custDataLst>
          </p:nvPr>
        </p:nvSpPr>
        <p:spPr>
          <a:xfrm>
            <a:off x="838196" y="4517113"/>
            <a:ext cx="10515600" cy="754031"/>
          </a:xfrm>
        </p:spPr>
        <p:txBody>
          <a:bodyPr>
            <a:normAutofit/>
          </a:bodyPr>
          <a:lstStyle/>
          <a:p>
            <a:pPr marL="0" indent="0" algn="ctr">
              <a:lnSpc>
                <a:spcPct val="110000"/>
              </a:lnSpc>
              <a:spcBef>
                <a:spcPts val="0"/>
              </a:spcBef>
              <a:spcAft>
                <a:spcPts val="1200"/>
              </a:spcAft>
              <a:buNone/>
            </a:pPr>
            <a:r>
              <a:rPr lang="fr-CA" sz="2400"/>
              <a:t>la communication, la connaissance de l'autre et la collaboration</a:t>
            </a:r>
          </a:p>
        </p:txBody>
      </p:sp>
      <p:sp>
        <p:nvSpPr>
          <p:cNvPr id="10" name="ZoneTexte 9">
            <a:extLst>
              <a:ext uri="{FF2B5EF4-FFF2-40B4-BE49-F238E27FC236}">
                <a16:creationId xmlns:a16="http://schemas.microsoft.com/office/drawing/2014/main" id="{D4E8331C-AF00-0673-1483-6E723CD0F565}"/>
              </a:ext>
            </a:extLst>
          </p:cNvPr>
          <p:cNvSpPr txBox="1"/>
          <p:nvPr>
            <p:custDataLst>
              <p:tags r:id="rId3"/>
            </p:custDataLst>
          </p:nvPr>
        </p:nvSpPr>
        <p:spPr>
          <a:xfrm>
            <a:off x="2035277" y="3161812"/>
            <a:ext cx="812144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a:ln>
                  <a:noFill/>
                </a:ln>
                <a:solidFill>
                  <a:prstClr val="black"/>
                </a:solidFill>
                <a:effectLst/>
                <a:uLnTx/>
                <a:uFillTx/>
                <a:latin typeface="Calibri" panose="020F0502020204030204"/>
                <a:ea typeface="+mn-ea"/>
                <a:cs typeface="+mn-cs"/>
              </a:rPr>
              <a:t>Service commercial VS Service opérationnel</a:t>
            </a:r>
          </a:p>
        </p:txBody>
      </p:sp>
      <p:sp>
        <p:nvSpPr>
          <p:cNvPr id="12" name="ZoneTexte 11">
            <a:extLst>
              <a:ext uri="{FF2B5EF4-FFF2-40B4-BE49-F238E27FC236}">
                <a16:creationId xmlns:a16="http://schemas.microsoft.com/office/drawing/2014/main" id="{5D2111DE-907E-BBA6-08F3-C1D77F1159E5}"/>
              </a:ext>
            </a:extLst>
          </p:cNvPr>
          <p:cNvSpPr txBox="1"/>
          <p:nvPr>
            <p:custDataLst>
              <p:tags r:id="rId4"/>
            </p:custDataLst>
          </p:nvPr>
        </p:nvSpPr>
        <p:spPr>
          <a:xfrm>
            <a:off x="3519943" y="4052990"/>
            <a:ext cx="515210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Solution : </a:t>
            </a:r>
          </a:p>
        </p:txBody>
      </p:sp>
      <p:sp>
        <p:nvSpPr>
          <p:cNvPr id="4" name="Rectangle 3">
            <a:extLst>
              <a:ext uri="{FF2B5EF4-FFF2-40B4-BE49-F238E27FC236}">
                <a16:creationId xmlns:a16="http://schemas.microsoft.com/office/drawing/2014/main" id="{0C4CB234-EC5D-3DBF-98A4-FACC125F82D8}"/>
              </a:ext>
            </a:extLst>
          </p:cNvPr>
          <p:cNvSpPr/>
          <p:nvPr>
            <p:custDataLst>
              <p:tags r:id="rId5"/>
            </p:custDataLst>
          </p:nvPr>
        </p:nvSpPr>
        <p:spPr>
          <a:xfrm>
            <a:off x="0" y="-1"/>
            <a:ext cx="12192000" cy="1734843"/>
          </a:xfrm>
          <a:prstGeom prst="rect">
            <a:avLst/>
          </a:prstGeom>
          <a:solidFill>
            <a:srgbClr val="51515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e 4">
            <a:extLst>
              <a:ext uri="{FF2B5EF4-FFF2-40B4-BE49-F238E27FC236}">
                <a16:creationId xmlns:a16="http://schemas.microsoft.com/office/drawing/2014/main" id="{E7862B5C-D573-C10E-830A-43662647D988}"/>
              </a:ext>
            </a:extLst>
          </p:cNvPr>
          <p:cNvGrpSpPr/>
          <p:nvPr>
            <p:custDataLst>
              <p:tags r:id="rId6"/>
            </p:custDataLst>
          </p:nvPr>
        </p:nvGrpSpPr>
        <p:grpSpPr>
          <a:xfrm rot="5204993" flipH="1">
            <a:off x="10179233" y="773286"/>
            <a:ext cx="1550567" cy="1550567"/>
            <a:chOff x="500120" y="2789175"/>
            <a:chExt cx="720000" cy="720000"/>
          </a:xfrm>
          <a:effectLst>
            <a:outerShdw blurRad="50800" dist="38100" dir="2700000" algn="tl" rotWithShape="0">
              <a:prstClr val="black">
                <a:alpha val="40000"/>
              </a:prstClr>
            </a:outerShdw>
          </a:effectLst>
        </p:grpSpPr>
        <p:grpSp>
          <p:nvGrpSpPr>
            <p:cNvPr id="6" name="Groupe 5">
              <a:extLst>
                <a:ext uri="{FF2B5EF4-FFF2-40B4-BE49-F238E27FC236}">
                  <a16:creationId xmlns:a16="http://schemas.microsoft.com/office/drawing/2014/main" id="{921FEFA6-255D-D520-7869-815B186C8C39}"/>
                </a:ext>
              </a:extLst>
            </p:cNvPr>
            <p:cNvGrpSpPr/>
            <p:nvPr/>
          </p:nvGrpSpPr>
          <p:grpSpPr>
            <a:xfrm rot="1041883">
              <a:off x="607293" y="2892122"/>
              <a:ext cx="564305" cy="525323"/>
              <a:chOff x="359078" y="256238"/>
              <a:chExt cx="674441" cy="627850"/>
            </a:xfrm>
          </p:grpSpPr>
          <p:sp>
            <p:nvSpPr>
              <p:cNvPr id="8" name="Hexagone 7">
                <a:extLst>
                  <a:ext uri="{FF2B5EF4-FFF2-40B4-BE49-F238E27FC236}">
                    <a16:creationId xmlns:a16="http://schemas.microsoft.com/office/drawing/2014/main" id="{79A7D603-D14B-099F-FB90-F9E5B9893AEB}"/>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e 8">
                <a:extLst>
                  <a:ext uri="{FF2B5EF4-FFF2-40B4-BE49-F238E27FC236}">
                    <a16:creationId xmlns:a16="http://schemas.microsoft.com/office/drawing/2014/main" id="{92D8EDB9-FEF3-1FB2-9ABE-4D425C8EABC0}"/>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lipse 10">
                <a:extLst>
                  <a:ext uri="{FF2B5EF4-FFF2-40B4-BE49-F238E27FC236}">
                    <a16:creationId xmlns:a16="http://schemas.microsoft.com/office/drawing/2014/main" id="{F151D609-F3FB-EC29-1F54-C4A2DBB66434}"/>
                  </a:ext>
                </a:extLst>
              </p:cNvPr>
              <p:cNvSpPr/>
              <p:nvPr/>
            </p:nvSpPr>
            <p:spPr>
              <a:xfrm rot="4183631">
                <a:off x="359078" y="520417"/>
                <a:ext cx="105239" cy="105240"/>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e 13">
                <a:extLst>
                  <a:ext uri="{FF2B5EF4-FFF2-40B4-BE49-F238E27FC236}">
                    <a16:creationId xmlns:a16="http://schemas.microsoft.com/office/drawing/2014/main" id="{02F30198-4707-FB68-A6FA-3FC91BC8054A}"/>
                  </a:ext>
                </a:extLst>
              </p:cNvPr>
              <p:cNvSpPr/>
              <p:nvPr/>
            </p:nvSpPr>
            <p:spPr>
              <a:xfrm rot="4183631">
                <a:off x="738186" y="259466"/>
                <a:ext cx="127363" cy="127363"/>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Arc 6">
              <a:extLst>
                <a:ext uri="{FF2B5EF4-FFF2-40B4-BE49-F238E27FC236}">
                  <a16:creationId xmlns:a16="http://schemas.microsoft.com/office/drawing/2014/main" id="{B6D74006-7FE9-F677-C6FF-FBC6E7142D5D}"/>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Titre 1">
            <a:extLst>
              <a:ext uri="{FF2B5EF4-FFF2-40B4-BE49-F238E27FC236}">
                <a16:creationId xmlns:a16="http://schemas.microsoft.com/office/drawing/2014/main" id="{B0EF1027-DD9C-FC66-EB2B-3CF3661A3688}"/>
              </a:ext>
            </a:extLst>
          </p:cNvPr>
          <p:cNvSpPr txBox="1">
            <a:spLocks/>
          </p:cNvSpPr>
          <p:nvPr>
            <p:custDataLst>
              <p:tags r:id="rId7"/>
            </p:custDataLst>
          </p:nvPr>
        </p:nvSpPr>
        <p:spPr>
          <a:xfrm>
            <a:off x="358220" y="285306"/>
            <a:ext cx="9737888"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fr-CA" sz="32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UN DÉFI CLASSIQUE DANS </a:t>
            </a:r>
            <a:br>
              <a:rPr kumimoji="0" lang="fr-CA" sz="32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br>
            <a:r>
              <a:rPr kumimoji="0" lang="fr-CA" sz="32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LES ORGANISATIONS</a:t>
            </a:r>
            <a:endParaRPr kumimoji="0" lang="fr-CA" sz="3200" b="0"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endParaRPr>
          </a:p>
        </p:txBody>
      </p:sp>
      <p:pic>
        <p:nvPicPr>
          <p:cNvPr id="16" name="Image 15">
            <a:extLst>
              <a:ext uri="{FF2B5EF4-FFF2-40B4-BE49-F238E27FC236}">
                <a16:creationId xmlns:a16="http://schemas.microsoft.com/office/drawing/2014/main" id="{C155688C-D23F-E0EB-A169-73B12F3C6D60}"/>
              </a:ext>
            </a:extLst>
          </p:cNvPr>
          <p:cNvPicPr>
            <a:picLocks noChangeAspect="1"/>
          </p:cNvPicPr>
          <p:nvPr>
            <p:custDataLst>
              <p:tags r:id="rId8"/>
            </p:custDataLst>
          </p:nvPr>
        </p:nvPicPr>
        <p:blipFill>
          <a:blip r:embed="rId11"/>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1923777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131A76-60F9-F987-391E-BA27A178587E}"/>
              </a:ext>
            </a:extLst>
          </p:cNvPr>
          <p:cNvSpPr>
            <a:spLocks noGrp="1"/>
          </p:cNvSpPr>
          <p:nvPr>
            <p:ph idx="1"/>
            <p:custDataLst>
              <p:tags r:id="rId2"/>
            </p:custDataLst>
          </p:nvPr>
        </p:nvSpPr>
        <p:spPr>
          <a:xfrm>
            <a:off x="2967264" y="2167395"/>
            <a:ext cx="8411948" cy="4180711"/>
          </a:xfrm>
        </p:spPr>
        <p:txBody>
          <a:bodyPr vert="horz" lIns="91440" tIns="45720" rIns="91440" bIns="45720" rtlCol="0" anchor="t">
            <a:noAutofit/>
          </a:bodyPr>
          <a:lstStyle/>
          <a:p>
            <a:pPr>
              <a:lnSpc>
                <a:spcPct val="100000"/>
              </a:lnSpc>
              <a:spcBef>
                <a:spcPts val="0"/>
              </a:spcBef>
              <a:spcAft>
                <a:spcPts val="600"/>
              </a:spcAft>
              <a:buClr>
                <a:srgbClr val="E30513"/>
              </a:buClr>
            </a:pPr>
            <a:r>
              <a:rPr lang="fr-CA">
                <a:latin typeface="Overpass"/>
              </a:rPr>
              <a:t>Accompagnement des clients corporatifs</a:t>
            </a:r>
          </a:p>
          <a:p>
            <a:pPr>
              <a:lnSpc>
                <a:spcPct val="100000"/>
              </a:lnSpc>
              <a:spcBef>
                <a:spcPts val="0"/>
              </a:spcBef>
              <a:spcAft>
                <a:spcPts val="600"/>
              </a:spcAft>
              <a:buClr>
                <a:srgbClr val="E30513"/>
              </a:buClr>
            </a:pPr>
            <a:r>
              <a:rPr lang="fr-CA">
                <a:latin typeface="Overpass"/>
              </a:rPr>
              <a:t>Accompagnement des facultés</a:t>
            </a:r>
          </a:p>
          <a:p>
            <a:pPr marL="0" indent="0">
              <a:lnSpc>
                <a:spcPct val="100000"/>
              </a:lnSpc>
              <a:spcBef>
                <a:spcPts val="1800"/>
              </a:spcBef>
              <a:spcAft>
                <a:spcPts val="600"/>
              </a:spcAft>
              <a:buNone/>
            </a:pPr>
            <a:r>
              <a:rPr lang="fr-CA" b="1">
                <a:latin typeface="Overpass"/>
                <a:cs typeface="Calibri" panose="020F0502020204030204"/>
              </a:rPr>
              <a:t>Services offerts :</a:t>
            </a:r>
          </a:p>
          <a:p>
            <a:pPr marL="457200" indent="-457200">
              <a:lnSpc>
                <a:spcPct val="100000"/>
              </a:lnSpc>
              <a:spcBef>
                <a:spcPts val="0"/>
              </a:spcBef>
              <a:spcAft>
                <a:spcPts val="600"/>
              </a:spcAft>
              <a:buClr>
                <a:srgbClr val="E30513"/>
              </a:buClr>
            </a:pPr>
            <a:r>
              <a:rPr lang="fr-CA">
                <a:latin typeface="Overpass"/>
                <a:cs typeface="Calibri" panose="020F0502020204030204"/>
              </a:rPr>
              <a:t>Rôle conseil</a:t>
            </a:r>
          </a:p>
          <a:p>
            <a:pPr marL="457200" indent="-457200">
              <a:lnSpc>
                <a:spcPct val="100000"/>
              </a:lnSpc>
              <a:spcBef>
                <a:spcPts val="0"/>
              </a:spcBef>
              <a:spcAft>
                <a:spcPts val="600"/>
              </a:spcAft>
              <a:buClr>
                <a:srgbClr val="E30513"/>
              </a:buClr>
            </a:pPr>
            <a:r>
              <a:rPr lang="fr-CA">
                <a:latin typeface="Overpass"/>
                <a:cs typeface="Calibri" panose="020F0502020204030204"/>
              </a:rPr>
              <a:t>Design de solutions d'apprentissage</a:t>
            </a:r>
          </a:p>
          <a:p>
            <a:pPr marL="990600" lvl="1" indent="-282575">
              <a:lnSpc>
                <a:spcPct val="100000"/>
              </a:lnSpc>
              <a:spcBef>
                <a:spcPts val="0"/>
              </a:spcBef>
              <a:spcAft>
                <a:spcPts val="600"/>
              </a:spcAft>
              <a:buClr>
                <a:srgbClr val="FFC103"/>
              </a:buClr>
            </a:pPr>
            <a:r>
              <a:rPr lang="fr-CA">
                <a:latin typeface="Overpass"/>
                <a:cs typeface="Calibri" panose="020F0502020204030204"/>
              </a:rPr>
              <a:t>Formations existantes</a:t>
            </a:r>
          </a:p>
          <a:p>
            <a:pPr marL="990600" lvl="1" indent="-282575">
              <a:lnSpc>
                <a:spcPct val="100000"/>
              </a:lnSpc>
              <a:spcBef>
                <a:spcPts val="0"/>
              </a:spcBef>
              <a:spcAft>
                <a:spcPts val="600"/>
              </a:spcAft>
              <a:buClr>
                <a:srgbClr val="FFC103"/>
              </a:buClr>
            </a:pPr>
            <a:r>
              <a:rPr lang="fr-CA">
                <a:latin typeface="Overpass"/>
                <a:cs typeface="Calibri" panose="020F0502020204030204"/>
              </a:rPr>
              <a:t>Adaptation de formations existantes</a:t>
            </a:r>
          </a:p>
          <a:p>
            <a:pPr marL="990600" lvl="1" indent="-282575">
              <a:lnSpc>
                <a:spcPct val="100000"/>
              </a:lnSpc>
              <a:spcBef>
                <a:spcPts val="0"/>
              </a:spcBef>
              <a:spcAft>
                <a:spcPts val="600"/>
              </a:spcAft>
              <a:buClr>
                <a:srgbClr val="FFC103"/>
              </a:buClr>
            </a:pPr>
            <a:r>
              <a:rPr lang="fr-CA">
                <a:latin typeface="Overpass"/>
                <a:cs typeface="Calibri" panose="020F0502020204030204"/>
              </a:rPr>
              <a:t>Conception de formations</a:t>
            </a:r>
          </a:p>
          <a:p>
            <a:pPr marL="457200" indent="-457200"/>
            <a:endParaRPr lang="fr-CA">
              <a:latin typeface="Overpass"/>
              <a:cs typeface="Calibri" panose="020F0502020204030204"/>
            </a:endParaRPr>
          </a:p>
          <a:p>
            <a:pPr marL="457200" indent="-457200">
              <a:buFont typeface="Calibri" panose="020B0604020202020204" pitchFamily="34" charset="0"/>
              <a:buChar char="-"/>
            </a:pPr>
            <a:endParaRPr lang="fr-CA">
              <a:cs typeface="Calibri" panose="020F0502020204030204"/>
            </a:endParaRPr>
          </a:p>
        </p:txBody>
      </p:sp>
      <p:sp>
        <p:nvSpPr>
          <p:cNvPr id="4" name="Titre 1">
            <a:extLst>
              <a:ext uri="{FF2B5EF4-FFF2-40B4-BE49-F238E27FC236}">
                <a16:creationId xmlns:a16="http://schemas.microsoft.com/office/drawing/2014/main" id="{703ABA0B-DC71-9E5E-25ED-599B82E881A4}"/>
              </a:ext>
            </a:extLst>
          </p:cNvPr>
          <p:cNvSpPr txBox="1">
            <a:spLocks/>
          </p:cNvSpPr>
          <p:nvPr>
            <p:custDataLst>
              <p:tags r:id="rId3"/>
            </p:custDataLst>
          </p:nvPr>
        </p:nvSpPr>
        <p:spPr>
          <a:xfrm>
            <a:off x="2383278" y="604851"/>
            <a:ext cx="9579920" cy="11890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fr-CA" sz="4000" b="1">
                <a:latin typeface="Overpass" pitchFamily="2" charset="0"/>
              </a:rPr>
              <a:t>RÔLE DES CONSEILLER.ES </a:t>
            </a:r>
            <a:br>
              <a:rPr lang="fr-CA" sz="4000" b="1">
                <a:latin typeface="Overpass" pitchFamily="2" charset="0"/>
              </a:rPr>
            </a:br>
            <a:r>
              <a:rPr lang="fr-CA" sz="4000" b="1">
                <a:latin typeface="Overpass" pitchFamily="2" charset="0"/>
              </a:rPr>
              <a:t>EN DÉVELOPPEMENT</a:t>
            </a:r>
          </a:p>
        </p:txBody>
      </p:sp>
      <p:pic>
        <p:nvPicPr>
          <p:cNvPr id="5" name="Image 4">
            <a:extLst>
              <a:ext uri="{FF2B5EF4-FFF2-40B4-BE49-F238E27FC236}">
                <a16:creationId xmlns:a16="http://schemas.microsoft.com/office/drawing/2014/main" id="{12BCAB73-796D-1033-D891-71BA5A2A3382}"/>
              </a:ext>
            </a:extLst>
          </p:cNvPr>
          <p:cNvPicPr>
            <a:picLocks noChangeAspect="1"/>
          </p:cNvPicPr>
          <p:nvPr>
            <p:custDataLst>
              <p:tags r:id="rId4"/>
            </p:custDataLst>
          </p:nvPr>
        </p:nvPicPr>
        <p:blipFill rotWithShape="1">
          <a:blip r:embed="rId7"/>
          <a:srcRect l="20875" b="47373"/>
          <a:stretch/>
        </p:blipFill>
        <p:spPr>
          <a:xfrm rot="5400000">
            <a:off x="-422943" y="422943"/>
            <a:ext cx="2865186" cy="2019300"/>
          </a:xfrm>
          <a:prstGeom prst="rect">
            <a:avLst/>
          </a:prstGeom>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1D8940EB-30AF-FCE1-3CBC-33B422DE9D27}"/>
              </a:ext>
            </a:extLst>
          </p:cNvPr>
          <p:cNvPicPr>
            <a:picLocks noChangeAspect="1"/>
          </p:cNvPicPr>
          <p:nvPr>
            <p:custDataLst>
              <p:tags r:id="rId5"/>
            </p:custDataLst>
          </p:nvPr>
        </p:nvPicPr>
        <p:blipFill>
          <a:blip r:embed="rId8"/>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791264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131A76-60F9-F987-391E-BA27A178587E}"/>
              </a:ext>
            </a:extLst>
          </p:cNvPr>
          <p:cNvSpPr>
            <a:spLocks noGrp="1"/>
          </p:cNvSpPr>
          <p:nvPr>
            <p:ph idx="1"/>
            <p:custDataLst>
              <p:tags r:id="rId2"/>
            </p:custDataLst>
          </p:nvPr>
        </p:nvSpPr>
        <p:spPr>
          <a:xfrm>
            <a:off x="2703921" y="1750354"/>
            <a:ext cx="7627856" cy="4822340"/>
          </a:xfrm>
        </p:spPr>
        <p:txBody>
          <a:bodyPr vert="horz" lIns="91440" tIns="45720" rIns="91440" bIns="45720" rtlCol="0" anchor="t">
            <a:noAutofit/>
          </a:bodyPr>
          <a:lstStyle/>
          <a:p>
            <a:pPr marL="0" lvl="1" indent="0">
              <a:lnSpc>
                <a:spcPct val="100000"/>
              </a:lnSpc>
              <a:spcBef>
                <a:spcPts val="0"/>
              </a:spcBef>
              <a:spcAft>
                <a:spcPts val="600"/>
              </a:spcAft>
              <a:buNone/>
            </a:pPr>
            <a:r>
              <a:rPr lang="fr-CA" sz="2600" b="1">
                <a:latin typeface="Overpass" pitchFamily="2" charset="0"/>
                <a:cs typeface="Arial"/>
              </a:rPr>
              <a:t>Priorité #1 : Relation client </a:t>
            </a:r>
            <a:endParaRPr lang="fr-FR" sz="2600" b="1">
              <a:latin typeface="Overpass" pitchFamily="2" charset="0"/>
              <a:cs typeface="Arial"/>
            </a:endParaRPr>
          </a:p>
          <a:p>
            <a:pPr marL="800100" lvl="1" indent="-285750">
              <a:lnSpc>
                <a:spcPct val="100000"/>
              </a:lnSpc>
              <a:spcBef>
                <a:spcPts val="0"/>
              </a:spcBef>
              <a:spcAft>
                <a:spcPts val="600"/>
              </a:spcAft>
              <a:buClr>
                <a:srgbClr val="E30513"/>
              </a:buClr>
            </a:pPr>
            <a:r>
              <a:rPr lang="fr-CA">
                <a:latin typeface="Overpass" pitchFamily="2" charset="0"/>
                <a:cs typeface="Arial"/>
              </a:rPr>
              <a:t>Offrir un excellent service à la clientèle</a:t>
            </a:r>
            <a:endParaRPr lang="fr-FR">
              <a:latin typeface="Overpass" pitchFamily="2" charset="0"/>
              <a:cs typeface="Arial"/>
            </a:endParaRPr>
          </a:p>
          <a:p>
            <a:pPr marL="800100" lvl="1" indent="-285750">
              <a:lnSpc>
                <a:spcPct val="100000"/>
              </a:lnSpc>
              <a:spcBef>
                <a:spcPts val="0"/>
              </a:spcBef>
              <a:spcAft>
                <a:spcPts val="600"/>
              </a:spcAft>
              <a:buClr>
                <a:srgbClr val="E30513"/>
              </a:buClr>
            </a:pPr>
            <a:r>
              <a:rPr lang="fr-CA">
                <a:latin typeface="Overpass" pitchFamily="2" charset="0"/>
                <a:ea typeface="+mn-lt"/>
                <a:cs typeface="Arial"/>
              </a:rPr>
              <a:t>Répondre aux besoins du client</a:t>
            </a:r>
          </a:p>
          <a:p>
            <a:pPr marL="800100" lvl="1" indent="-285750">
              <a:lnSpc>
                <a:spcPct val="100000"/>
              </a:lnSpc>
              <a:spcBef>
                <a:spcPts val="0"/>
              </a:spcBef>
              <a:spcAft>
                <a:spcPts val="600"/>
              </a:spcAft>
              <a:buClr>
                <a:srgbClr val="E30513"/>
              </a:buClr>
            </a:pPr>
            <a:r>
              <a:rPr lang="fr-CA">
                <a:latin typeface="Overpass" pitchFamily="2" charset="0"/>
                <a:ea typeface="+mn-lt"/>
                <a:cs typeface="Arial"/>
              </a:rPr>
              <a:t>Fidéliser le client</a:t>
            </a:r>
            <a:endParaRPr lang="fr-CA" sz="2400">
              <a:latin typeface="Overpass" pitchFamily="2" charset="0"/>
              <a:ea typeface="+mn-lt"/>
              <a:cs typeface="Arial"/>
            </a:endParaRPr>
          </a:p>
          <a:p>
            <a:pPr marL="0" lvl="1" indent="0">
              <a:lnSpc>
                <a:spcPct val="100000"/>
              </a:lnSpc>
              <a:spcBef>
                <a:spcPts val="1800"/>
              </a:spcBef>
              <a:spcAft>
                <a:spcPts val="600"/>
              </a:spcAft>
              <a:buNone/>
            </a:pPr>
            <a:r>
              <a:rPr lang="fr-CA" sz="2600" b="1">
                <a:latin typeface="Overpass" pitchFamily="2" charset="0"/>
                <a:cs typeface="Arial"/>
              </a:rPr>
              <a:t>Dans le cadre d'un projet de conception :</a:t>
            </a:r>
            <a:endParaRPr lang="fr-FR" sz="2600" b="1">
              <a:latin typeface="Overpass" pitchFamily="2" charset="0"/>
              <a:cs typeface="Arial"/>
            </a:endParaRPr>
          </a:p>
          <a:p>
            <a:pPr marL="971550" lvl="1" indent="-285750">
              <a:lnSpc>
                <a:spcPct val="100000"/>
              </a:lnSpc>
              <a:spcBef>
                <a:spcPts val="0"/>
              </a:spcBef>
              <a:spcAft>
                <a:spcPts val="600"/>
              </a:spcAft>
              <a:buClr>
                <a:srgbClr val="E30513"/>
              </a:buClr>
              <a:buFont typeface="Arial"/>
              <a:buChar char="•"/>
            </a:pPr>
            <a:r>
              <a:rPr lang="fr-CA">
                <a:latin typeface="Overpass" pitchFamily="2" charset="0"/>
                <a:ea typeface="+mn-lt"/>
                <a:cs typeface="Arial"/>
              </a:rPr>
              <a:t>Alignement avec les besoins</a:t>
            </a:r>
            <a:endParaRPr lang="en-US">
              <a:latin typeface="Overpass" pitchFamily="2" charset="0"/>
              <a:ea typeface="+mn-lt"/>
              <a:cs typeface="+mn-lt"/>
            </a:endParaRPr>
          </a:p>
          <a:p>
            <a:pPr marL="971550" lvl="1" indent="-285750">
              <a:lnSpc>
                <a:spcPct val="100000"/>
              </a:lnSpc>
              <a:spcBef>
                <a:spcPts val="0"/>
              </a:spcBef>
              <a:spcAft>
                <a:spcPts val="600"/>
              </a:spcAft>
              <a:buClr>
                <a:srgbClr val="E30513"/>
              </a:buClr>
              <a:buFont typeface="Arial"/>
              <a:buChar char="•"/>
            </a:pPr>
            <a:r>
              <a:rPr lang="fr-CA">
                <a:latin typeface="Overpass" pitchFamily="2" charset="0"/>
                <a:ea typeface="Calibri" panose="020F0502020204030204" pitchFamily="34" charset="0"/>
                <a:cs typeface="Arial"/>
              </a:rPr>
              <a:t>Qualité des livrables</a:t>
            </a:r>
            <a:endParaRPr lang="fr-CA">
              <a:latin typeface="Overpass" pitchFamily="2" charset="0"/>
              <a:ea typeface="Calibri" panose="020F0502020204030204" pitchFamily="34" charset="0"/>
              <a:cs typeface="Arial" panose="020B0604020202020204" pitchFamily="34" charset="0"/>
            </a:endParaRPr>
          </a:p>
          <a:p>
            <a:pPr marL="971550" lvl="1" indent="-285750">
              <a:lnSpc>
                <a:spcPct val="100000"/>
              </a:lnSpc>
              <a:spcBef>
                <a:spcPts val="0"/>
              </a:spcBef>
              <a:spcAft>
                <a:spcPts val="600"/>
              </a:spcAft>
              <a:buClr>
                <a:srgbClr val="E30513"/>
              </a:buClr>
              <a:buFont typeface="Arial"/>
            </a:pPr>
            <a:r>
              <a:rPr lang="fr-CA">
                <a:latin typeface="Overpass" pitchFamily="2" charset="0"/>
                <a:ea typeface="+mn-lt"/>
                <a:cs typeface="Arial"/>
              </a:rPr>
              <a:t>Respect des échéanciers et du budget</a:t>
            </a:r>
          </a:p>
          <a:p>
            <a:pPr marL="971550" lvl="1" indent="-285750">
              <a:lnSpc>
                <a:spcPct val="100000"/>
              </a:lnSpc>
              <a:spcBef>
                <a:spcPts val="0"/>
              </a:spcBef>
              <a:spcAft>
                <a:spcPts val="600"/>
              </a:spcAft>
              <a:buClr>
                <a:srgbClr val="E30513"/>
              </a:buClr>
              <a:buFont typeface="Arial,Sans-Serif"/>
            </a:pPr>
            <a:r>
              <a:rPr lang="fr-CA">
                <a:latin typeface="Overpass" pitchFamily="2" charset="0"/>
                <a:ea typeface="+mn-lt"/>
                <a:cs typeface="Arial"/>
              </a:rPr>
              <a:t>Transparence</a:t>
            </a:r>
            <a:endParaRPr lang="en-US">
              <a:latin typeface="Overpass" pitchFamily="2" charset="0"/>
              <a:ea typeface="+mn-lt"/>
              <a:cs typeface="+mn-lt"/>
            </a:endParaRPr>
          </a:p>
          <a:p>
            <a:pPr marL="971550" lvl="1" indent="-285750">
              <a:lnSpc>
                <a:spcPct val="100000"/>
              </a:lnSpc>
              <a:spcBef>
                <a:spcPts val="0"/>
              </a:spcBef>
              <a:spcAft>
                <a:spcPts val="600"/>
              </a:spcAft>
              <a:buClr>
                <a:srgbClr val="E30513"/>
              </a:buClr>
              <a:buFont typeface="Arial,Sans-Serif"/>
              <a:buChar char="•"/>
            </a:pPr>
            <a:r>
              <a:rPr lang="fr-CA">
                <a:latin typeface="Overpass" pitchFamily="2" charset="0"/>
                <a:ea typeface="Calibri" panose="020F0502020204030204" pitchFamily="34" charset="0"/>
                <a:cs typeface="Arial"/>
              </a:rPr>
              <a:t>Satisfaction du client</a:t>
            </a:r>
            <a:endParaRPr lang="fr-CA">
              <a:effectLst/>
              <a:latin typeface="Overpass" pitchFamily="2" charset="0"/>
              <a:ea typeface="Calibri" panose="020F0502020204030204" pitchFamily="34" charset="0"/>
              <a:cs typeface="Arial"/>
            </a:endParaRPr>
          </a:p>
          <a:p>
            <a:pPr lvl="1" indent="0">
              <a:buNone/>
            </a:pPr>
            <a:endParaRPr lang="fr-CA">
              <a:latin typeface="Overpass"/>
              <a:ea typeface="Calibri" panose="020F0502020204030204" pitchFamily="34" charset="0"/>
              <a:cs typeface="Arial"/>
            </a:endParaRPr>
          </a:p>
          <a:p>
            <a:pPr marL="971550" lvl="1" indent="-285750">
              <a:buFont typeface="Arial,Sans-Serif"/>
            </a:pPr>
            <a:endParaRPr lang="fr-CA" sz="1800">
              <a:latin typeface="Overpass"/>
              <a:ea typeface="Calibri" panose="020F0502020204030204" pitchFamily="34" charset="0"/>
              <a:cs typeface="Arial"/>
            </a:endParaRPr>
          </a:p>
        </p:txBody>
      </p:sp>
      <p:sp>
        <p:nvSpPr>
          <p:cNvPr id="4" name="Rectangle 3">
            <a:extLst>
              <a:ext uri="{FF2B5EF4-FFF2-40B4-BE49-F238E27FC236}">
                <a16:creationId xmlns:a16="http://schemas.microsoft.com/office/drawing/2014/main" id="{18829549-AD21-E745-ED9F-779C2426D311}"/>
              </a:ext>
            </a:extLst>
          </p:cNvPr>
          <p:cNvSpPr/>
          <p:nvPr>
            <p:custDataLst>
              <p:tags r:id="rId3"/>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e 4">
            <a:extLst>
              <a:ext uri="{FF2B5EF4-FFF2-40B4-BE49-F238E27FC236}">
                <a16:creationId xmlns:a16="http://schemas.microsoft.com/office/drawing/2014/main" id="{5D77F292-71F0-AC67-CBA5-F5A88A753624}"/>
              </a:ext>
            </a:extLst>
          </p:cNvPr>
          <p:cNvGrpSpPr/>
          <p:nvPr>
            <p:custDataLst>
              <p:tags r:id="rId4"/>
            </p:custDataLst>
          </p:nvPr>
        </p:nvGrpSpPr>
        <p:grpSpPr>
          <a:xfrm rot="16395007">
            <a:off x="155104" y="86154"/>
            <a:ext cx="1550567" cy="1550567"/>
            <a:chOff x="500120" y="2789175"/>
            <a:chExt cx="720000" cy="720000"/>
          </a:xfrm>
          <a:effectLst>
            <a:outerShdw blurRad="50800" dist="38100" dir="2700000" algn="tl" rotWithShape="0">
              <a:prstClr val="black">
                <a:alpha val="40000"/>
              </a:prstClr>
            </a:outerShdw>
          </a:effectLst>
        </p:grpSpPr>
        <p:grpSp>
          <p:nvGrpSpPr>
            <p:cNvPr id="6" name="Groupe 5">
              <a:extLst>
                <a:ext uri="{FF2B5EF4-FFF2-40B4-BE49-F238E27FC236}">
                  <a16:creationId xmlns:a16="http://schemas.microsoft.com/office/drawing/2014/main" id="{66001C3F-65E8-9A68-F5A4-F3448392AFB7}"/>
                </a:ext>
              </a:extLst>
            </p:cNvPr>
            <p:cNvGrpSpPr/>
            <p:nvPr/>
          </p:nvGrpSpPr>
          <p:grpSpPr>
            <a:xfrm rot="1041883">
              <a:off x="607293" y="2892122"/>
              <a:ext cx="564305" cy="525323"/>
              <a:chOff x="359078" y="256238"/>
              <a:chExt cx="674441" cy="627850"/>
            </a:xfrm>
          </p:grpSpPr>
          <p:sp>
            <p:nvSpPr>
              <p:cNvPr id="8" name="Hexagone 7">
                <a:extLst>
                  <a:ext uri="{FF2B5EF4-FFF2-40B4-BE49-F238E27FC236}">
                    <a16:creationId xmlns:a16="http://schemas.microsoft.com/office/drawing/2014/main" id="{1FDA6E1E-C669-55AA-28EF-5B0EBDD420BE}"/>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847C0BB4-B3ED-AB0E-4C98-85A27B880998}"/>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3AB10CFD-3843-E467-3174-2DF08EDFE20F}"/>
                  </a:ext>
                </a:extLst>
              </p:cNvPr>
              <p:cNvSpPr/>
              <p:nvPr/>
            </p:nvSpPr>
            <p:spPr>
              <a:xfrm rot="4183631">
                <a:off x="359078" y="520417"/>
                <a:ext cx="105239" cy="105240"/>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E14712F6-5AC6-22E0-7B35-8A03002B6A8C}"/>
                  </a:ext>
                </a:extLst>
              </p:cNvPr>
              <p:cNvSpPr/>
              <p:nvPr/>
            </p:nvSpPr>
            <p:spPr>
              <a:xfrm rot="4183631">
                <a:off x="738186" y="259466"/>
                <a:ext cx="127363" cy="127363"/>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 name="Arc 6">
              <a:extLst>
                <a:ext uri="{FF2B5EF4-FFF2-40B4-BE49-F238E27FC236}">
                  <a16:creationId xmlns:a16="http://schemas.microsoft.com/office/drawing/2014/main" id="{8E132A1C-1AEB-BB79-B686-5F4F73CC2197}"/>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2" name="Titre 1">
            <a:extLst>
              <a:ext uri="{FF2B5EF4-FFF2-40B4-BE49-F238E27FC236}">
                <a16:creationId xmlns:a16="http://schemas.microsoft.com/office/drawing/2014/main" id="{8AC793A8-0739-D92D-AEF4-29A59E6999B0}"/>
              </a:ext>
            </a:extLst>
          </p:cNvPr>
          <p:cNvSpPr txBox="1">
            <a:spLocks/>
          </p:cNvSpPr>
          <p:nvPr>
            <p:custDataLst>
              <p:tags r:id="rId5"/>
            </p:custDataLst>
          </p:nvPr>
        </p:nvSpPr>
        <p:spPr>
          <a:xfrm>
            <a:off x="1748379" y="285306"/>
            <a:ext cx="10070727"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a:solidFill>
                  <a:schemeClr val="bg1"/>
                </a:solidFill>
                <a:effectLst>
                  <a:outerShdw blurRad="50800" dist="38100" dir="2700000" algn="tl" rotWithShape="0">
                    <a:prstClr val="black"/>
                  </a:outerShdw>
                </a:effectLst>
                <a:latin typeface="Overpass" pitchFamily="2" charset="0"/>
              </a:rPr>
              <a:t>OBJECTIFS POURSUIVIS</a:t>
            </a:r>
            <a:endParaRPr lang="fr-CA">
              <a:solidFill>
                <a:schemeClr val="bg1"/>
              </a:solidFill>
              <a:effectLst>
                <a:outerShdw blurRad="50800" dist="38100" dir="2700000" algn="tl" rotWithShape="0">
                  <a:prstClr val="black"/>
                </a:outerShdw>
              </a:effectLst>
              <a:latin typeface="Overpass" pitchFamily="2" charset="0"/>
            </a:endParaRPr>
          </a:p>
        </p:txBody>
      </p:sp>
      <p:pic>
        <p:nvPicPr>
          <p:cNvPr id="15" name="Image 14">
            <a:extLst>
              <a:ext uri="{FF2B5EF4-FFF2-40B4-BE49-F238E27FC236}">
                <a16:creationId xmlns:a16="http://schemas.microsoft.com/office/drawing/2014/main" id="{0A07E359-B16D-6906-3140-86DA55203793}"/>
              </a:ext>
            </a:extLst>
          </p:cNvPr>
          <p:cNvPicPr>
            <a:picLocks noChangeAspect="1"/>
          </p:cNvPicPr>
          <p:nvPr>
            <p:custDataLst>
              <p:tags r:id="rId6"/>
            </p:custDataLst>
          </p:nvPr>
        </p:nvPicPr>
        <p:blipFill>
          <a:blip r:embed="rId8"/>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2573686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131A76-60F9-F987-391E-BA27A178587E}"/>
              </a:ext>
            </a:extLst>
          </p:cNvPr>
          <p:cNvSpPr>
            <a:spLocks noGrp="1"/>
          </p:cNvSpPr>
          <p:nvPr>
            <p:ph idx="1"/>
            <p:custDataLst>
              <p:tags r:id="rId2"/>
            </p:custDataLst>
          </p:nvPr>
        </p:nvSpPr>
        <p:spPr>
          <a:xfrm>
            <a:off x="1221376" y="2226652"/>
            <a:ext cx="10222763" cy="4075491"/>
          </a:xfrm>
        </p:spPr>
        <p:txBody>
          <a:bodyPr vert="horz" lIns="91440" tIns="45720" rIns="91440" bIns="45720" rtlCol="0" anchor="t">
            <a:noAutofit/>
          </a:bodyPr>
          <a:lstStyle/>
          <a:p>
            <a:pPr>
              <a:lnSpc>
                <a:spcPct val="100000"/>
              </a:lnSpc>
              <a:spcBef>
                <a:spcPts val="0"/>
              </a:spcBef>
              <a:spcAft>
                <a:spcPts val="1200"/>
              </a:spcAft>
              <a:buClr>
                <a:srgbClr val="E30513"/>
              </a:buClr>
            </a:pPr>
            <a:r>
              <a:rPr lang="fr-CA" sz="2600">
                <a:latin typeface="Overpass"/>
                <a:ea typeface="Calibri" panose="020F0502020204030204" pitchFamily="34" charset="0"/>
                <a:cs typeface="Arial"/>
              </a:rPr>
              <a:t>Objectifs à atteindre en matière de développement des affaires</a:t>
            </a:r>
            <a:endParaRPr lang="fr-CA" sz="2600">
              <a:effectLst/>
              <a:latin typeface="Overpass" pitchFamily="2" charset="0"/>
              <a:ea typeface="Calibri" panose="020F0502020204030204" pitchFamily="34" charset="0"/>
              <a:cs typeface="Arial" panose="020B0604020202020204" pitchFamily="34" charset="0"/>
            </a:endParaRPr>
          </a:p>
          <a:p>
            <a:pPr>
              <a:lnSpc>
                <a:spcPct val="100000"/>
              </a:lnSpc>
              <a:spcBef>
                <a:spcPts val="0"/>
              </a:spcBef>
              <a:spcAft>
                <a:spcPts val="1200"/>
              </a:spcAft>
              <a:buClr>
                <a:srgbClr val="E30513"/>
              </a:buClr>
            </a:pPr>
            <a:r>
              <a:rPr lang="fr-CA" sz="2600">
                <a:latin typeface="Overpass"/>
                <a:ea typeface="Calibri" panose="020F0502020204030204" pitchFamily="34" charset="0"/>
                <a:cs typeface="Arial"/>
              </a:rPr>
              <a:t>Cycle de vente long</a:t>
            </a:r>
          </a:p>
          <a:p>
            <a:pPr>
              <a:lnSpc>
                <a:spcPct val="100000"/>
              </a:lnSpc>
              <a:spcBef>
                <a:spcPts val="0"/>
              </a:spcBef>
              <a:spcAft>
                <a:spcPts val="1200"/>
              </a:spcAft>
              <a:buClr>
                <a:srgbClr val="E30513"/>
              </a:buClr>
            </a:pPr>
            <a:r>
              <a:rPr lang="fr-CA" sz="2600">
                <a:effectLst/>
                <a:latin typeface="Overpass"/>
                <a:ea typeface="Calibri" panose="020F0502020204030204" pitchFamily="34" charset="0"/>
                <a:cs typeface="Arial"/>
              </a:rPr>
              <a:t>Multi-projets avec peu de temps à accorder à la gestion de projets</a:t>
            </a:r>
            <a:r>
              <a:rPr lang="fr-CA" sz="2600">
                <a:latin typeface="Overpass"/>
                <a:ea typeface="Calibri" panose="020F0502020204030204" pitchFamily="34" charset="0"/>
                <a:cs typeface="Arial"/>
              </a:rPr>
              <a:t> </a:t>
            </a:r>
            <a:endParaRPr lang="fr-CA" sz="2600">
              <a:effectLst/>
              <a:latin typeface="Overpass" pitchFamily="2" charset="0"/>
              <a:ea typeface="Calibri" panose="020F0502020204030204" pitchFamily="34" charset="0"/>
              <a:cs typeface="Arial" panose="020B0604020202020204" pitchFamily="34" charset="0"/>
            </a:endParaRPr>
          </a:p>
          <a:p>
            <a:pPr>
              <a:lnSpc>
                <a:spcPct val="100000"/>
              </a:lnSpc>
              <a:spcBef>
                <a:spcPts val="0"/>
              </a:spcBef>
              <a:spcAft>
                <a:spcPts val="1200"/>
              </a:spcAft>
              <a:buClr>
                <a:srgbClr val="E30513"/>
              </a:buClr>
            </a:pPr>
            <a:r>
              <a:rPr lang="fr-CA" sz="2600">
                <a:latin typeface="Overpass"/>
                <a:ea typeface="Calibri" panose="020F0502020204030204" pitchFamily="34" charset="0"/>
                <a:cs typeface="Arial"/>
              </a:rPr>
              <a:t>Manque de connaissance du rôle du CP, des étapes de conception (et vice versa)</a:t>
            </a:r>
          </a:p>
          <a:p>
            <a:pPr>
              <a:lnSpc>
                <a:spcPct val="100000"/>
              </a:lnSpc>
              <a:spcBef>
                <a:spcPts val="0"/>
              </a:spcBef>
              <a:spcAft>
                <a:spcPts val="1200"/>
              </a:spcAft>
              <a:buClr>
                <a:srgbClr val="E30513"/>
              </a:buClr>
            </a:pPr>
            <a:r>
              <a:rPr lang="fr-CA" sz="2600">
                <a:latin typeface="Overpass"/>
                <a:ea typeface="Calibri" panose="020F0502020204030204" pitchFamily="34" charset="0"/>
                <a:cs typeface="Arial"/>
              </a:rPr>
              <a:t>Moins d’expertise en pédagogie : importance d’aller chercher l’appui au besoin</a:t>
            </a:r>
            <a:endParaRPr lang="fr-CA" sz="2600">
              <a:effectLst/>
              <a:latin typeface="Overpass"/>
              <a:ea typeface="Calibri" panose="020F0502020204030204" pitchFamily="34" charset="0"/>
              <a:cs typeface="Arial"/>
            </a:endParaRPr>
          </a:p>
        </p:txBody>
      </p:sp>
      <p:sp>
        <p:nvSpPr>
          <p:cNvPr id="4" name="Rectangle 3">
            <a:extLst>
              <a:ext uri="{FF2B5EF4-FFF2-40B4-BE49-F238E27FC236}">
                <a16:creationId xmlns:a16="http://schemas.microsoft.com/office/drawing/2014/main" id="{675D91BA-2224-761D-A3F0-8931EC7F42DA}"/>
              </a:ext>
            </a:extLst>
          </p:cNvPr>
          <p:cNvSpPr/>
          <p:nvPr>
            <p:custDataLst>
              <p:tags r:id="rId3"/>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e 4">
            <a:extLst>
              <a:ext uri="{FF2B5EF4-FFF2-40B4-BE49-F238E27FC236}">
                <a16:creationId xmlns:a16="http://schemas.microsoft.com/office/drawing/2014/main" id="{061D745D-F133-1E3D-4F8C-30220F624F59}"/>
              </a:ext>
            </a:extLst>
          </p:cNvPr>
          <p:cNvGrpSpPr/>
          <p:nvPr>
            <p:custDataLst>
              <p:tags r:id="rId4"/>
            </p:custDataLst>
          </p:nvPr>
        </p:nvGrpSpPr>
        <p:grpSpPr>
          <a:xfrm rot="16395007">
            <a:off x="155104" y="86154"/>
            <a:ext cx="1550567" cy="1550567"/>
            <a:chOff x="500120" y="2789175"/>
            <a:chExt cx="720000" cy="720000"/>
          </a:xfrm>
          <a:effectLst>
            <a:outerShdw blurRad="50800" dist="38100" dir="2700000" algn="tl" rotWithShape="0">
              <a:prstClr val="black">
                <a:alpha val="40000"/>
              </a:prstClr>
            </a:outerShdw>
          </a:effectLst>
        </p:grpSpPr>
        <p:grpSp>
          <p:nvGrpSpPr>
            <p:cNvPr id="6" name="Groupe 5">
              <a:extLst>
                <a:ext uri="{FF2B5EF4-FFF2-40B4-BE49-F238E27FC236}">
                  <a16:creationId xmlns:a16="http://schemas.microsoft.com/office/drawing/2014/main" id="{6EF82383-10FE-A78E-1E63-CD2EDD2F5D71}"/>
                </a:ext>
              </a:extLst>
            </p:cNvPr>
            <p:cNvGrpSpPr/>
            <p:nvPr/>
          </p:nvGrpSpPr>
          <p:grpSpPr>
            <a:xfrm rot="1041883">
              <a:off x="607293" y="2892122"/>
              <a:ext cx="564305" cy="525323"/>
              <a:chOff x="359078" y="256238"/>
              <a:chExt cx="674441" cy="627850"/>
            </a:xfrm>
          </p:grpSpPr>
          <p:sp>
            <p:nvSpPr>
              <p:cNvPr id="8" name="Hexagone 7">
                <a:extLst>
                  <a:ext uri="{FF2B5EF4-FFF2-40B4-BE49-F238E27FC236}">
                    <a16:creationId xmlns:a16="http://schemas.microsoft.com/office/drawing/2014/main" id="{88FA9CE3-B8CE-23FD-19F5-2056C3E3B9D9}"/>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C518378F-6507-FA4C-6E38-127DB8DC6E6B}"/>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FB4B139A-9DB1-A34E-F3ED-D2FD0C6D3B61}"/>
                  </a:ext>
                </a:extLst>
              </p:cNvPr>
              <p:cNvSpPr/>
              <p:nvPr/>
            </p:nvSpPr>
            <p:spPr>
              <a:xfrm rot="4183631">
                <a:off x="359078" y="520417"/>
                <a:ext cx="105239" cy="105240"/>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080A6E57-0B92-3401-863E-C384EA9D26BB}"/>
                  </a:ext>
                </a:extLst>
              </p:cNvPr>
              <p:cNvSpPr/>
              <p:nvPr/>
            </p:nvSpPr>
            <p:spPr>
              <a:xfrm rot="4183631">
                <a:off x="738186" y="259466"/>
                <a:ext cx="127363" cy="127363"/>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 name="Arc 6">
              <a:extLst>
                <a:ext uri="{FF2B5EF4-FFF2-40B4-BE49-F238E27FC236}">
                  <a16:creationId xmlns:a16="http://schemas.microsoft.com/office/drawing/2014/main" id="{858043AC-AFD5-EBD1-5C07-E2E6CB0DCC9B}"/>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2" name="Titre 1">
            <a:extLst>
              <a:ext uri="{FF2B5EF4-FFF2-40B4-BE49-F238E27FC236}">
                <a16:creationId xmlns:a16="http://schemas.microsoft.com/office/drawing/2014/main" id="{F06AC8D3-F59E-06FA-C7D8-0A7AEA7044A4}"/>
              </a:ext>
            </a:extLst>
          </p:cNvPr>
          <p:cNvSpPr txBox="1">
            <a:spLocks/>
          </p:cNvSpPr>
          <p:nvPr>
            <p:custDataLst>
              <p:tags r:id="rId5"/>
            </p:custDataLst>
          </p:nvPr>
        </p:nvSpPr>
        <p:spPr>
          <a:xfrm>
            <a:off x="1748379" y="285306"/>
            <a:ext cx="10070727"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a:solidFill>
                  <a:schemeClr val="bg1"/>
                </a:solidFill>
                <a:effectLst>
                  <a:outerShdw blurRad="50800" dist="38100" dir="2700000" algn="tl" rotWithShape="0">
                    <a:prstClr val="black"/>
                  </a:outerShdw>
                </a:effectLst>
                <a:latin typeface="Overpass" pitchFamily="2" charset="0"/>
              </a:rPr>
              <a:t>CONTEXTE ET DÉFIS RENCONTRÉS</a:t>
            </a:r>
            <a:endParaRPr lang="fr-CA" sz="4000">
              <a:solidFill>
                <a:schemeClr val="bg1"/>
              </a:solidFill>
              <a:effectLst>
                <a:outerShdw blurRad="50800" dist="38100" dir="2700000" algn="tl" rotWithShape="0">
                  <a:prstClr val="black"/>
                </a:outerShdw>
              </a:effectLst>
              <a:latin typeface="Overpass" pitchFamily="2" charset="0"/>
            </a:endParaRPr>
          </a:p>
        </p:txBody>
      </p:sp>
      <p:pic>
        <p:nvPicPr>
          <p:cNvPr id="15" name="Image 14">
            <a:extLst>
              <a:ext uri="{FF2B5EF4-FFF2-40B4-BE49-F238E27FC236}">
                <a16:creationId xmlns:a16="http://schemas.microsoft.com/office/drawing/2014/main" id="{35551C81-F810-8D6E-9E07-5E221ECF2FA1}"/>
              </a:ext>
            </a:extLst>
          </p:cNvPr>
          <p:cNvPicPr>
            <a:picLocks noChangeAspect="1"/>
          </p:cNvPicPr>
          <p:nvPr>
            <p:custDataLst>
              <p:tags r:id="rId6"/>
            </p:custDataLst>
          </p:nvPr>
        </p:nvPicPr>
        <p:blipFill>
          <a:blip r:embed="rId8"/>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3364181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131A76-60F9-F987-391E-BA27A178587E}"/>
              </a:ext>
            </a:extLst>
          </p:cNvPr>
          <p:cNvSpPr>
            <a:spLocks noGrp="1"/>
          </p:cNvSpPr>
          <p:nvPr>
            <p:ph idx="1"/>
            <p:custDataLst>
              <p:tags r:id="rId2"/>
            </p:custDataLst>
          </p:nvPr>
        </p:nvSpPr>
        <p:spPr>
          <a:xfrm>
            <a:off x="3174655" y="2359284"/>
            <a:ext cx="8411948" cy="2338617"/>
          </a:xfrm>
        </p:spPr>
        <p:txBody>
          <a:bodyPr vert="horz" lIns="91440" tIns="45720" rIns="91440" bIns="45720" rtlCol="0" anchor="t">
            <a:noAutofit/>
          </a:bodyPr>
          <a:lstStyle/>
          <a:p>
            <a:pPr>
              <a:lnSpc>
                <a:spcPct val="100000"/>
              </a:lnSpc>
              <a:spcBef>
                <a:spcPts val="0"/>
              </a:spcBef>
              <a:spcAft>
                <a:spcPts val="600"/>
              </a:spcAft>
              <a:buClr>
                <a:schemeClr val="bg1">
                  <a:lumMod val="75000"/>
                </a:schemeClr>
              </a:buClr>
            </a:pPr>
            <a:r>
              <a:rPr lang="fr-CA">
                <a:solidFill>
                  <a:schemeClr val="bg1">
                    <a:lumMod val="75000"/>
                  </a:schemeClr>
                </a:solidFill>
                <a:latin typeface="Overpass"/>
              </a:rPr>
              <a:t>Accompagnement des clients corporatifs</a:t>
            </a:r>
          </a:p>
          <a:p>
            <a:pPr>
              <a:lnSpc>
                <a:spcPct val="100000"/>
              </a:lnSpc>
              <a:spcBef>
                <a:spcPts val="0"/>
              </a:spcBef>
              <a:spcAft>
                <a:spcPts val="600"/>
              </a:spcAft>
              <a:buClr>
                <a:schemeClr val="bg1">
                  <a:lumMod val="75000"/>
                </a:schemeClr>
              </a:buClr>
            </a:pPr>
            <a:r>
              <a:rPr lang="fr-CA">
                <a:solidFill>
                  <a:schemeClr val="bg1">
                    <a:lumMod val="75000"/>
                  </a:schemeClr>
                </a:solidFill>
                <a:latin typeface="Overpass"/>
              </a:rPr>
              <a:t>Accompagnement des facultés</a:t>
            </a:r>
          </a:p>
          <a:p>
            <a:pPr marL="0" indent="0">
              <a:lnSpc>
                <a:spcPct val="100000"/>
              </a:lnSpc>
              <a:spcBef>
                <a:spcPts val="1800"/>
              </a:spcBef>
              <a:spcAft>
                <a:spcPts val="600"/>
              </a:spcAft>
              <a:buNone/>
            </a:pPr>
            <a:r>
              <a:rPr lang="fr-CA" b="1">
                <a:latin typeface="Overpass"/>
                <a:cs typeface="Calibri" panose="020F0502020204030204"/>
              </a:rPr>
              <a:t>Parmi les services offerts :</a:t>
            </a:r>
          </a:p>
          <a:p>
            <a:pPr marL="457200" indent="-457200">
              <a:lnSpc>
                <a:spcPct val="100000"/>
              </a:lnSpc>
              <a:spcBef>
                <a:spcPts val="0"/>
              </a:spcBef>
              <a:spcAft>
                <a:spcPts val="600"/>
              </a:spcAft>
              <a:buClr>
                <a:srgbClr val="E30513"/>
              </a:buClr>
            </a:pPr>
            <a:r>
              <a:rPr lang="fr-CA">
                <a:latin typeface="Overpass"/>
                <a:cs typeface="Calibri" panose="020F0502020204030204"/>
              </a:rPr>
              <a:t>Conception de formation</a:t>
            </a:r>
          </a:p>
        </p:txBody>
      </p:sp>
      <p:sp>
        <p:nvSpPr>
          <p:cNvPr id="4" name="Titre 1">
            <a:extLst>
              <a:ext uri="{FF2B5EF4-FFF2-40B4-BE49-F238E27FC236}">
                <a16:creationId xmlns:a16="http://schemas.microsoft.com/office/drawing/2014/main" id="{703ABA0B-DC71-9E5E-25ED-599B82E881A4}"/>
              </a:ext>
            </a:extLst>
          </p:cNvPr>
          <p:cNvSpPr txBox="1">
            <a:spLocks/>
          </p:cNvSpPr>
          <p:nvPr>
            <p:custDataLst>
              <p:tags r:id="rId3"/>
            </p:custDataLst>
          </p:nvPr>
        </p:nvSpPr>
        <p:spPr>
          <a:xfrm>
            <a:off x="2383278" y="604851"/>
            <a:ext cx="9579920" cy="11890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fr-CA" sz="4000" b="1" i="0" u="none" strike="noStrike" kern="1200" cap="none" spc="0" normalizeH="0" baseline="0" noProof="0">
                <a:ln>
                  <a:noFill/>
                </a:ln>
                <a:solidFill>
                  <a:prstClr val="black"/>
                </a:solidFill>
                <a:effectLst/>
                <a:uLnTx/>
                <a:uFillTx/>
                <a:latin typeface="Overpass" pitchFamily="2" charset="0"/>
                <a:ea typeface="+mj-ea"/>
                <a:cs typeface="+mj-cs"/>
              </a:rPr>
              <a:t>RÔLE DES CONSEILLER.ES </a:t>
            </a:r>
            <a:br>
              <a:rPr kumimoji="0" lang="fr-CA" sz="4000" b="1" i="0" u="none" strike="noStrike" kern="1200" cap="none" spc="0" normalizeH="0" baseline="0" noProof="0">
                <a:ln>
                  <a:noFill/>
                </a:ln>
                <a:solidFill>
                  <a:prstClr val="black"/>
                </a:solidFill>
                <a:effectLst/>
                <a:uLnTx/>
                <a:uFillTx/>
                <a:latin typeface="Overpass" pitchFamily="2" charset="0"/>
                <a:ea typeface="+mj-ea"/>
                <a:cs typeface="+mj-cs"/>
              </a:rPr>
            </a:br>
            <a:r>
              <a:rPr kumimoji="0" lang="fr-CA" sz="4000" b="1" i="0" u="none" strike="noStrike" kern="1200" cap="none" spc="0" normalizeH="0" baseline="0" noProof="0">
                <a:ln>
                  <a:noFill/>
                </a:ln>
                <a:solidFill>
                  <a:prstClr val="black"/>
                </a:solidFill>
                <a:effectLst/>
                <a:uLnTx/>
                <a:uFillTx/>
                <a:latin typeface="Overpass" pitchFamily="2" charset="0"/>
                <a:ea typeface="+mj-ea"/>
                <a:cs typeface="+mj-cs"/>
              </a:rPr>
              <a:t>EN DÉVELOPPEMENT</a:t>
            </a:r>
          </a:p>
        </p:txBody>
      </p:sp>
      <p:pic>
        <p:nvPicPr>
          <p:cNvPr id="5" name="Image 4">
            <a:extLst>
              <a:ext uri="{FF2B5EF4-FFF2-40B4-BE49-F238E27FC236}">
                <a16:creationId xmlns:a16="http://schemas.microsoft.com/office/drawing/2014/main" id="{12BCAB73-796D-1033-D891-71BA5A2A3382}"/>
              </a:ext>
            </a:extLst>
          </p:cNvPr>
          <p:cNvPicPr>
            <a:picLocks noChangeAspect="1"/>
          </p:cNvPicPr>
          <p:nvPr>
            <p:custDataLst>
              <p:tags r:id="rId4"/>
            </p:custDataLst>
          </p:nvPr>
        </p:nvPicPr>
        <p:blipFill rotWithShape="1">
          <a:blip r:embed="rId8"/>
          <a:srcRect l="20875" b="47373"/>
          <a:stretch/>
        </p:blipFill>
        <p:spPr>
          <a:xfrm rot="5400000">
            <a:off x="-422943" y="422943"/>
            <a:ext cx="2865186" cy="2019300"/>
          </a:xfrm>
          <a:prstGeom prst="rect">
            <a:avLst/>
          </a:prstGeom>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1D8940EB-30AF-FCE1-3CBC-33B422DE9D27}"/>
              </a:ext>
            </a:extLst>
          </p:cNvPr>
          <p:cNvPicPr>
            <a:picLocks noChangeAspect="1"/>
          </p:cNvPicPr>
          <p:nvPr>
            <p:custDataLst>
              <p:tags r:id="rId5"/>
            </p:custDataLst>
          </p:nvPr>
        </p:nvPicPr>
        <p:blipFill>
          <a:blip r:embed="rId9"/>
          <a:stretch>
            <a:fillRect/>
          </a:stretch>
        </p:blipFill>
        <p:spPr>
          <a:xfrm>
            <a:off x="10471552" y="6067424"/>
            <a:ext cx="1365139" cy="561365"/>
          </a:xfrm>
          <a:prstGeom prst="rect">
            <a:avLst/>
          </a:prstGeom>
        </p:spPr>
      </p:pic>
      <p:sp>
        <p:nvSpPr>
          <p:cNvPr id="2" name="Espace réservé du contenu 2">
            <a:extLst>
              <a:ext uri="{FF2B5EF4-FFF2-40B4-BE49-F238E27FC236}">
                <a16:creationId xmlns:a16="http://schemas.microsoft.com/office/drawing/2014/main" id="{A6BB1CE5-E2FB-DE5F-C0D0-A4A36C94EC73}"/>
              </a:ext>
            </a:extLst>
          </p:cNvPr>
          <p:cNvSpPr txBox="1">
            <a:spLocks/>
          </p:cNvSpPr>
          <p:nvPr>
            <p:custDataLst>
              <p:tags r:id="rId6"/>
            </p:custDataLst>
          </p:nvPr>
        </p:nvSpPr>
        <p:spPr>
          <a:xfrm>
            <a:off x="699665" y="5064112"/>
            <a:ext cx="11023903" cy="7899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E30513"/>
              </a:buClr>
              <a:buFont typeface="Arial" panose="020B0604020202020204" pitchFamily="34" charset="0"/>
              <a:buNone/>
            </a:pPr>
            <a:r>
              <a:rPr lang="fr-CA" b="1">
                <a:latin typeface="Overpass"/>
                <a:cs typeface="Calibri" panose="020F0502020204030204"/>
              </a:rPr>
              <a:t>Quel est le rôle des conseillers dans le processus de conception?</a:t>
            </a:r>
          </a:p>
        </p:txBody>
      </p:sp>
    </p:spTree>
    <p:custDataLst>
      <p:tags r:id="rId1"/>
    </p:custDataLst>
    <p:extLst>
      <p:ext uri="{BB962C8B-B14F-4D97-AF65-F5344CB8AC3E}">
        <p14:creationId xmlns:p14="http://schemas.microsoft.com/office/powerpoint/2010/main" val="3585789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82B9F4-7D1A-4AEC-914E-65CBE8A1E7E8}"/>
              </a:ext>
            </a:extLst>
          </p:cNvPr>
          <p:cNvSpPr>
            <a:spLocks noGrp="1"/>
          </p:cNvSpPr>
          <p:nvPr>
            <p:ph idx="4294967295"/>
            <p:custDataLst>
              <p:tags r:id="rId2"/>
            </p:custDataLst>
          </p:nvPr>
        </p:nvSpPr>
        <p:spPr>
          <a:xfrm>
            <a:off x="5605463" y="1536700"/>
            <a:ext cx="6586537" cy="3784600"/>
          </a:xfrm>
        </p:spPr>
        <p:txBody>
          <a:bodyPr>
            <a:normAutofit/>
          </a:bodyPr>
          <a:lstStyle/>
          <a:p>
            <a:pPr marL="0" indent="0">
              <a:buNone/>
            </a:pPr>
            <a:endParaRPr lang="fr-CA" sz="2000"/>
          </a:p>
          <a:p>
            <a:pPr marL="0" indent="0">
              <a:buNone/>
            </a:pPr>
            <a:endParaRPr lang="fr-CA" sz="2000"/>
          </a:p>
        </p:txBody>
      </p:sp>
      <p:pic>
        <p:nvPicPr>
          <p:cNvPr id="5" name="Picture 4">
            <a:extLst>
              <a:ext uri="{FF2B5EF4-FFF2-40B4-BE49-F238E27FC236}">
                <a16:creationId xmlns:a16="http://schemas.microsoft.com/office/drawing/2014/main" id="{AA4C4E07-18EB-C070-EC46-C3EAD7C04AAE}"/>
              </a:ext>
            </a:extLst>
          </p:cNvPr>
          <p:cNvPicPr>
            <a:picLocks noChangeAspect="1"/>
          </p:cNvPicPr>
          <p:nvPr>
            <p:custDataLst>
              <p:tags r:id="rId3"/>
            </p:custDataLst>
          </p:nvPr>
        </p:nvPicPr>
        <p:blipFill rotWithShape="1">
          <a:blip r:embed="rId11">
            <a:extLst>
              <a:ext uri="{28A0092B-C50C-407E-A947-70E740481C1C}">
                <a14:useLocalDpi xmlns:a14="http://schemas.microsoft.com/office/drawing/2010/main" val="0"/>
              </a:ext>
            </a:extLst>
          </a:blip>
          <a:srcRect l="46192" r="6898"/>
          <a:stretch/>
        </p:blipFill>
        <p:spPr>
          <a:xfrm>
            <a:off x="6975451" y="0"/>
            <a:ext cx="5216549" cy="6857990"/>
          </a:xfrm>
          <a:prstGeom prst="rect">
            <a:avLst/>
          </a:prstGeom>
          <a:effectLst>
            <a:outerShdw blurRad="50800" dist="38100" dir="10800000" algn="r" rotWithShape="0">
              <a:prstClr val="black">
                <a:alpha val="40000"/>
              </a:prstClr>
            </a:outerShdw>
          </a:effectLst>
        </p:spPr>
      </p:pic>
      <p:sp>
        <p:nvSpPr>
          <p:cNvPr id="22" name="Titre 1">
            <a:extLst>
              <a:ext uri="{FF2B5EF4-FFF2-40B4-BE49-F238E27FC236}">
                <a16:creationId xmlns:a16="http://schemas.microsoft.com/office/drawing/2014/main" id="{40E72613-B7F0-1452-435B-8AA8D195B9AD}"/>
              </a:ext>
            </a:extLst>
          </p:cNvPr>
          <p:cNvSpPr txBox="1">
            <a:spLocks/>
          </p:cNvSpPr>
          <p:nvPr>
            <p:custDataLst>
              <p:tags r:id="rId4"/>
            </p:custDataLst>
          </p:nvPr>
        </p:nvSpPr>
        <p:spPr>
          <a:xfrm>
            <a:off x="1216475" y="659608"/>
            <a:ext cx="3476467"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800" b="1">
                <a:solidFill>
                  <a:srgbClr val="E30513"/>
                </a:solidFill>
                <a:effectLst>
                  <a:outerShdw blurRad="50800" dist="38100" dir="2700000" algn="tl" rotWithShape="0">
                    <a:prstClr val="black"/>
                  </a:outerShdw>
                </a:effectLst>
                <a:latin typeface="Overpass" pitchFamily="2" charset="0"/>
              </a:rPr>
              <a:t>QUESTION</a:t>
            </a:r>
          </a:p>
        </p:txBody>
      </p:sp>
      <p:sp>
        <p:nvSpPr>
          <p:cNvPr id="2" name="Titre 1">
            <a:extLst>
              <a:ext uri="{FF2B5EF4-FFF2-40B4-BE49-F238E27FC236}">
                <a16:creationId xmlns:a16="http://schemas.microsoft.com/office/drawing/2014/main" id="{335232E9-3034-7048-1A8F-AFCB88E8925C}"/>
              </a:ext>
            </a:extLst>
          </p:cNvPr>
          <p:cNvSpPr>
            <a:spLocks noGrp="1"/>
          </p:cNvSpPr>
          <p:nvPr>
            <p:ph type="title" idx="4294967295"/>
            <p:custDataLst>
              <p:tags r:id="rId5"/>
            </p:custDataLst>
          </p:nvPr>
        </p:nvSpPr>
        <p:spPr>
          <a:xfrm>
            <a:off x="222637" y="2338103"/>
            <a:ext cx="6328627" cy="1375235"/>
          </a:xfrm>
        </p:spPr>
        <p:txBody>
          <a:bodyPr anchor="t" anchorCtr="0">
            <a:noAutofit/>
          </a:bodyPr>
          <a:lstStyle/>
          <a:p>
            <a:pPr>
              <a:lnSpc>
                <a:spcPct val="100000"/>
              </a:lnSpc>
              <a:spcBef>
                <a:spcPts val="2400"/>
              </a:spcBef>
            </a:pPr>
            <a:r>
              <a:rPr lang="fr-CA" sz="2800" dirty="0">
                <a:latin typeface="Overpass" pitchFamily="2" charset="0"/>
              </a:rPr>
              <a:t>À main levée, êtes-vous impliqué(e)s dans la définition du projet de conception des formations? </a:t>
            </a:r>
            <a:endParaRPr lang="fr-CA" sz="2400" dirty="0">
              <a:latin typeface="Overpass" pitchFamily="2" charset="0"/>
            </a:endParaRPr>
          </a:p>
        </p:txBody>
      </p:sp>
      <p:sp>
        <p:nvSpPr>
          <p:cNvPr id="36" name="Titre 1">
            <a:extLst>
              <a:ext uri="{FF2B5EF4-FFF2-40B4-BE49-F238E27FC236}">
                <a16:creationId xmlns:a16="http://schemas.microsoft.com/office/drawing/2014/main" id="{165ED586-4786-7DCB-E423-17CF27B73816}"/>
              </a:ext>
            </a:extLst>
          </p:cNvPr>
          <p:cNvSpPr txBox="1">
            <a:spLocks/>
          </p:cNvSpPr>
          <p:nvPr>
            <p:custDataLst>
              <p:tags r:id="rId6"/>
            </p:custDataLst>
          </p:nvPr>
        </p:nvSpPr>
        <p:spPr>
          <a:xfrm>
            <a:off x="504831" y="3884655"/>
            <a:ext cx="5989506" cy="96161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2400"/>
              </a:spcBef>
            </a:pPr>
            <a:r>
              <a:rPr lang="fr-CA" sz="2400">
                <a:latin typeface="Overpass" pitchFamily="2" charset="0"/>
              </a:rPr>
              <a:t>(échéancier, budget, design pédagogique, ressources humaines, livrables)</a:t>
            </a:r>
          </a:p>
        </p:txBody>
      </p:sp>
      <p:grpSp>
        <p:nvGrpSpPr>
          <p:cNvPr id="37" name="Groupe 36">
            <a:extLst>
              <a:ext uri="{FF2B5EF4-FFF2-40B4-BE49-F238E27FC236}">
                <a16:creationId xmlns:a16="http://schemas.microsoft.com/office/drawing/2014/main" id="{D6F62611-3296-01C8-C30C-BDB4CFE7776B}"/>
              </a:ext>
            </a:extLst>
          </p:cNvPr>
          <p:cNvGrpSpPr/>
          <p:nvPr>
            <p:custDataLst>
              <p:tags r:id="rId7"/>
            </p:custDataLst>
          </p:nvPr>
        </p:nvGrpSpPr>
        <p:grpSpPr>
          <a:xfrm>
            <a:off x="207390" y="252072"/>
            <a:ext cx="1110415" cy="1110415"/>
            <a:chOff x="500120" y="2789175"/>
            <a:chExt cx="720000" cy="720000"/>
          </a:xfrm>
          <a:effectLst>
            <a:outerShdw blurRad="50800" dist="38100" dir="2700000" algn="tl" rotWithShape="0">
              <a:prstClr val="black">
                <a:alpha val="50000"/>
              </a:prstClr>
            </a:outerShdw>
          </a:effectLst>
        </p:grpSpPr>
        <p:grpSp>
          <p:nvGrpSpPr>
            <p:cNvPr id="38" name="Groupe 37">
              <a:extLst>
                <a:ext uri="{FF2B5EF4-FFF2-40B4-BE49-F238E27FC236}">
                  <a16:creationId xmlns:a16="http://schemas.microsoft.com/office/drawing/2014/main" id="{A6502ACC-09E3-29D4-DA7C-FE38CB90D006}"/>
                </a:ext>
              </a:extLst>
            </p:cNvPr>
            <p:cNvGrpSpPr/>
            <p:nvPr/>
          </p:nvGrpSpPr>
          <p:grpSpPr>
            <a:xfrm rot="1041883">
              <a:off x="607293" y="2892122"/>
              <a:ext cx="564305" cy="525323"/>
              <a:chOff x="359078" y="256238"/>
              <a:chExt cx="674441" cy="627850"/>
            </a:xfrm>
          </p:grpSpPr>
          <p:sp>
            <p:nvSpPr>
              <p:cNvPr id="40" name="Hexagone 39">
                <a:extLst>
                  <a:ext uri="{FF2B5EF4-FFF2-40B4-BE49-F238E27FC236}">
                    <a16:creationId xmlns:a16="http://schemas.microsoft.com/office/drawing/2014/main" id="{536C7D2A-C5D6-780B-893D-9F5D7E3FD20C}"/>
                  </a:ext>
                </a:extLst>
              </p:cNvPr>
              <p:cNvSpPr/>
              <p:nvPr/>
            </p:nvSpPr>
            <p:spPr>
              <a:xfrm rot="5506314">
                <a:off x="359924" y="299537"/>
                <a:ext cx="627850" cy="541251"/>
              </a:xfrm>
              <a:prstGeom prst="hexagon">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Ellipse 40">
                <a:extLst>
                  <a:ext uri="{FF2B5EF4-FFF2-40B4-BE49-F238E27FC236}">
                    <a16:creationId xmlns:a16="http://schemas.microsoft.com/office/drawing/2014/main" id="{D0DE4831-25CE-257E-CAD2-8843729A880F}"/>
                  </a:ext>
                </a:extLst>
              </p:cNvPr>
              <p:cNvSpPr/>
              <p:nvPr/>
            </p:nvSpPr>
            <p:spPr>
              <a:xfrm rot="4183631">
                <a:off x="810651" y="596159"/>
                <a:ext cx="222868" cy="222868"/>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Ellipse 41">
                <a:extLst>
                  <a:ext uri="{FF2B5EF4-FFF2-40B4-BE49-F238E27FC236}">
                    <a16:creationId xmlns:a16="http://schemas.microsoft.com/office/drawing/2014/main" id="{21A578B6-69B5-0FA7-AC98-04C99A4D3222}"/>
                  </a:ext>
                </a:extLst>
              </p:cNvPr>
              <p:cNvSpPr/>
              <p:nvPr/>
            </p:nvSpPr>
            <p:spPr>
              <a:xfrm rot="4183631">
                <a:off x="359078" y="520417"/>
                <a:ext cx="105239" cy="105240"/>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Ellipse 42">
                <a:extLst>
                  <a:ext uri="{FF2B5EF4-FFF2-40B4-BE49-F238E27FC236}">
                    <a16:creationId xmlns:a16="http://schemas.microsoft.com/office/drawing/2014/main" id="{1F2BD27C-43F3-88E8-669F-A39DFFD70426}"/>
                  </a:ext>
                </a:extLst>
              </p:cNvPr>
              <p:cNvSpPr/>
              <p:nvPr/>
            </p:nvSpPr>
            <p:spPr>
              <a:xfrm rot="4183631">
                <a:off x="738186" y="259466"/>
                <a:ext cx="127363" cy="127363"/>
              </a:xfrm>
              <a:prstGeom prst="ellipse">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39" name="Arc 38">
              <a:extLst>
                <a:ext uri="{FF2B5EF4-FFF2-40B4-BE49-F238E27FC236}">
                  <a16:creationId xmlns:a16="http://schemas.microsoft.com/office/drawing/2014/main" id="{EBA6D71A-5A45-14D8-4937-5ABB1A3FCF28}"/>
                </a:ext>
              </a:extLst>
            </p:cNvPr>
            <p:cNvSpPr/>
            <p:nvPr/>
          </p:nvSpPr>
          <p:spPr>
            <a:xfrm rot="13902298">
              <a:off x="500120" y="2789175"/>
              <a:ext cx="720000" cy="720000"/>
            </a:xfrm>
            <a:prstGeom prst="arc">
              <a:avLst>
                <a:gd name="adj1" fmla="val 17488030"/>
                <a:gd name="adj2" fmla="val 3474387"/>
              </a:avLst>
            </a:prstGeom>
            <a:ln w="12700">
              <a:solidFill>
                <a:srgbClr val="FFC1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pic>
        <p:nvPicPr>
          <p:cNvPr id="56" name="Image 55">
            <a:extLst>
              <a:ext uri="{FF2B5EF4-FFF2-40B4-BE49-F238E27FC236}">
                <a16:creationId xmlns:a16="http://schemas.microsoft.com/office/drawing/2014/main" id="{7D347D99-960A-D848-AA4A-99A2B9E003D2}"/>
              </a:ext>
            </a:extLst>
          </p:cNvPr>
          <p:cNvPicPr>
            <a:picLocks noChangeAspect="1"/>
          </p:cNvPicPr>
          <p:nvPr>
            <p:custDataLst>
              <p:tags r:id="rId8"/>
            </p:custDataLst>
          </p:nvPr>
        </p:nvPicPr>
        <p:blipFill>
          <a:blip r:embed="rId12"/>
          <a:stretch>
            <a:fillRect/>
          </a:stretch>
        </p:blipFill>
        <p:spPr>
          <a:xfrm>
            <a:off x="492278" y="6067424"/>
            <a:ext cx="1365139" cy="561365"/>
          </a:xfrm>
          <a:prstGeom prst="rect">
            <a:avLst/>
          </a:prstGeom>
        </p:spPr>
      </p:pic>
    </p:spTree>
    <p:custDataLst>
      <p:tags r:id="rId1"/>
    </p:custDataLst>
    <p:extLst>
      <p:ext uri="{BB962C8B-B14F-4D97-AF65-F5344CB8AC3E}">
        <p14:creationId xmlns:p14="http://schemas.microsoft.com/office/powerpoint/2010/main" val="2849159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B1309E7F-F273-A15D-CC56-F6057266E4BD}"/>
              </a:ext>
            </a:extLst>
          </p:cNvPr>
          <p:cNvGrpSpPr/>
          <p:nvPr>
            <p:custDataLst>
              <p:tags r:id="rId2"/>
            </p:custDataLst>
          </p:nvPr>
        </p:nvGrpSpPr>
        <p:grpSpPr>
          <a:xfrm>
            <a:off x="1094494" y="312304"/>
            <a:ext cx="10003012" cy="6073257"/>
            <a:chOff x="133944" y="248507"/>
            <a:chExt cx="10170726" cy="6175083"/>
          </a:xfrm>
        </p:grpSpPr>
        <p:grpSp>
          <p:nvGrpSpPr>
            <p:cNvPr id="3" name="Groupe 2">
              <a:extLst>
                <a:ext uri="{FF2B5EF4-FFF2-40B4-BE49-F238E27FC236}">
                  <a16:creationId xmlns:a16="http://schemas.microsoft.com/office/drawing/2014/main" id="{810E0D62-DD7E-40B8-DB6C-CE5CD0BC4C99}"/>
                </a:ext>
              </a:extLst>
            </p:cNvPr>
            <p:cNvGrpSpPr/>
            <p:nvPr/>
          </p:nvGrpSpPr>
          <p:grpSpPr>
            <a:xfrm>
              <a:off x="133944" y="248507"/>
              <a:ext cx="10170726" cy="6175083"/>
              <a:chOff x="149087" y="-424291"/>
              <a:chExt cx="11963561" cy="7263590"/>
            </a:xfrm>
          </p:grpSpPr>
          <p:pic>
            <p:nvPicPr>
              <p:cNvPr id="9" name="Image 8">
                <a:extLst>
                  <a:ext uri="{FF2B5EF4-FFF2-40B4-BE49-F238E27FC236}">
                    <a16:creationId xmlns:a16="http://schemas.microsoft.com/office/drawing/2014/main" id="{41AE3247-D930-8EA9-A24D-3D08342F0E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87" y="-424291"/>
                <a:ext cx="11963561" cy="7263590"/>
              </a:xfrm>
              <a:prstGeom prst="rect">
                <a:avLst/>
              </a:prstGeom>
            </p:spPr>
          </p:pic>
          <p:sp>
            <p:nvSpPr>
              <p:cNvPr id="2" name="Rectangle : coins arrondis 1">
                <a:extLst>
                  <a:ext uri="{FF2B5EF4-FFF2-40B4-BE49-F238E27FC236}">
                    <a16:creationId xmlns:a16="http://schemas.microsoft.com/office/drawing/2014/main" id="{934730EB-F3A0-B2CE-C44E-DE413AA7EF6B}"/>
                  </a:ext>
                </a:extLst>
              </p:cNvPr>
              <p:cNvSpPr/>
              <p:nvPr/>
            </p:nvSpPr>
            <p:spPr>
              <a:xfrm>
                <a:off x="453614" y="697584"/>
                <a:ext cx="1987826" cy="5043340"/>
              </a:xfrm>
              <a:prstGeom prst="roundRect">
                <a:avLst/>
              </a:prstGeom>
              <a:noFill/>
              <a:ln w="38100">
                <a:solidFill>
                  <a:srgbClr val="E3051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6" name="Rectangle 5">
              <a:extLst>
                <a:ext uri="{FF2B5EF4-FFF2-40B4-BE49-F238E27FC236}">
                  <a16:creationId xmlns:a16="http://schemas.microsoft.com/office/drawing/2014/main" id="{BEC3A3CD-A766-0037-113C-890ABDB462EA}"/>
                </a:ext>
              </a:extLst>
            </p:cNvPr>
            <p:cNvSpPr/>
            <p:nvPr/>
          </p:nvSpPr>
          <p:spPr>
            <a:xfrm>
              <a:off x="10030120" y="6099142"/>
              <a:ext cx="274550" cy="324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4" name="Rectangle 3">
            <a:extLst>
              <a:ext uri="{FF2B5EF4-FFF2-40B4-BE49-F238E27FC236}">
                <a16:creationId xmlns:a16="http://schemas.microsoft.com/office/drawing/2014/main" id="{66EF952B-6F64-4D0B-7858-F9F9CBEF3EBC}"/>
              </a:ext>
            </a:extLst>
          </p:cNvPr>
          <p:cNvSpPr/>
          <p:nvPr>
            <p:custDataLst>
              <p:tags r:id="rId3"/>
            </p:custDataLst>
          </p:nvPr>
        </p:nvSpPr>
        <p:spPr>
          <a:xfrm>
            <a:off x="0" y="0"/>
            <a:ext cx="12192000" cy="229211"/>
          </a:xfrm>
          <a:prstGeom prst="rect">
            <a:avLst/>
          </a:prstGeom>
          <a:solidFill>
            <a:srgbClr val="FFC10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a:extLst>
              <a:ext uri="{FF2B5EF4-FFF2-40B4-BE49-F238E27FC236}">
                <a16:creationId xmlns:a16="http://schemas.microsoft.com/office/drawing/2014/main" id="{46E57B57-7EC5-E98C-9730-BBF089046246}"/>
              </a:ext>
            </a:extLst>
          </p:cNvPr>
          <p:cNvPicPr>
            <a:picLocks noChangeAspect="1"/>
          </p:cNvPicPr>
          <p:nvPr>
            <p:custDataLst>
              <p:tags r:id="rId4"/>
            </p:custDataLst>
          </p:nvPr>
        </p:nvPicPr>
        <p:blipFill>
          <a:blip r:embed="rId8"/>
          <a:stretch>
            <a:fillRect/>
          </a:stretch>
        </p:blipFill>
        <p:spPr>
          <a:xfrm>
            <a:off x="10729984" y="6173695"/>
            <a:ext cx="1106707" cy="455094"/>
          </a:xfrm>
          <a:prstGeom prst="rect">
            <a:avLst/>
          </a:prstGeom>
        </p:spPr>
      </p:pic>
    </p:spTree>
    <p:custDataLst>
      <p:tags r:id="rId1"/>
    </p:custDataLst>
    <p:extLst>
      <p:ext uri="{BB962C8B-B14F-4D97-AF65-F5344CB8AC3E}">
        <p14:creationId xmlns:p14="http://schemas.microsoft.com/office/powerpoint/2010/main" val="4227398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131A76-60F9-F987-391E-BA27A178587E}"/>
              </a:ext>
            </a:extLst>
          </p:cNvPr>
          <p:cNvSpPr>
            <a:spLocks noGrp="1"/>
          </p:cNvSpPr>
          <p:nvPr>
            <p:ph idx="1"/>
            <p:custDataLst>
              <p:tags r:id="rId2"/>
            </p:custDataLst>
          </p:nvPr>
        </p:nvSpPr>
        <p:spPr>
          <a:xfrm>
            <a:off x="2378402" y="2436671"/>
            <a:ext cx="9813598" cy="3587058"/>
          </a:xfrm>
        </p:spPr>
        <p:txBody>
          <a:bodyPr vert="horz" lIns="91440" tIns="45720" rIns="91440" bIns="45720" rtlCol="0" anchor="t">
            <a:noAutofit/>
          </a:bodyPr>
          <a:lstStyle/>
          <a:p>
            <a:pPr marL="0" indent="0">
              <a:lnSpc>
                <a:spcPct val="100000"/>
              </a:lnSpc>
              <a:spcBef>
                <a:spcPts val="0"/>
              </a:spcBef>
              <a:spcAft>
                <a:spcPts val="1800"/>
              </a:spcAft>
              <a:buNone/>
            </a:pPr>
            <a:r>
              <a:rPr lang="fr-CA" sz="2600" b="1">
                <a:latin typeface="Overpass"/>
                <a:cs typeface="Calibri" panose="020F0502020204030204"/>
              </a:rPr>
              <a:t>Dès la définition du projet :</a:t>
            </a:r>
          </a:p>
          <a:p>
            <a:pPr marL="358775">
              <a:lnSpc>
                <a:spcPct val="100000"/>
              </a:lnSpc>
              <a:spcBef>
                <a:spcPts val="0"/>
              </a:spcBef>
              <a:spcAft>
                <a:spcPts val="600"/>
              </a:spcAft>
              <a:buClr>
                <a:srgbClr val="FFC103"/>
              </a:buClr>
            </a:pPr>
            <a:r>
              <a:rPr lang="fr-CA" sz="2200">
                <a:latin typeface="Overpass"/>
                <a:cs typeface="Arial"/>
              </a:rPr>
              <a:t>Établir notre crédibilité et faire valoir la richesse de notre expertise</a:t>
            </a:r>
          </a:p>
          <a:p>
            <a:pPr marL="358775">
              <a:lnSpc>
                <a:spcPct val="100000"/>
              </a:lnSpc>
              <a:spcBef>
                <a:spcPts val="0"/>
              </a:spcBef>
              <a:spcAft>
                <a:spcPts val="600"/>
              </a:spcAft>
              <a:buClr>
                <a:srgbClr val="FFC103"/>
              </a:buClr>
            </a:pPr>
            <a:r>
              <a:rPr lang="fr-CA" sz="2200">
                <a:latin typeface="Overpass"/>
                <a:cs typeface="Arial"/>
              </a:rPr>
              <a:t>Bonifier la proposition au client (innovation, caractère distinctif)</a:t>
            </a:r>
          </a:p>
          <a:p>
            <a:pPr marL="358775">
              <a:lnSpc>
                <a:spcPct val="100000"/>
              </a:lnSpc>
              <a:spcBef>
                <a:spcPts val="0"/>
              </a:spcBef>
              <a:spcAft>
                <a:spcPts val="600"/>
              </a:spcAft>
              <a:buClr>
                <a:srgbClr val="FFC103"/>
              </a:buClr>
            </a:pPr>
            <a:r>
              <a:rPr lang="fr-CA" sz="2200">
                <a:latin typeface="Overpass"/>
                <a:cs typeface="Arial"/>
              </a:rPr>
              <a:t>Assurer une proposition faisable/réaliste </a:t>
            </a:r>
          </a:p>
          <a:p>
            <a:pPr marL="358775">
              <a:lnSpc>
                <a:spcPct val="100000"/>
              </a:lnSpc>
              <a:spcBef>
                <a:spcPts val="0"/>
              </a:spcBef>
              <a:spcAft>
                <a:spcPts val="600"/>
              </a:spcAft>
              <a:buClr>
                <a:srgbClr val="FFC103"/>
              </a:buClr>
            </a:pPr>
            <a:r>
              <a:rPr lang="fr-CA" sz="2200">
                <a:latin typeface="Overpass"/>
                <a:cs typeface="Arial"/>
              </a:rPr>
              <a:t>Préparer le client aux étapes à venir (il sera un meilleur collaborateur)</a:t>
            </a:r>
          </a:p>
          <a:p>
            <a:pPr marL="358775">
              <a:lnSpc>
                <a:spcPct val="100000"/>
              </a:lnSpc>
              <a:spcBef>
                <a:spcPts val="0"/>
              </a:spcBef>
              <a:spcAft>
                <a:spcPts val="600"/>
              </a:spcAft>
              <a:buClr>
                <a:srgbClr val="FFC103"/>
              </a:buClr>
            </a:pPr>
            <a:r>
              <a:rPr lang="fr-CA" sz="2200">
                <a:latin typeface="Overpass"/>
                <a:cs typeface="Arial"/>
              </a:rPr>
              <a:t>Établir un langage commun qui sera maintenu tout au long du projet</a:t>
            </a:r>
          </a:p>
          <a:p>
            <a:pPr marL="358775">
              <a:lnSpc>
                <a:spcPct val="100000"/>
              </a:lnSpc>
              <a:spcBef>
                <a:spcPts val="0"/>
              </a:spcBef>
              <a:spcAft>
                <a:spcPts val="600"/>
              </a:spcAft>
              <a:buClr>
                <a:srgbClr val="FFC103"/>
              </a:buClr>
            </a:pPr>
            <a:r>
              <a:rPr lang="fr-CA" sz="2200">
                <a:effectLst/>
                <a:latin typeface="Overpass"/>
                <a:ea typeface="Calibri" panose="020F0502020204030204" pitchFamily="34" charset="0"/>
                <a:cs typeface="Arial"/>
              </a:rPr>
              <a:t>Diminuer les risques en matière de gestion de projet et favoriser </a:t>
            </a:r>
            <a:br>
              <a:rPr lang="fr-CA" sz="2200">
                <a:effectLst/>
                <a:latin typeface="Overpass"/>
                <a:ea typeface="Calibri" panose="020F0502020204030204" pitchFamily="34" charset="0"/>
                <a:cs typeface="Arial"/>
              </a:rPr>
            </a:br>
            <a:r>
              <a:rPr lang="fr-CA" sz="2200">
                <a:effectLst/>
                <a:latin typeface="Overpass"/>
                <a:ea typeface="Calibri" panose="020F0502020204030204" pitchFamily="34" charset="0"/>
                <a:cs typeface="Arial"/>
              </a:rPr>
              <a:t>l’atteinte des objectifs du client</a:t>
            </a:r>
          </a:p>
        </p:txBody>
      </p:sp>
      <p:sp>
        <p:nvSpPr>
          <p:cNvPr id="4" name="Titre 1">
            <a:extLst>
              <a:ext uri="{FF2B5EF4-FFF2-40B4-BE49-F238E27FC236}">
                <a16:creationId xmlns:a16="http://schemas.microsoft.com/office/drawing/2014/main" id="{8627341C-7D0A-2058-D0F4-D0955E1B79D4}"/>
              </a:ext>
            </a:extLst>
          </p:cNvPr>
          <p:cNvSpPr txBox="1">
            <a:spLocks/>
          </p:cNvSpPr>
          <p:nvPr>
            <p:custDataLst>
              <p:tags r:id="rId3"/>
            </p:custDataLst>
          </p:nvPr>
        </p:nvSpPr>
        <p:spPr>
          <a:xfrm>
            <a:off x="2393005" y="439481"/>
            <a:ext cx="9115425" cy="1189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fr-CA" sz="3400" b="1">
                <a:latin typeface="Overpass" pitchFamily="2" charset="0"/>
              </a:rPr>
              <a:t>L’IMPORTANCE DE TRAVAILLER </a:t>
            </a:r>
            <a:br>
              <a:rPr lang="fr-CA" sz="3400" b="1">
                <a:latin typeface="Overpass" pitchFamily="2" charset="0"/>
              </a:rPr>
            </a:br>
            <a:r>
              <a:rPr lang="fr-CA" sz="3400" b="1">
                <a:latin typeface="Overpass" pitchFamily="2" charset="0"/>
              </a:rPr>
              <a:t>EN ÉQUIPE MULTIDISCIPLINAIRE</a:t>
            </a:r>
          </a:p>
        </p:txBody>
      </p:sp>
      <p:pic>
        <p:nvPicPr>
          <p:cNvPr id="5" name="Image 4">
            <a:extLst>
              <a:ext uri="{FF2B5EF4-FFF2-40B4-BE49-F238E27FC236}">
                <a16:creationId xmlns:a16="http://schemas.microsoft.com/office/drawing/2014/main" id="{E6D0D430-B995-722F-66B5-685D90007B5D}"/>
              </a:ext>
            </a:extLst>
          </p:cNvPr>
          <p:cNvPicPr>
            <a:picLocks noChangeAspect="1"/>
          </p:cNvPicPr>
          <p:nvPr>
            <p:custDataLst>
              <p:tags r:id="rId4"/>
            </p:custDataLst>
          </p:nvPr>
        </p:nvPicPr>
        <p:blipFill rotWithShape="1">
          <a:blip r:embed="rId8"/>
          <a:srcRect l="20875" b="47373"/>
          <a:stretch/>
        </p:blipFill>
        <p:spPr>
          <a:xfrm rot="5400000">
            <a:off x="-422943" y="422943"/>
            <a:ext cx="2865186" cy="2019300"/>
          </a:xfrm>
          <a:prstGeom prst="rect">
            <a:avLst/>
          </a:prstGeom>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388FBA2A-734A-9C78-B790-CA53A0054B50}"/>
              </a:ext>
            </a:extLst>
          </p:cNvPr>
          <p:cNvPicPr>
            <a:picLocks noChangeAspect="1"/>
          </p:cNvPicPr>
          <p:nvPr>
            <p:custDataLst>
              <p:tags r:id="rId5"/>
            </p:custDataLst>
          </p:nvPr>
        </p:nvPicPr>
        <p:blipFill>
          <a:blip r:embed="rId9"/>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377689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131A76-60F9-F987-391E-BA27A178587E}"/>
              </a:ext>
            </a:extLst>
          </p:cNvPr>
          <p:cNvSpPr>
            <a:spLocks noGrp="1"/>
          </p:cNvSpPr>
          <p:nvPr>
            <p:ph idx="1"/>
            <p:custDataLst>
              <p:tags r:id="rId2"/>
            </p:custDataLst>
          </p:nvPr>
        </p:nvSpPr>
        <p:spPr>
          <a:xfrm>
            <a:off x="2393005" y="1996768"/>
            <a:ext cx="10515600" cy="4351338"/>
          </a:xfrm>
        </p:spPr>
        <p:txBody>
          <a:bodyPr vert="horz" lIns="91440" tIns="45720" rIns="91440" bIns="45720" rtlCol="0" anchor="t">
            <a:noAutofit/>
          </a:bodyPr>
          <a:lstStyle/>
          <a:p>
            <a:pPr marL="0" indent="0">
              <a:lnSpc>
                <a:spcPct val="107000"/>
              </a:lnSpc>
              <a:buNone/>
            </a:pPr>
            <a:r>
              <a:rPr lang="fr-CA" b="1" dirty="0">
                <a:latin typeface="Overpass"/>
                <a:ea typeface="Calibri" panose="020F0502020204030204" pitchFamily="34" charset="0"/>
                <a:cs typeface="Arial"/>
              </a:rPr>
              <a:t>Livrables</a:t>
            </a:r>
            <a:endParaRPr lang="fr-CA" b="1" dirty="0">
              <a:effectLst/>
              <a:latin typeface="Overpass"/>
              <a:ea typeface="Calibri" panose="020F0502020204030204" pitchFamily="34" charset="0"/>
              <a:cs typeface="Arial"/>
            </a:endParaRPr>
          </a:p>
          <a:p>
            <a:pPr lvl="1">
              <a:lnSpc>
                <a:spcPct val="107000"/>
              </a:lnSpc>
              <a:buClr>
                <a:srgbClr val="FFC103"/>
              </a:buClr>
            </a:pPr>
            <a:r>
              <a:rPr lang="fr-CA" dirty="0">
                <a:effectLst/>
                <a:latin typeface="Overpass"/>
                <a:ea typeface="Calibri" panose="020F0502020204030204" pitchFamily="34" charset="0"/>
                <a:cs typeface="Arial"/>
              </a:rPr>
              <a:t>Cahier de définition de projet</a:t>
            </a:r>
          </a:p>
          <a:p>
            <a:pPr lvl="2">
              <a:lnSpc>
                <a:spcPct val="107000"/>
              </a:lnSpc>
            </a:pPr>
            <a:r>
              <a:rPr lang="fr-CA" dirty="0">
                <a:effectLst/>
                <a:latin typeface="Overpass"/>
                <a:ea typeface="Calibri" panose="020F0502020204030204" pitchFamily="34" charset="0"/>
                <a:cs typeface="Arial"/>
              </a:rPr>
              <a:t>Grille de décision</a:t>
            </a:r>
          </a:p>
          <a:p>
            <a:pPr lvl="2">
              <a:lnSpc>
                <a:spcPct val="107000"/>
              </a:lnSpc>
            </a:pPr>
            <a:r>
              <a:rPr lang="fr-CA" dirty="0">
                <a:effectLst/>
                <a:latin typeface="Overpass"/>
                <a:ea typeface="Calibri" panose="020F0502020204030204" pitchFamily="34" charset="0"/>
                <a:cs typeface="Arial"/>
              </a:rPr>
              <a:t>Analyse préliminaire</a:t>
            </a:r>
            <a:r>
              <a:rPr lang="fr-CA" dirty="0">
                <a:latin typeface="Overpass"/>
                <a:ea typeface="Calibri" panose="020F0502020204030204" pitchFamily="34" charset="0"/>
                <a:cs typeface="Arial"/>
              </a:rPr>
              <a:t> </a:t>
            </a:r>
            <a:endParaRPr lang="fr-CA" dirty="0">
              <a:effectLst/>
              <a:latin typeface="Overpass" pitchFamily="2" charset="0"/>
              <a:ea typeface="Calibri" panose="020F0502020204030204" pitchFamily="34" charset="0"/>
              <a:cs typeface="Arial" panose="020B0604020202020204" pitchFamily="34" charset="0"/>
            </a:endParaRPr>
          </a:p>
          <a:p>
            <a:pPr lvl="2">
              <a:lnSpc>
                <a:spcPct val="107000"/>
              </a:lnSpc>
            </a:pPr>
            <a:r>
              <a:rPr lang="fr-CA" dirty="0">
                <a:effectLst/>
                <a:latin typeface="Overpass"/>
                <a:ea typeface="Calibri" panose="020F0502020204030204" pitchFamily="34" charset="0"/>
                <a:cs typeface="Arial"/>
              </a:rPr>
              <a:t>Idéation pédagogique</a:t>
            </a:r>
          </a:p>
          <a:p>
            <a:pPr lvl="1">
              <a:lnSpc>
                <a:spcPct val="107000"/>
              </a:lnSpc>
              <a:spcAft>
                <a:spcPts val="800"/>
              </a:spcAft>
              <a:buClr>
                <a:srgbClr val="FFC103"/>
              </a:buClr>
            </a:pPr>
            <a:r>
              <a:rPr lang="fr-CA" dirty="0">
                <a:effectLst/>
                <a:latin typeface="Overpass"/>
                <a:ea typeface="Calibri" panose="020F0502020204030204" pitchFamily="34" charset="0"/>
                <a:cs typeface="Arial"/>
              </a:rPr>
              <a:t>Offre de service</a:t>
            </a:r>
          </a:p>
          <a:p>
            <a:pPr>
              <a:lnSpc>
                <a:spcPct val="107000"/>
              </a:lnSpc>
              <a:spcAft>
                <a:spcPts val="800"/>
              </a:spcAft>
              <a:buClr>
                <a:srgbClr val="E30513"/>
              </a:buClr>
              <a:buSzPct val="110000"/>
            </a:pPr>
            <a:r>
              <a:rPr lang="fr-CA" dirty="0" err="1">
                <a:effectLst/>
                <a:latin typeface="Overpass"/>
                <a:ea typeface="Calibri" panose="020F0502020204030204" pitchFamily="34" charset="0"/>
                <a:cs typeface="Arial"/>
              </a:rPr>
              <a:t>Débreffage</a:t>
            </a:r>
            <a:endParaRPr lang="fr-CA" dirty="0">
              <a:effectLst/>
              <a:latin typeface="Overpass"/>
              <a:ea typeface="Calibri" panose="020F0502020204030204" pitchFamily="34" charset="0"/>
              <a:cs typeface="Arial"/>
            </a:endParaRPr>
          </a:p>
          <a:p>
            <a:pPr>
              <a:lnSpc>
                <a:spcPct val="107000"/>
              </a:lnSpc>
              <a:spcAft>
                <a:spcPts val="800"/>
              </a:spcAft>
              <a:buClr>
                <a:srgbClr val="E30513"/>
              </a:buClr>
              <a:buSzPct val="110000"/>
            </a:pPr>
            <a:r>
              <a:rPr lang="fr-CA" dirty="0">
                <a:latin typeface="Overpass"/>
                <a:ea typeface="Calibri" panose="020F0502020204030204" pitchFamily="34" charset="0"/>
                <a:cs typeface="Arial"/>
              </a:rPr>
              <a:t>Rencontre de démarrage incluant le client</a:t>
            </a:r>
            <a:endParaRPr lang="fr-CA" dirty="0">
              <a:effectLst/>
              <a:latin typeface="Overpass"/>
              <a:ea typeface="Calibri" panose="020F0502020204030204" pitchFamily="34" charset="0"/>
              <a:cs typeface="Arial"/>
            </a:endParaRPr>
          </a:p>
          <a:p>
            <a:endParaRPr lang="fr-CA" sz="1400" dirty="0">
              <a:latin typeface="Overpass" pitchFamily="2" charset="0"/>
            </a:endParaRPr>
          </a:p>
        </p:txBody>
      </p:sp>
      <p:sp>
        <p:nvSpPr>
          <p:cNvPr id="4" name="Titre 1">
            <a:extLst>
              <a:ext uri="{FF2B5EF4-FFF2-40B4-BE49-F238E27FC236}">
                <a16:creationId xmlns:a16="http://schemas.microsoft.com/office/drawing/2014/main" id="{E752EC54-85A7-05AD-37A6-26347894AF2C}"/>
              </a:ext>
            </a:extLst>
          </p:cNvPr>
          <p:cNvSpPr txBox="1">
            <a:spLocks/>
          </p:cNvSpPr>
          <p:nvPr>
            <p:custDataLst>
              <p:tags r:id="rId3"/>
            </p:custDataLst>
          </p:nvPr>
        </p:nvSpPr>
        <p:spPr>
          <a:xfrm>
            <a:off x="2393005" y="439481"/>
            <a:ext cx="9115425" cy="1189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fr-CA" sz="3400" b="1">
                <a:latin typeface="Overpass" pitchFamily="2" charset="0"/>
              </a:rPr>
              <a:t>L’IMPORTANCE DE TRANSMETTRE L’INFORMATION À L'ÉQUIPE</a:t>
            </a:r>
          </a:p>
        </p:txBody>
      </p:sp>
      <p:pic>
        <p:nvPicPr>
          <p:cNvPr id="5" name="Image 4">
            <a:extLst>
              <a:ext uri="{FF2B5EF4-FFF2-40B4-BE49-F238E27FC236}">
                <a16:creationId xmlns:a16="http://schemas.microsoft.com/office/drawing/2014/main" id="{4CFAA081-B046-12C5-F42B-6BC1A87E0ADA}"/>
              </a:ext>
            </a:extLst>
          </p:cNvPr>
          <p:cNvPicPr>
            <a:picLocks noChangeAspect="1"/>
          </p:cNvPicPr>
          <p:nvPr>
            <p:custDataLst>
              <p:tags r:id="rId4"/>
            </p:custDataLst>
          </p:nvPr>
        </p:nvPicPr>
        <p:blipFill rotWithShape="1">
          <a:blip r:embed="rId8"/>
          <a:srcRect l="20875" b="47373"/>
          <a:stretch/>
        </p:blipFill>
        <p:spPr>
          <a:xfrm rot="5400000">
            <a:off x="-422943" y="422943"/>
            <a:ext cx="2865186" cy="2019300"/>
          </a:xfrm>
          <a:prstGeom prst="rect">
            <a:avLst/>
          </a:prstGeom>
          <a:effectLst>
            <a:outerShdw blurRad="50800" dist="38100" dir="2700000" algn="tl" rotWithShape="0">
              <a:prstClr val="black">
                <a:alpha val="40000"/>
              </a:prstClr>
            </a:outerShdw>
          </a:effectLst>
        </p:spPr>
      </p:pic>
      <p:pic>
        <p:nvPicPr>
          <p:cNvPr id="6" name="Image 5">
            <a:extLst>
              <a:ext uri="{FF2B5EF4-FFF2-40B4-BE49-F238E27FC236}">
                <a16:creationId xmlns:a16="http://schemas.microsoft.com/office/drawing/2014/main" id="{F4131823-AA89-0E34-CF27-ACBE6CD9BD46}"/>
              </a:ext>
            </a:extLst>
          </p:cNvPr>
          <p:cNvPicPr>
            <a:picLocks noChangeAspect="1"/>
          </p:cNvPicPr>
          <p:nvPr>
            <p:custDataLst>
              <p:tags r:id="rId5"/>
            </p:custDataLst>
          </p:nvPr>
        </p:nvPicPr>
        <p:blipFill>
          <a:blip r:embed="rId9"/>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1752658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4C4E07-18EB-C070-EC46-C3EAD7C04AAE}"/>
              </a:ext>
            </a:extLst>
          </p:cNvPr>
          <p:cNvPicPr>
            <a:picLocks noChangeAspect="1"/>
          </p:cNvPicPr>
          <p:nvPr>
            <p:custDataLst>
              <p:tags r:id="rId2"/>
            </p:custDataLst>
          </p:nvPr>
        </p:nvPicPr>
        <p:blipFill rotWithShape="1">
          <a:blip r:embed="rId11">
            <a:extLst>
              <a:ext uri="{28A0092B-C50C-407E-A947-70E740481C1C}">
                <a14:useLocalDpi xmlns:a14="http://schemas.microsoft.com/office/drawing/2010/main" val="0"/>
              </a:ext>
            </a:extLst>
          </a:blip>
          <a:srcRect l="46192" r="6898"/>
          <a:stretch/>
        </p:blipFill>
        <p:spPr>
          <a:xfrm>
            <a:off x="6975451" y="0"/>
            <a:ext cx="5216549" cy="6857990"/>
          </a:xfrm>
          <a:prstGeom prst="rect">
            <a:avLst/>
          </a:prstGeom>
          <a:effectLst>
            <a:outerShdw blurRad="50800" dist="38100" dir="10800000" algn="r" rotWithShape="0">
              <a:prstClr val="black">
                <a:alpha val="40000"/>
              </a:prstClr>
            </a:outerShdw>
          </a:effectLst>
        </p:spPr>
      </p:pic>
      <p:sp>
        <p:nvSpPr>
          <p:cNvPr id="22" name="Titre 1">
            <a:extLst>
              <a:ext uri="{FF2B5EF4-FFF2-40B4-BE49-F238E27FC236}">
                <a16:creationId xmlns:a16="http://schemas.microsoft.com/office/drawing/2014/main" id="{40E72613-B7F0-1452-435B-8AA8D195B9AD}"/>
              </a:ext>
            </a:extLst>
          </p:cNvPr>
          <p:cNvSpPr txBox="1">
            <a:spLocks/>
          </p:cNvSpPr>
          <p:nvPr>
            <p:custDataLst>
              <p:tags r:id="rId3"/>
            </p:custDataLst>
          </p:nvPr>
        </p:nvSpPr>
        <p:spPr>
          <a:xfrm>
            <a:off x="1300689" y="588739"/>
            <a:ext cx="5060234"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r-CA" sz="4800" b="1" i="0" u="none" strike="noStrike" kern="1200" cap="none" spc="0" normalizeH="0" baseline="0" noProof="0">
                <a:ln>
                  <a:noFill/>
                </a:ln>
                <a:solidFill>
                  <a:srgbClr val="E30513"/>
                </a:solidFill>
                <a:effectLst>
                  <a:outerShdw blurRad="50800" dist="38100" dir="2700000" algn="tl" rotWithShape="0">
                    <a:prstClr val="black"/>
                  </a:outerShdw>
                </a:effectLst>
                <a:uLnTx/>
                <a:uFillTx/>
                <a:latin typeface="Overpass" pitchFamily="2" charset="0"/>
                <a:ea typeface="+mj-ea"/>
                <a:cs typeface="+mj-cs"/>
              </a:rPr>
              <a:t>DISCUSSION</a:t>
            </a:r>
          </a:p>
        </p:txBody>
      </p:sp>
      <p:sp>
        <p:nvSpPr>
          <p:cNvPr id="2" name="Titre 1">
            <a:extLst>
              <a:ext uri="{FF2B5EF4-FFF2-40B4-BE49-F238E27FC236}">
                <a16:creationId xmlns:a16="http://schemas.microsoft.com/office/drawing/2014/main" id="{335232E9-3034-7048-1A8F-AFCB88E8925C}"/>
              </a:ext>
            </a:extLst>
          </p:cNvPr>
          <p:cNvSpPr>
            <a:spLocks noGrp="1"/>
          </p:cNvSpPr>
          <p:nvPr>
            <p:ph type="title" idx="4294967295"/>
            <p:custDataLst>
              <p:tags r:id="rId4"/>
            </p:custDataLst>
          </p:nvPr>
        </p:nvSpPr>
        <p:spPr>
          <a:xfrm>
            <a:off x="620043" y="1979855"/>
            <a:ext cx="5740880" cy="1531101"/>
          </a:xfrm>
        </p:spPr>
        <p:txBody>
          <a:bodyPr anchor="t" anchorCtr="0">
            <a:noAutofit/>
          </a:bodyPr>
          <a:lstStyle/>
          <a:p>
            <a:pPr marL="342900" indent="-342900">
              <a:lnSpc>
                <a:spcPct val="100000"/>
              </a:lnSpc>
              <a:spcBef>
                <a:spcPts val="0"/>
              </a:spcBef>
              <a:spcAft>
                <a:spcPts val="1200"/>
              </a:spcAft>
              <a:buClr>
                <a:srgbClr val="FFC103"/>
              </a:buClr>
              <a:buSzPct val="110000"/>
              <a:buFont typeface="Arial" panose="020B0604020202020204" pitchFamily="34" charset="0"/>
              <a:buChar char="•"/>
            </a:pPr>
            <a:r>
              <a:rPr lang="fr-CA" sz="2500">
                <a:latin typeface="Overpass" pitchFamily="2" charset="0"/>
              </a:rPr>
              <a:t>Qui participe à la définition de projet dans votre service? Inscrivez le dans la zone de conversation.</a:t>
            </a:r>
            <a:br>
              <a:rPr lang="fr-CA" sz="2500">
                <a:latin typeface="Overpass" pitchFamily="2" charset="0"/>
              </a:rPr>
            </a:br>
            <a:endParaRPr lang="fr-CA" sz="2500">
              <a:latin typeface="Overpass" pitchFamily="2" charset="0"/>
            </a:endParaRPr>
          </a:p>
        </p:txBody>
      </p:sp>
      <p:grpSp>
        <p:nvGrpSpPr>
          <p:cNvPr id="37" name="Groupe 36">
            <a:extLst>
              <a:ext uri="{FF2B5EF4-FFF2-40B4-BE49-F238E27FC236}">
                <a16:creationId xmlns:a16="http://schemas.microsoft.com/office/drawing/2014/main" id="{D6F62611-3296-01C8-C30C-BDB4CFE7776B}"/>
              </a:ext>
            </a:extLst>
          </p:cNvPr>
          <p:cNvGrpSpPr/>
          <p:nvPr>
            <p:custDataLst>
              <p:tags r:id="rId5"/>
            </p:custDataLst>
          </p:nvPr>
        </p:nvGrpSpPr>
        <p:grpSpPr>
          <a:xfrm>
            <a:off x="207390" y="252072"/>
            <a:ext cx="1110415" cy="1110415"/>
            <a:chOff x="500120" y="2789175"/>
            <a:chExt cx="720000" cy="720000"/>
          </a:xfrm>
          <a:effectLst>
            <a:outerShdw blurRad="50800" dist="38100" dir="2700000" algn="tl" rotWithShape="0">
              <a:prstClr val="black">
                <a:alpha val="50000"/>
              </a:prstClr>
            </a:outerShdw>
          </a:effectLst>
        </p:grpSpPr>
        <p:grpSp>
          <p:nvGrpSpPr>
            <p:cNvPr id="38" name="Groupe 37">
              <a:extLst>
                <a:ext uri="{FF2B5EF4-FFF2-40B4-BE49-F238E27FC236}">
                  <a16:creationId xmlns:a16="http://schemas.microsoft.com/office/drawing/2014/main" id="{A6502ACC-09E3-29D4-DA7C-FE38CB90D006}"/>
                </a:ext>
              </a:extLst>
            </p:cNvPr>
            <p:cNvGrpSpPr/>
            <p:nvPr/>
          </p:nvGrpSpPr>
          <p:grpSpPr>
            <a:xfrm rot="1041883">
              <a:off x="607293" y="2892122"/>
              <a:ext cx="564305" cy="525323"/>
              <a:chOff x="359078" y="256238"/>
              <a:chExt cx="674441" cy="627850"/>
            </a:xfrm>
          </p:grpSpPr>
          <p:sp>
            <p:nvSpPr>
              <p:cNvPr id="40" name="Hexagone 39">
                <a:extLst>
                  <a:ext uri="{FF2B5EF4-FFF2-40B4-BE49-F238E27FC236}">
                    <a16:creationId xmlns:a16="http://schemas.microsoft.com/office/drawing/2014/main" id="{536C7D2A-C5D6-780B-893D-9F5D7E3FD20C}"/>
                  </a:ext>
                </a:extLst>
              </p:cNvPr>
              <p:cNvSpPr/>
              <p:nvPr/>
            </p:nvSpPr>
            <p:spPr>
              <a:xfrm rot="5506314">
                <a:off x="359924" y="299537"/>
                <a:ext cx="627850" cy="541251"/>
              </a:xfrm>
              <a:prstGeom prst="hexagon">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D0DE4831-25CE-257E-CAD2-8843729A880F}"/>
                  </a:ext>
                </a:extLst>
              </p:cNvPr>
              <p:cNvSpPr/>
              <p:nvPr/>
            </p:nvSpPr>
            <p:spPr>
              <a:xfrm rot="4183631">
                <a:off x="810651" y="596159"/>
                <a:ext cx="222868" cy="222868"/>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21A578B6-69B5-0FA7-AC98-04C99A4D3222}"/>
                  </a:ext>
                </a:extLst>
              </p:cNvPr>
              <p:cNvSpPr/>
              <p:nvPr/>
            </p:nvSpPr>
            <p:spPr>
              <a:xfrm rot="4183631">
                <a:off x="359078" y="520417"/>
                <a:ext cx="105239" cy="105240"/>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Ellipse 42">
                <a:extLst>
                  <a:ext uri="{FF2B5EF4-FFF2-40B4-BE49-F238E27FC236}">
                    <a16:creationId xmlns:a16="http://schemas.microsoft.com/office/drawing/2014/main" id="{1F2BD27C-43F3-88E8-669F-A39DFFD70426}"/>
                  </a:ext>
                </a:extLst>
              </p:cNvPr>
              <p:cNvSpPr/>
              <p:nvPr/>
            </p:nvSpPr>
            <p:spPr>
              <a:xfrm rot="4183631">
                <a:off x="738186" y="259466"/>
                <a:ext cx="127363" cy="127363"/>
              </a:xfrm>
              <a:prstGeom prst="ellipse">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Arc 38">
              <a:extLst>
                <a:ext uri="{FF2B5EF4-FFF2-40B4-BE49-F238E27FC236}">
                  <a16:creationId xmlns:a16="http://schemas.microsoft.com/office/drawing/2014/main" id="{EBA6D71A-5A45-14D8-4937-5ABB1A3FCF28}"/>
                </a:ext>
              </a:extLst>
            </p:cNvPr>
            <p:cNvSpPr/>
            <p:nvPr/>
          </p:nvSpPr>
          <p:spPr>
            <a:xfrm rot="13902298">
              <a:off x="500120" y="2789175"/>
              <a:ext cx="720000" cy="720000"/>
            </a:xfrm>
            <a:prstGeom prst="arc">
              <a:avLst>
                <a:gd name="adj1" fmla="val 17488030"/>
                <a:gd name="adj2" fmla="val 3474387"/>
              </a:avLst>
            </a:prstGeom>
            <a:ln w="12700">
              <a:solidFill>
                <a:srgbClr val="FFC10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6" name="Image 55">
            <a:extLst>
              <a:ext uri="{FF2B5EF4-FFF2-40B4-BE49-F238E27FC236}">
                <a16:creationId xmlns:a16="http://schemas.microsoft.com/office/drawing/2014/main" id="{7D347D99-960A-D848-AA4A-99A2B9E003D2}"/>
              </a:ext>
            </a:extLst>
          </p:cNvPr>
          <p:cNvPicPr>
            <a:picLocks noChangeAspect="1"/>
          </p:cNvPicPr>
          <p:nvPr>
            <p:custDataLst>
              <p:tags r:id="rId6"/>
            </p:custDataLst>
          </p:nvPr>
        </p:nvPicPr>
        <p:blipFill>
          <a:blip r:embed="rId12"/>
          <a:stretch>
            <a:fillRect/>
          </a:stretch>
        </p:blipFill>
        <p:spPr>
          <a:xfrm>
            <a:off x="492278" y="6067424"/>
            <a:ext cx="1365139" cy="561365"/>
          </a:xfrm>
          <a:prstGeom prst="rect">
            <a:avLst/>
          </a:prstGeom>
        </p:spPr>
      </p:pic>
      <p:sp>
        <p:nvSpPr>
          <p:cNvPr id="4" name="Titre 1">
            <a:extLst>
              <a:ext uri="{FF2B5EF4-FFF2-40B4-BE49-F238E27FC236}">
                <a16:creationId xmlns:a16="http://schemas.microsoft.com/office/drawing/2014/main" id="{F0AD02D5-5C7E-40FB-9F59-4CFD4E08AEB8}"/>
              </a:ext>
            </a:extLst>
          </p:cNvPr>
          <p:cNvSpPr txBox="1">
            <a:spLocks/>
          </p:cNvSpPr>
          <p:nvPr>
            <p:custDataLst>
              <p:tags r:id="rId7"/>
            </p:custDataLst>
          </p:nvPr>
        </p:nvSpPr>
        <p:spPr>
          <a:xfrm>
            <a:off x="585751" y="4261865"/>
            <a:ext cx="5775172" cy="213000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0988" indent="-280988">
              <a:lnSpc>
                <a:spcPct val="100000"/>
              </a:lnSpc>
              <a:spcBef>
                <a:spcPts val="0"/>
              </a:spcBef>
              <a:spcAft>
                <a:spcPts val="1200"/>
              </a:spcAft>
              <a:buClr>
                <a:srgbClr val="FFC103"/>
              </a:buClr>
              <a:buSzPct val="110000"/>
              <a:buFont typeface="Arial" panose="020B0604020202020204" pitchFamily="34" charset="0"/>
              <a:buChar char="•"/>
            </a:pPr>
            <a:endParaRPr lang="fr-CA" sz="2600">
              <a:latin typeface="Overpass" pitchFamily="2" charset="0"/>
            </a:endParaRPr>
          </a:p>
        </p:txBody>
      </p:sp>
      <p:sp>
        <p:nvSpPr>
          <p:cNvPr id="3" name="Titre 1">
            <a:extLst>
              <a:ext uri="{FF2B5EF4-FFF2-40B4-BE49-F238E27FC236}">
                <a16:creationId xmlns:a16="http://schemas.microsoft.com/office/drawing/2014/main" id="{598D1454-D35F-A634-93BE-2221BCA985B7}"/>
              </a:ext>
            </a:extLst>
          </p:cNvPr>
          <p:cNvSpPr txBox="1">
            <a:spLocks/>
          </p:cNvSpPr>
          <p:nvPr>
            <p:custDataLst>
              <p:tags r:id="rId8"/>
            </p:custDataLst>
          </p:nvPr>
        </p:nvSpPr>
        <p:spPr>
          <a:xfrm>
            <a:off x="620043" y="3793583"/>
            <a:ext cx="5740880" cy="137106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spcBef>
                <a:spcPts val="0"/>
              </a:spcBef>
              <a:spcAft>
                <a:spcPts val="1200"/>
              </a:spcAft>
              <a:buClr>
                <a:srgbClr val="FFC103"/>
              </a:buClr>
              <a:buSzPct val="110000"/>
              <a:buFont typeface="Arial" panose="020B0604020202020204" pitchFamily="34" charset="0"/>
              <a:buChar char="•"/>
            </a:pPr>
            <a:r>
              <a:rPr lang="fr-CA" sz="2500" dirty="0">
                <a:latin typeface="Overpass" pitchFamily="2" charset="0"/>
              </a:rPr>
              <a:t>Quelles seraient les solutions au sein de votre service pour améliorer cette étape du processus? </a:t>
            </a:r>
            <a:br>
              <a:rPr lang="fr-CA" sz="2500" dirty="0">
                <a:latin typeface="Overpass" pitchFamily="2" charset="0"/>
              </a:rPr>
            </a:br>
            <a:endParaRPr lang="fr-CA" sz="2500" dirty="0">
              <a:latin typeface="Overpass" pitchFamily="2" charset="0"/>
            </a:endParaRPr>
          </a:p>
        </p:txBody>
      </p:sp>
    </p:spTree>
    <p:custDataLst>
      <p:tags r:id="rId1"/>
    </p:custDataLst>
    <p:extLst>
      <p:ext uri="{BB962C8B-B14F-4D97-AF65-F5344CB8AC3E}">
        <p14:creationId xmlns:p14="http://schemas.microsoft.com/office/powerpoint/2010/main" val="782320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4C4E07-18EB-C070-EC46-C3EAD7C04AAE}"/>
              </a:ext>
            </a:extLst>
          </p:cNvPr>
          <p:cNvPicPr>
            <a:picLocks noChangeAspect="1"/>
          </p:cNvPicPr>
          <p:nvPr>
            <p:custDataLst>
              <p:tags r:id="rId2"/>
            </p:custDataLst>
          </p:nvPr>
        </p:nvPicPr>
        <p:blipFill rotWithShape="1">
          <a:blip r:embed="rId9">
            <a:extLst>
              <a:ext uri="{28A0092B-C50C-407E-A947-70E740481C1C}">
                <a14:useLocalDpi xmlns:a14="http://schemas.microsoft.com/office/drawing/2010/main" val="0"/>
              </a:ext>
            </a:extLst>
          </a:blip>
          <a:srcRect l="46192" r="6898"/>
          <a:stretch/>
        </p:blipFill>
        <p:spPr>
          <a:xfrm>
            <a:off x="6975451" y="0"/>
            <a:ext cx="5216549" cy="6857990"/>
          </a:xfrm>
          <a:prstGeom prst="rect">
            <a:avLst/>
          </a:prstGeom>
          <a:effectLst>
            <a:outerShdw blurRad="50800" dist="38100" dir="10800000" algn="r" rotWithShape="0">
              <a:prstClr val="black">
                <a:alpha val="40000"/>
              </a:prstClr>
            </a:outerShdw>
          </a:effectLst>
        </p:spPr>
      </p:pic>
      <p:sp>
        <p:nvSpPr>
          <p:cNvPr id="22" name="Titre 1">
            <a:extLst>
              <a:ext uri="{FF2B5EF4-FFF2-40B4-BE49-F238E27FC236}">
                <a16:creationId xmlns:a16="http://schemas.microsoft.com/office/drawing/2014/main" id="{40E72613-B7F0-1452-435B-8AA8D195B9AD}"/>
              </a:ext>
            </a:extLst>
          </p:cNvPr>
          <p:cNvSpPr txBox="1">
            <a:spLocks/>
          </p:cNvSpPr>
          <p:nvPr>
            <p:custDataLst>
              <p:tags r:id="rId3"/>
            </p:custDataLst>
          </p:nvPr>
        </p:nvSpPr>
        <p:spPr>
          <a:xfrm>
            <a:off x="683008" y="1917058"/>
            <a:ext cx="5889172" cy="18007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10000"/>
              </a:lnSpc>
              <a:spcBef>
                <a:spcPct val="0"/>
              </a:spcBef>
              <a:spcAft>
                <a:spcPts val="0"/>
              </a:spcAft>
              <a:buClrTx/>
              <a:buSzTx/>
              <a:buFontTx/>
              <a:buNone/>
              <a:tabLst/>
              <a:defRPr/>
            </a:pPr>
            <a:r>
              <a:rPr kumimoji="0" lang="fr-CA" sz="3600" b="1" i="0" u="none" strike="noStrike" kern="1200" cap="none" spc="0" normalizeH="0" baseline="0" noProof="0" dirty="0">
                <a:ln>
                  <a:noFill/>
                </a:ln>
                <a:solidFill>
                  <a:srgbClr val="E30513"/>
                </a:solidFill>
                <a:effectLst>
                  <a:outerShdw blurRad="50800" dist="38100" dir="2700000" algn="tl" rotWithShape="0">
                    <a:prstClr val="black"/>
                  </a:outerShdw>
                </a:effectLst>
                <a:uLnTx/>
                <a:uFillTx/>
                <a:latin typeface="Overpass" pitchFamily="2" charset="0"/>
                <a:ea typeface="+mj-ea"/>
                <a:cs typeface="+mj-cs"/>
              </a:rPr>
              <a:t>QUESTION ET DISCUSSION</a:t>
            </a:r>
          </a:p>
        </p:txBody>
      </p:sp>
      <p:grpSp>
        <p:nvGrpSpPr>
          <p:cNvPr id="37" name="Groupe 36">
            <a:extLst>
              <a:ext uri="{FF2B5EF4-FFF2-40B4-BE49-F238E27FC236}">
                <a16:creationId xmlns:a16="http://schemas.microsoft.com/office/drawing/2014/main" id="{D6F62611-3296-01C8-C30C-BDB4CFE7776B}"/>
              </a:ext>
            </a:extLst>
          </p:cNvPr>
          <p:cNvGrpSpPr/>
          <p:nvPr>
            <p:custDataLst>
              <p:tags r:id="rId4"/>
            </p:custDataLst>
          </p:nvPr>
        </p:nvGrpSpPr>
        <p:grpSpPr>
          <a:xfrm>
            <a:off x="207390" y="252072"/>
            <a:ext cx="1650027" cy="1650027"/>
            <a:chOff x="500120" y="2789175"/>
            <a:chExt cx="720000" cy="720000"/>
          </a:xfrm>
          <a:effectLst>
            <a:outerShdw blurRad="50800" dist="38100" dir="2700000" algn="tl" rotWithShape="0">
              <a:prstClr val="black">
                <a:alpha val="50000"/>
              </a:prstClr>
            </a:outerShdw>
          </a:effectLst>
        </p:grpSpPr>
        <p:grpSp>
          <p:nvGrpSpPr>
            <p:cNvPr id="38" name="Groupe 37">
              <a:extLst>
                <a:ext uri="{FF2B5EF4-FFF2-40B4-BE49-F238E27FC236}">
                  <a16:creationId xmlns:a16="http://schemas.microsoft.com/office/drawing/2014/main" id="{A6502ACC-09E3-29D4-DA7C-FE38CB90D006}"/>
                </a:ext>
              </a:extLst>
            </p:cNvPr>
            <p:cNvGrpSpPr/>
            <p:nvPr/>
          </p:nvGrpSpPr>
          <p:grpSpPr>
            <a:xfrm rot="1041883">
              <a:off x="607293" y="2892122"/>
              <a:ext cx="564305" cy="525323"/>
              <a:chOff x="359078" y="256238"/>
              <a:chExt cx="674441" cy="627850"/>
            </a:xfrm>
          </p:grpSpPr>
          <p:sp>
            <p:nvSpPr>
              <p:cNvPr id="40" name="Hexagone 39">
                <a:extLst>
                  <a:ext uri="{FF2B5EF4-FFF2-40B4-BE49-F238E27FC236}">
                    <a16:creationId xmlns:a16="http://schemas.microsoft.com/office/drawing/2014/main" id="{536C7D2A-C5D6-780B-893D-9F5D7E3FD20C}"/>
                  </a:ext>
                </a:extLst>
              </p:cNvPr>
              <p:cNvSpPr/>
              <p:nvPr/>
            </p:nvSpPr>
            <p:spPr>
              <a:xfrm rot="5506314">
                <a:off x="359924" y="299537"/>
                <a:ext cx="627850" cy="541251"/>
              </a:xfrm>
              <a:prstGeom prst="hexagon">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D0DE4831-25CE-257E-CAD2-8843729A880F}"/>
                  </a:ext>
                </a:extLst>
              </p:cNvPr>
              <p:cNvSpPr/>
              <p:nvPr/>
            </p:nvSpPr>
            <p:spPr>
              <a:xfrm rot="4183631">
                <a:off x="810651" y="596159"/>
                <a:ext cx="222868" cy="222868"/>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21A578B6-69B5-0FA7-AC98-04C99A4D3222}"/>
                  </a:ext>
                </a:extLst>
              </p:cNvPr>
              <p:cNvSpPr/>
              <p:nvPr/>
            </p:nvSpPr>
            <p:spPr>
              <a:xfrm rot="4183631">
                <a:off x="359078" y="520417"/>
                <a:ext cx="105239" cy="105240"/>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Ellipse 42">
                <a:extLst>
                  <a:ext uri="{FF2B5EF4-FFF2-40B4-BE49-F238E27FC236}">
                    <a16:creationId xmlns:a16="http://schemas.microsoft.com/office/drawing/2014/main" id="{1F2BD27C-43F3-88E8-669F-A39DFFD70426}"/>
                  </a:ext>
                </a:extLst>
              </p:cNvPr>
              <p:cNvSpPr/>
              <p:nvPr/>
            </p:nvSpPr>
            <p:spPr>
              <a:xfrm rot="4183631">
                <a:off x="738186" y="259466"/>
                <a:ext cx="127363" cy="127363"/>
              </a:xfrm>
              <a:prstGeom prst="ellipse">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Arc 38">
              <a:extLst>
                <a:ext uri="{FF2B5EF4-FFF2-40B4-BE49-F238E27FC236}">
                  <a16:creationId xmlns:a16="http://schemas.microsoft.com/office/drawing/2014/main" id="{EBA6D71A-5A45-14D8-4937-5ABB1A3FCF28}"/>
                </a:ext>
              </a:extLst>
            </p:cNvPr>
            <p:cNvSpPr/>
            <p:nvPr/>
          </p:nvSpPr>
          <p:spPr>
            <a:xfrm rot="13902298">
              <a:off x="500120" y="2789175"/>
              <a:ext cx="720000" cy="720000"/>
            </a:xfrm>
            <a:prstGeom prst="arc">
              <a:avLst>
                <a:gd name="adj1" fmla="val 17488030"/>
                <a:gd name="adj2" fmla="val 3474387"/>
              </a:avLst>
            </a:prstGeom>
            <a:ln w="12700">
              <a:solidFill>
                <a:srgbClr val="FFC10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6" name="Image 55">
            <a:extLst>
              <a:ext uri="{FF2B5EF4-FFF2-40B4-BE49-F238E27FC236}">
                <a16:creationId xmlns:a16="http://schemas.microsoft.com/office/drawing/2014/main" id="{7D347D99-960A-D848-AA4A-99A2B9E003D2}"/>
              </a:ext>
            </a:extLst>
          </p:cNvPr>
          <p:cNvPicPr>
            <a:picLocks noChangeAspect="1"/>
          </p:cNvPicPr>
          <p:nvPr>
            <p:custDataLst>
              <p:tags r:id="rId5"/>
            </p:custDataLst>
          </p:nvPr>
        </p:nvPicPr>
        <p:blipFill>
          <a:blip r:embed="rId10"/>
          <a:stretch>
            <a:fillRect/>
          </a:stretch>
        </p:blipFill>
        <p:spPr>
          <a:xfrm>
            <a:off x="492278" y="6067424"/>
            <a:ext cx="1365139" cy="561365"/>
          </a:xfrm>
          <a:prstGeom prst="rect">
            <a:avLst/>
          </a:prstGeom>
        </p:spPr>
      </p:pic>
      <p:sp>
        <p:nvSpPr>
          <p:cNvPr id="2" name="Titre 1">
            <a:extLst>
              <a:ext uri="{FF2B5EF4-FFF2-40B4-BE49-F238E27FC236}">
                <a16:creationId xmlns:a16="http://schemas.microsoft.com/office/drawing/2014/main" id="{A8DF5626-1087-B6AC-B213-25878C567612}"/>
              </a:ext>
            </a:extLst>
          </p:cNvPr>
          <p:cNvSpPr txBox="1">
            <a:spLocks/>
          </p:cNvSpPr>
          <p:nvPr>
            <p:custDataLst>
              <p:tags r:id="rId6"/>
            </p:custDataLst>
          </p:nvPr>
        </p:nvSpPr>
        <p:spPr>
          <a:xfrm>
            <a:off x="960892" y="2953309"/>
            <a:ext cx="5333403" cy="172262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1200"/>
              </a:spcAft>
              <a:buClr>
                <a:srgbClr val="FFC103"/>
              </a:buClr>
              <a:buSzPct val="110000"/>
            </a:pPr>
            <a:endParaRPr lang="fr-CA" sz="2500" dirty="0">
              <a:latin typeface="Overpass" pitchFamily="2" charset="0"/>
            </a:endParaRPr>
          </a:p>
        </p:txBody>
      </p:sp>
    </p:spTree>
    <p:custDataLst>
      <p:tags r:id="rId1"/>
    </p:custDataLst>
    <p:extLst>
      <p:ext uri="{BB962C8B-B14F-4D97-AF65-F5344CB8AC3E}">
        <p14:creationId xmlns:p14="http://schemas.microsoft.com/office/powerpoint/2010/main" val="4244006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D23D4F-9870-54CD-9AF5-2B6767EE2FFB}"/>
              </a:ext>
            </a:extLst>
          </p:cNvPr>
          <p:cNvPicPr>
            <a:picLocks noChangeAspect="1"/>
          </p:cNvPicPr>
          <p:nvPr>
            <p:custDataLst>
              <p:tags r:id="rId2"/>
            </p:custDataLst>
          </p:nvPr>
        </p:nvPicPr>
        <p:blipFill rotWithShape="1">
          <a:blip r:embed="rId7"/>
          <a:srcRect l="20875" b="47373"/>
          <a:stretch/>
        </p:blipFill>
        <p:spPr>
          <a:xfrm rot="10800000" flipH="1">
            <a:off x="0" y="0"/>
            <a:ext cx="3293706" cy="2321308"/>
          </a:xfrm>
          <a:prstGeom prst="rect">
            <a:avLst/>
          </a:prstGeom>
          <a:effectLst>
            <a:outerShdw blurRad="50800" dist="38100" dir="2700000" algn="tl" rotWithShape="0">
              <a:prstClr val="black">
                <a:alpha val="40000"/>
              </a:prstClr>
            </a:outerShdw>
          </a:effectLst>
        </p:spPr>
      </p:pic>
      <p:sp>
        <p:nvSpPr>
          <p:cNvPr id="2" name="Titre 1">
            <a:extLst>
              <a:ext uri="{FF2B5EF4-FFF2-40B4-BE49-F238E27FC236}">
                <a16:creationId xmlns:a16="http://schemas.microsoft.com/office/drawing/2014/main" id="{E88FF8F6-A99A-4D1F-B61E-DB8D84790804}"/>
              </a:ext>
            </a:extLst>
          </p:cNvPr>
          <p:cNvSpPr>
            <a:spLocks noGrp="1"/>
          </p:cNvSpPr>
          <p:nvPr>
            <p:ph type="title"/>
            <p:custDataLst>
              <p:tags r:id="rId3"/>
            </p:custDataLst>
          </p:nvPr>
        </p:nvSpPr>
        <p:spPr>
          <a:xfrm>
            <a:off x="213756" y="3194835"/>
            <a:ext cx="5256933" cy="2321309"/>
          </a:xfrm>
        </p:spPr>
        <p:txBody>
          <a:bodyPr>
            <a:noAutofit/>
          </a:bodyPr>
          <a:lstStyle/>
          <a:p>
            <a:r>
              <a:rPr lang="fr-CA" sz="3400" b="1">
                <a:solidFill>
                  <a:srgbClr val="E30513"/>
                </a:solidFill>
                <a:effectLst>
                  <a:outerShdw blurRad="50800" dist="38100" dir="2700000" algn="tl" rotWithShape="0">
                    <a:prstClr val="black"/>
                  </a:outerShdw>
                </a:effectLst>
                <a:latin typeface="Overpass" pitchFamily="2" charset="0"/>
              </a:rPr>
              <a:t>De la théorie à la pratique</a:t>
            </a:r>
          </a:p>
        </p:txBody>
      </p:sp>
      <p:pic>
        <p:nvPicPr>
          <p:cNvPr id="7" name="Image 6">
            <a:extLst>
              <a:ext uri="{FF2B5EF4-FFF2-40B4-BE49-F238E27FC236}">
                <a16:creationId xmlns:a16="http://schemas.microsoft.com/office/drawing/2014/main" id="{4E3B6AA0-BCDC-98E3-32CE-260DB10CBD8E}"/>
              </a:ext>
            </a:extLst>
          </p:cNvPr>
          <p:cNvPicPr>
            <a:picLocks noChangeAspect="1"/>
          </p:cNvPicPr>
          <p:nvPr>
            <p:custDataLst>
              <p:tags r:id="rId4"/>
            </p:custDataLst>
          </p:nvPr>
        </p:nvPicPr>
        <p:blipFill rotWithShape="1">
          <a:blip r:embed="rId8">
            <a:extLst>
              <a:ext uri="{28A0092B-C50C-407E-A947-70E740481C1C}">
                <a14:useLocalDpi xmlns:a14="http://schemas.microsoft.com/office/drawing/2010/main" val="0"/>
              </a:ext>
            </a:extLst>
          </a:blip>
          <a:srcRect l="30836" t="34514" r="26453" b="129"/>
          <a:stretch/>
        </p:blipFill>
        <p:spPr>
          <a:xfrm>
            <a:off x="5470689" y="0"/>
            <a:ext cx="6721311" cy="6858000"/>
          </a:xfrm>
          <a:prstGeom prst="rect">
            <a:avLst/>
          </a:prstGeom>
          <a:effectLst>
            <a:outerShdw blurRad="50800" dist="38100" dir="10800000" algn="r" rotWithShape="0">
              <a:prstClr val="black">
                <a:alpha val="50000"/>
              </a:prstClr>
            </a:outerShdw>
          </a:effectLst>
        </p:spPr>
      </p:pic>
    </p:spTree>
    <p:custDataLst>
      <p:tags r:id="rId1"/>
    </p:custDataLst>
    <p:extLst>
      <p:ext uri="{BB962C8B-B14F-4D97-AF65-F5344CB8AC3E}">
        <p14:creationId xmlns:p14="http://schemas.microsoft.com/office/powerpoint/2010/main" val="79562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5D91BA-2224-761D-A3F0-8931EC7F42DA}"/>
              </a:ext>
            </a:extLst>
          </p:cNvPr>
          <p:cNvSpPr/>
          <p:nvPr>
            <p:custDataLst>
              <p:tags r:id="rId2"/>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e 4">
            <a:extLst>
              <a:ext uri="{FF2B5EF4-FFF2-40B4-BE49-F238E27FC236}">
                <a16:creationId xmlns:a16="http://schemas.microsoft.com/office/drawing/2014/main" id="{061D745D-F133-1E3D-4F8C-30220F624F59}"/>
              </a:ext>
            </a:extLst>
          </p:cNvPr>
          <p:cNvGrpSpPr/>
          <p:nvPr>
            <p:custDataLst>
              <p:tags r:id="rId3"/>
            </p:custDataLst>
          </p:nvPr>
        </p:nvGrpSpPr>
        <p:grpSpPr>
          <a:xfrm rot="16395007">
            <a:off x="155104" y="86154"/>
            <a:ext cx="1550567" cy="1550567"/>
            <a:chOff x="500120" y="2789175"/>
            <a:chExt cx="720000" cy="720000"/>
          </a:xfrm>
          <a:effectLst>
            <a:outerShdw blurRad="50800" dist="38100" dir="2700000" algn="tl" rotWithShape="0">
              <a:prstClr val="black">
                <a:alpha val="40000"/>
              </a:prstClr>
            </a:outerShdw>
          </a:effectLst>
        </p:grpSpPr>
        <p:grpSp>
          <p:nvGrpSpPr>
            <p:cNvPr id="6" name="Groupe 5">
              <a:extLst>
                <a:ext uri="{FF2B5EF4-FFF2-40B4-BE49-F238E27FC236}">
                  <a16:creationId xmlns:a16="http://schemas.microsoft.com/office/drawing/2014/main" id="{6EF82383-10FE-A78E-1E63-CD2EDD2F5D71}"/>
                </a:ext>
              </a:extLst>
            </p:cNvPr>
            <p:cNvGrpSpPr/>
            <p:nvPr/>
          </p:nvGrpSpPr>
          <p:grpSpPr>
            <a:xfrm rot="1041883">
              <a:off x="607293" y="2892122"/>
              <a:ext cx="564305" cy="525323"/>
              <a:chOff x="359078" y="256238"/>
              <a:chExt cx="674441" cy="627850"/>
            </a:xfrm>
          </p:grpSpPr>
          <p:sp>
            <p:nvSpPr>
              <p:cNvPr id="8" name="Hexagone 7">
                <a:extLst>
                  <a:ext uri="{FF2B5EF4-FFF2-40B4-BE49-F238E27FC236}">
                    <a16:creationId xmlns:a16="http://schemas.microsoft.com/office/drawing/2014/main" id="{88FA9CE3-B8CE-23FD-19F5-2056C3E3B9D9}"/>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C518378F-6507-FA4C-6E38-127DB8DC6E6B}"/>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FB4B139A-9DB1-A34E-F3ED-D2FD0C6D3B61}"/>
                  </a:ext>
                </a:extLst>
              </p:cNvPr>
              <p:cNvSpPr/>
              <p:nvPr/>
            </p:nvSpPr>
            <p:spPr>
              <a:xfrm rot="4183631">
                <a:off x="359078" y="520417"/>
                <a:ext cx="105239" cy="105240"/>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080A6E57-0B92-3401-863E-C384EA9D26BB}"/>
                  </a:ext>
                </a:extLst>
              </p:cNvPr>
              <p:cNvSpPr/>
              <p:nvPr/>
            </p:nvSpPr>
            <p:spPr>
              <a:xfrm rot="4183631">
                <a:off x="738186" y="259466"/>
                <a:ext cx="127363" cy="127363"/>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 name="Arc 6">
              <a:extLst>
                <a:ext uri="{FF2B5EF4-FFF2-40B4-BE49-F238E27FC236}">
                  <a16:creationId xmlns:a16="http://schemas.microsoft.com/office/drawing/2014/main" id="{858043AC-AFD5-EBD1-5C07-E2E6CB0DCC9B}"/>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2" name="Titre 1">
            <a:extLst>
              <a:ext uri="{FF2B5EF4-FFF2-40B4-BE49-F238E27FC236}">
                <a16:creationId xmlns:a16="http://schemas.microsoft.com/office/drawing/2014/main" id="{F06AC8D3-F59E-06FA-C7D8-0A7AEA7044A4}"/>
              </a:ext>
            </a:extLst>
          </p:cNvPr>
          <p:cNvSpPr txBox="1">
            <a:spLocks/>
          </p:cNvSpPr>
          <p:nvPr>
            <p:custDataLst>
              <p:tags r:id="rId4"/>
            </p:custDataLst>
          </p:nvPr>
        </p:nvSpPr>
        <p:spPr>
          <a:xfrm>
            <a:off x="1748379" y="285306"/>
            <a:ext cx="10070727"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a:solidFill>
                  <a:schemeClr val="bg1"/>
                </a:solidFill>
                <a:effectLst>
                  <a:outerShdw blurRad="50800" dist="38100" dir="2700000" algn="tl" rotWithShape="0">
                    <a:prstClr val="black"/>
                  </a:outerShdw>
                </a:effectLst>
                <a:latin typeface="Overpass" pitchFamily="2" charset="0"/>
              </a:rPr>
              <a:t>Adaptation en faculté</a:t>
            </a:r>
            <a:endParaRPr lang="fr-CA" sz="4000">
              <a:solidFill>
                <a:schemeClr val="bg1"/>
              </a:solidFill>
              <a:effectLst>
                <a:outerShdw blurRad="50800" dist="38100" dir="2700000" algn="tl" rotWithShape="0">
                  <a:prstClr val="black"/>
                </a:outerShdw>
              </a:effectLst>
              <a:latin typeface="Overpass" pitchFamily="2" charset="0"/>
            </a:endParaRPr>
          </a:p>
        </p:txBody>
      </p:sp>
      <p:pic>
        <p:nvPicPr>
          <p:cNvPr id="15" name="Image 14">
            <a:extLst>
              <a:ext uri="{FF2B5EF4-FFF2-40B4-BE49-F238E27FC236}">
                <a16:creationId xmlns:a16="http://schemas.microsoft.com/office/drawing/2014/main" id="{35551C81-F810-8D6E-9E07-5E221ECF2FA1}"/>
              </a:ext>
            </a:extLst>
          </p:cNvPr>
          <p:cNvPicPr>
            <a:picLocks noChangeAspect="1"/>
          </p:cNvPicPr>
          <p:nvPr>
            <p:custDataLst>
              <p:tags r:id="rId5"/>
            </p:custDataLst>
          </p:nvPr>
        </p:nvPicPr>
        <p:blipFill>
          <a:blip r:embed="rId9"/>
          <a:stretch>
            <a:fillRect/>
          </a:stretch>
        </p:blipFill>
        <p:spPr>
          <a:xfrm>
            <a:off x="10471552" y="6067424"/>
            <a:ext cx="1365139" cy="561365"/>
          </a:xfrm>
          <a:prstGeom prst="rect">
            <a:avLst/>
          </a:prstGeom>
        </p:spPr>
      </p:pic>
      <p:sp>
        <p:nvSpPr>
          <p:cNvPr id="13" name="Espace réservé du contenu 12">
            <a:extLst>
              <a:ext uri="{FF2B5EF4-FFF2-40B4-BE49-F238E27FC236}">
                <a16:creationId xmlns:a16="http://schemas.microsoft.com/office/drawing/2014/main" id="{53FAED83-1A46-19C2-0AE6-39D455CC1D66}"/>
              </a:ext>
            </a:extLst>
          </p:cNvPr>
          <p:cNvSpPr>
            <a:spLocks noGrp="1"/>
          </p:cNvSpPr>
          <p:nvPr>
            <p:ph idx="1"/>
            <p:custDataLst>
              <p:tags r:id="rId6"/>
            </p:custDataLst>
          </p:nvPr>
        </p:nvSpPr>
        <p:spPr>
          <a:xfrm>
            <a:off x="1748379" y="2008053"/>
            <a:ext cx="10515600" cy="4573915"/>
          </a:xfrm>
        </p:spPr>
        <p:txBody>
          <a:bodyPr>
            <a:normAutofit/>
          </a:bodyPr>
          <a:lstStyle/>
          <a:p>
            <a:pPr marL="0" indent="0">
              <a:lnSpc>
                <a:spcPct val="100000"/>
              </a:lnSpc>
              <a:spcBef>
                <a:spcPts val="0"/>
              </a:spcBef>
              <a:spcAft>
                <a:spcPts val="1200"/>
              </a:spcAft>
              <a:buClr>
                <a:srgbClr val="E30513"/>
              </a:buClr>
              <a:buNone/>
            </a:pPr>
            <a:r>
              <a:rPr lang="fr-CA" sz="2600" dirty="0">
                <a:effectLst/>
                <a:latin typeface="Overpass"/>
                <a:ea typeface="Calibri" panose="020F0502020204030204" pitchFamily="34" charset="0"/>
                <a:cs typeface="Arial"/>
              </a:rPr>
              <a:t>Exemple de la Faculté de médecine</a:t>
            </a:r>
          </a:p>
          <a:p>
            <a:pPr lvl="1">
              <a:lnSpc>
                <a:spcPct val="100000"/>
              </a:lnSpc>
              <a:spcBef>
                <a:spcPts val="0"/>
              </a:spcBef>
              <a:spcAft>
                <a:spcPts val="1200"/>
              </a:spcAft>
              <a:buClr>
                <a:srgbClr val="E30513"/>
              </a:buClr>
            </a:pPr>
            <a:r>
              <a:rPr lang="fr-CA" sz="2200" dirty="0">
                <a:latin typeface="Overpass"/>
                <a:ea typeface="Calibri" panose="020F0502020204030204" pitchFamily="34" charset="0"/>
                <a:cs typeface="Arial"/>
              </a:rPr>
              <a:t>Réutilisation de notre PCP</a:t>
            </a:r>
          </a:p>
          <a:p>
            <a:pPr lvl="1">
              <a:lnSpc>
                <a:spcPct val="100000"/>
              </a:lnSpc>
              <a:spcBef>
                <a:spcPts val="0"/>
              </a:spcBef>
              <a:spcAft>
                <a:spcPts val="1200"/>
              </a:spcAft>
              <a:buClr>
                <a:srgbClr val="E30513"/>
              </a:buClr>
            </a:pPr>
            <a:r>
              <a:rPr lang="fr-CA" sz="2200" dirty="0">
                <a:latin typeface="Overpass"/>
                <a:ea typeface="Calibri" panose="020F0502020204030204" pitchFamily="34" charset="0"/>
                <a:cs typeface="Arial"/>
              </a:rPr>
              <a:t>Adaptation des outils du SDP</a:t>
            </a:r>
          </a:p>
          <a:p>
            <a:pPr lvl="1">
              <a:lnSpc>
                <a:spcPct val="100000"/>
              </a:lnSpc>
              <a:spcBef>
                <a:spcPts val="0"/>
              </a:spcBef>
              <a:spcAft>
                <a:spcPts val="1200"/>
              </a:spcAft>
              <a:buClr>
                <a:srgbClr val="E30513"/>
              </a:buClr>
            </a:pPr>
            <a:r>
              <a:rPr lang="fr-CA" sz="2200" dirty="0">
                <a:latin typeface="Overpass"/>
                <a:ea typeface="Calibri" panose="020F0502020204030204" pitchFamily="34" charset="0"/>
                <a:cs typeface="Arial"/>
              </a:rPr>
              <a:t>Utilisation de Planner </a:t>
            </a:r>
            <a:br>
              <a:rPr lang="fr-CA" sz="2200" dirty="0">
                <a:latin typeface="Overpass"/>
                <a:ea typeface="Calibri" panose="020F0502020204030204" pitchFamily="34" charset="0"/>
                <a:cs typeface="Arial"/>
              </a:rPr>
            </a:br>
            <a:r>
              <a:rPr lang="fr-CA" sz="2200" dirty="0">
                <a:latin typeface="Overpass"/>
                <a:ea typeface="Calibri" panose="020F0502020204030204" pitchFamily="34" charset="0"/>
                <a:cs typeface="Arial"/>
              </a:rPr>
              <a:t>(création de circuits)</a:t>
            </a:r>
          </a:p>
          <a:p>
            <a:pPr marL="457200" lvl="1" indent="0">
              <a:lnSpc>
                <a:spcPct val="100000"/>
              </a:lnSpc>
              <a:spcBef>
                <a:spcPts val="0"/>
              </a:spcBef>
              <a:spcAft>
                <a:spcPts val="1200"/>
              </a:spcAft>
              <a:buClr>
                <a:srgbClr val="E30513"/>
              </a:buClr>
              <a:buNone/>
            </a:pPr>
            <a:endParaRPr lang="fr-CA" sz="2200" dirty="0">
              <a:latin typeface="Overpass"/>
              <a:ea typeface="Calibri" panose="020F0502020204030204" pitchFamily="34" charset="0"/>
              <a:cs typeface="Arial"/>
            </a:endParaRPr>
          </a:p>
          <a:p>
            <a:pPr marL="457200" lvl="1" indent="0">
              <a:lnSpc>
                <a:spcPct val="100000"/>
              </a:lnSpc>
              <a:spcBef>
                <a:spcPts val="0"/>
              </a:spcBef>
              <a:spcAft>
                <a:spcPts val="1200"/>
              </a:spcAft>
              <a:buClr>
                <a:srgbClr val="E30513"/>
              </a:buClr>
              <a:buNone/>
            </a:pPr>
            <a:endParaRPr lang="fr-CA" sz="2200" dirty="0">
              <a:latin typeface="Overpass"/>
              <a:ea typeface="Calibri" panose="020F0502020204030204" pitchFamily="34" charset="0"/>
              <a:cs typeface="Arial"/>
            </a:endParaRPr>
          </a:p>
          <a:p>
            <a:pPr marL="0" indent="0">
              <a:lnSpc>
                <a:spcPct val="100000"/>
              </a:lnSpc>
              <a:spcBef>
                <a:spcPts val="0"/>
              </a:spcBef>
              <a:spcAft>
                <a:spcPts val="1200"/>
              </a:spcAft>
              <a:buClr>
                <a:srgbClr val="E30513"/>
              </a:buClr>
              <a:buNone/>
            </a:pPr>
            <a:r>
              <a:rPr lang="fr-CA" sz="2600" dirty="0">
                <a:latin typeface="Overpass"/>
                <a:ea typeface="Calibri" panose="020F0502020204030204" pitchFamily="34" charset="0"/>
                <a:cs typeface="Arial"/>
              </a:rPr>
              <a:t>Un partage d’expériences et d’outils qui bénéficie au SDP également!</a:t>
            </a:r>
          </a:p>
          <a:p>
            <a:pPr marL="0" indent="0">
              <a:buNone/>
            </a:pPr>
            <a:endParaRPr lang="fr-CA" dirty="0"/>
          </a:p>
        </p:txBody>
      </p:sp>
    </p:spTree>
    <p:custDataLst>
      <p:tags r:id="rId1"/>
    </p:custDataLst>
    <p:extLst>
      <p:ext uri="{BB962C8B-B14F-4D97-AF65-F5344CB8AC3E}">
        <p14:creationId xmlns:p14="http://schemas.microsoft.com/office/powerpoint/2010/main" val="1871196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5D91BA-2224-761D-A3F0-8931EC7F42DA}"/>
              </a:ext>
            </a:extLst>
          </p:cNvPr>
          <p:cNvSpPr/>
          <p:nvPr>
            <p:custDataLst>
              <p:tags r:id="rId2"/>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e 4">
            <a:extLst>
              <a:ext uri="{FF2B5EF4-FFF2-40B4-BE49-F238E27FC236}">
                <a16:creationId xmlns:a16="http://schemas.microsoft.com/office/drawing/2014/main" id="{061D745D-F133-1E3D-4F8C-30220F624F59}"/>
              </a:ext>
            </a:extLst>
          </p:cNvPr>
          <p:cNvGrpSpPr/>
          <p:nvPr>
            <p:custDataLst>
              <p:tags r:id="rId3"/>
            </p:custDataLst>
          </p:nvPr>
        </p:nvGrpSpPr>
        <p:grpSpPr>
          <a:xfrm rot="16395007">
            <a:off x="155104" y="86154"/>
            <a:ext cx="1550567" cy="1550567"/>
            <a:chOff x="500120" y="2789175"/>
            <a:chExt cx="720000" cy="720000"/>
          </a:xfrm>
          <a:effectLst>
            <a:outerShdw blurRad="50800" dist="38100" dir="2700000" algn="tl" rotWithShape="0">
              <a:prstClr val="black">
                <a:alpha val="40000"/>
              </a:prstClr>
            </a:outerShdw>
          </a:effectLst>
        </p:grpSpPr>
        <p:grpSp>
          <p:nvGrpSpPr>
            <p:cNvPr id="6" name="Groupe 5">
              <a:extLst>
                <a:ext uri="{FF2B5EF4-FFF2-40B4-BE49-F238E27FC236}">
                  <a16:creationId xmlns:a16="http://schemas.microsoft.com/office/drawing/2014/main" id="{6EF82383-10FE-A78E-1E63-CD2EDD2F5D71}"/>
                </a:ext>
              </a:extLst>
            </p:cNvPr>
            <p:cNvGrpSpPr/>
            <p:nvPr/>
          </p:nvGrpSpPr>
          <p:grpSpPr>
            <a:xfrm rot="1041883">
              <a:off x="607293" y="2892122"/>
              <a:ext cx="564305" cy="525323"/>
              <a:chOff x="359078" y="256238"/>
              <a:chExt cx="674441" cy="627850"/>
            </a:xfrm>
          </p:grpSpPr>
          <p:sp>
            <p:nvSpPr>
              <p:cNvPr id="8" name="Hexagone 7">
                <a:extLst>
                  <a:ext uri="{FF2B5EF4-FFF2-40B4-BE49-F238E27FC236}">
                    <a16:creationId xmlns:a16="http://schemas.microsoft.com/office/drawing/2014/main" id="{88FA9CE3-B8CE-23FD-19F5-2056C3E3B9D9}"/>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C518378F-6507-FA4C-6E38-127DB8DC6E6B}"/>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FB4B139A-9DB1-A34E-F3ED-D2FD0C6D3B61}"/>
                  </a:ext>
                </a:extLst>
              </p:cNvPr>
              <p:cNvSpPr/>
              <p:nvPr/>
            </p:nvSpPr>
            <p:spPr>
              <a:xfrm rot="4183631">
                <a:off x="359078" y="520417"/>
                <a:ext cx="105239" cy="105240"/>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080A6E57-0B92-3401-863E-C384EA9D26BB}"/>
                  </a:ext>
                </a:extLst>
              </p:cNvPr>
              <p:cNvSpPr/>
              <p:nvPr/>
            </p:nvSpPr>
            <p:spPr>
              <a:xfrm rot="4183631">
                <a:off x="738186" y="259466"/>
                <a:ext cx="127363" cy="127363"/>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 name="Arc 6">
              <a:extLst>
                <a:ext uri="{FF2B5EF4-FFF2-40B4-BE49-F238E27FC236}">
                  <a16:creationId xmlns:a16="http://schemas.microsoft.com/office/drawing/2014/main" id="{858043AC-AFD5-EBD1-5C07-E2E6CB0DCC9B}"/>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2" name="Titre 1">
            <a:extLst>
              <a:ext uri="{FF2B5EF4-FFF2-40B4-BE49-F238E27FC236}">
                <a16:creationId xmlns:a16="http://schemas.microsoft.com/office/drawing/2014/main" id="{F06AC8D3-F59E-06FA-C7D8-0A7AEA7044A4}"/>
              </a:ext>
            </a:extLst>
          </p:cNvPr>
          <p:cNvSpPr txBox="1">
            <a:spLocks/>
          </p:cNvSpPr>
          <p:nvPr>
            <p:custDataLst>
              <p:tags r:id="rId4"/>
            </p:custDataLst>
          </p:nvPr>
        </p:nvSpPr>
        <p:spPr>
          <a:xfrm>
            <a:off x="1748379" y="285306"/>
            <a:ext cx="10070727"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a:solidFill>
                  <a:schemeClr val="bg1"/>
                </a:solidFill>
                <a:effectLst>
                  <a:outerShdw blurRad="50800" dist="38100" dir="2700000" algn="tl" rotWithShape="0">
                    <a:prstClr val="black"/>
                  </a:outerShdw>
                </a:effectLst>
                <a:latin typeface="Overpass" pitchFamily="2" charset="0"/>
              </a:rPr>
              <a:t>Adaptation en faculté</a:t>
            </a:r>
            <a:endParaRPr lang="fr-CA" sz="4000">
              <a:solidFill>
                <a:schemeClr val="bg1"/>
              </a:solidFill>
              <a:effectLst>
                <a:outerShdw blurRad="50800" dist="38100" dir="2700000" algn="tl" rotWithShape="0">
                  <a:prstClr val="black"/>
                </a:outerShdw>
              </a:effectLst>
              <a:latin typeface="Overpass" pitchFamily="2" charset="0"/>
            </a:endParaRPr>
          </a:p>
        </p:txBody>
      </p:sp>
      <p:pic>
        <p:nvPicPr>
          <p:cNvPr id="15" name="Image 14">
            <a:extLst>
              <a:ext uri="{FF2B5EF4-FFF2-40B4-BE49-F238E27FC236}">
                <a16:creationId xmlns:a16="http://schemas.microsoft.com/office/drawing/2014/main" id="{35551C81-F810-8D6E-9E07-5E221ECF2FA1}"/>
              </a:ext>
            </a:extLst>
          </p:cNvPr>
          <p:cNvPicPr>
            <a:picLocks noChangeAspect="1"/>
          </p:cNvPicPr>
          <p:nvPr>
            <p:custDataLst>
              <p:tags r:id="rId5"/>
            </p:custDataLst>
          </p:nvPr>
        </p:nvPicPr>
        <p:blipFill>
          <a:blip r:embed="rId9"/>
          <a:stretch>
            <a:fillRect/>
          </a:stretch>
        </p:blipFill>
        <p:spPr>
          <a:xfrm>
            <a:off x="10471552" y="6067424"/>
            <a:ext cx="1365139" cy="561365"/>
          </a:xfrm>
          <a:prstGeom prst="rect">
            <a:avLst/>
          </a:prstGeom>
        </p:spPr>
      </p:pic>
      <p:pic>
        <p:nvPicPr>
          <p:cNvPr id="2" name="Espace réservé du contenu 1" descr="Une image contenant texte&#10;&#10;Description générée automatiquement">
            <a:extLst>
              <a:ext uri="{FF2B5EF4-FFF2-40B4-BE49-F238E27FC236}">
                <a16:creationId xmlns:a16="http://schemas.microsoft.com/office/drawing/2014/main" id="{58CE0AC5-6833-B428-585D-0C1FC6AAD026}"/>
              </a:ext>
            </a:extLst>
          </p:cNvPr>
          <p:cNvPicPr>
            <a:picLocks noGrp="1" noChangeAspect="1"/>
          </p:cNvPicPr>
          <p:nvPr>
            <p:ph idx="1"/>
            <p:custDataLst>
              <p:tags r:id="rId6"/>
            </p:custDataLst>
          </p:nvPr>
        </p:nvPicPr>
        <p:blipFill>
          <a:blip r:embed="rId10">
            <a:extLst>
              <a:ext uri="{28A0092B-C50C-407E-A947-70E740481C1C}">
                <a14:useLocalDpi xmlns:a14="http://schemas.microsoft.com/office/drawing/2010/main" val="0"/>
              </a:ext>
            </a:extLst>
          </a:blip>
          <a:stretch>
            <a:fillRect/>
          </a:stretch>
        </p:blipFill>
        <p:spPr>
          <a:xfrm>
            <a:off x="1321047" y="1394525"/>
            <a:ext cx="10448924" cy="5293223"/>
          </a:xfrm>
          <a:prstGeom prst="rect">
            <a:avLst/>
          </a:prstGeom>
        </p:spPr>
      </p:pic>
    </p:spTree>
    <p:custDataLst>
      <p:tags r:id="rId1"/>
    </p:custDataLst>
    <p:extLst>
      <p:ext uri="{BB962C8B-B14F-4D97-AF65-F5344CB8AC3E}">
        <p14:creationId xmlns:p14="http://schemas.microsoft.com/office/powerpoint/2010/main" val="4035894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5D91BA-2224-761D-A3F0-8931EC7F42DA}"/>
              </a:ext>
            </a:extLst>
          </p:cNvPr>
          <p:cNvSpPr/>
          <p:nvPr>
            <p:custDataLst>
              <p:tags r:id="rId2"/>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e 4">
            <a:extLst>
              <a:ext uri="{FF2B5EF4-FFF2-40B4-BE49-F238E27FC236}">
                <a16:creationId xmlns:a16="http://schemas.microsoft.com/office/drawing/2014/main" id="{061D745D-F133-1E3D-4F8C-30220F624F59}"/>
              </a:ext>
            </a:extLst>
          </p:cNvPr>
          <p:cNvGrpSpPr/>
          <p:nvPr>
            <p:custDataLst>
              <p:tags r:id="rId3"/>
            </p:custDataLst>
          </p:nvPr>
        </p:nvGrpSpPr>
        <p:grpSpPr>
          <a:xfrm rot="16395007">
            <a:off x="155104" y="86154"/>
            <a:ext cx="1550567" cy="1550567"/>
            <a:chOff x="500120" y="2789175"/>
            <a:chExt cx="720000" cy="720000"/>
          </a:xfrm>
          <a:effectLst>
            <a:outerShdw blurRad="50800" dist="38100" dir="2700000" algn="tl" rotWithShape="0">
              <a:prstClr val="black">
                <a:alpha val="40000"/>
              </a:prstClr>
            </a:outerShdw>
          </a:effectLst>
        </p:grpSpPr>
        <p:grpSp>
          <p:nvGrpSpPr>
            <p:cNvPr id="6" name="Groupe 5">
              <a:extLst>
                <a:ext uri="{FF2B5EF4-FFF2-40B4-BE49-F238E27FC236}">
                  <a16:creationId xmlns:a16="http://schemas.microsoft.com/office/drawing/2014/main" id="{6EF82383-10FE-A78E-1E63-CD2EDD2F5D71}"/>
                </a:ext>
              </a:extLst>
            </p:cNvPr>
            <p:cNvGrpSpPr/>
            <p:nvPr/>
          </p:nvGrpSpPr>
          <p:grpSpPr>
            <a:xfrm rot="1041883">
              <a:off x="607293" y="2892122"/>
              <a:ext cx="564305" cy="525323"/>
              <a:chOff x="359078" y="256238"/>
              <a:chExt cx="674441" cy="627850"/>
            </a:xfrm>
          </p:grpSpPr>
          <p:sp>
            <p:nvSpPr>
              <p:cNvPr id="8" name="Hexagone 7">
                <a:extLst>
                  <a:ext uri="{FF2B5EF4-FFF2-40B4-BE49-F238E27FC236}">
                    <a16:creationId xmlns:a16="http://schemas.microsoft.com/office/drawing/2014/main" id="{88FA9CE3-B8CE-23FD-19F5-2056C3E3B9D9}"/>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C518378F-6507-FA4C-6E38-127DB8DC6E6B}"/>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FB4B139A-9DB1-A34E-F3ED-D2FD0C6D3B61}"/>
                  </a:ext>
                </a:extLst>
              </p:cNvPr>
              <p:cNvSpPr/>
              <p:nvPr/>
            </p:nvSpPr>
            <p:spPr>
              <a:xfrm rot="4183631">
                <a:off x="359078" y="520417"/>
                <a:ext cx="105239" cy="105240"/>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080A6E57-0B92-3401-863E-C384EA9D26BB}"/>
                  </a:ext>
                </a:extLst>
              </p:cNvPr>
              <p:cNvSpPr/>
              <p:nvPr/>
            </p:nvSpPr>
            <p:spPr>
              <a:xfrm rot="4183631">
                <a:off x="738186" y="259466"/>
                <a:ext cx="127363" cy="127363"/>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 name="Arc 6">
              <a:extLst>
                <a:ext uri="{FF2B5EF4-FFF2-40B4-BE49-F238E27FC236}">
                  <a16:creationId xmlns:a16="http://schemas.microsoft.com/office/drawing/2014/main" id="{858043AC-AFD5-EBD1-5C07-E2E6CB0DCC9B}"/>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2" name="Titre 1">
            <a:extLst>
              <a:ext uri="{FF2B5EF4-FFF2-40B4-BE49-F238E27FC236}">
                <a16:creationId xmlns:a16="http://schemas.microsoft.com/office/drawing/2014/main" id="{F06AC8D3-F59E-06FA-C7D8-0A7AEA7044A4}"/>
              </a:ext>
            </a:extLst>
          </p:cNvPr>
          <p:cNvSpPr txBox="1">
            <a:spLocks/>
          </p:cNvSpPr>
          <p:nvPr>
            <p:custDataLst>
              <p:tags r:id="rId4"/>
            </p:custDataLst>
          </p:nvPr>
        </p:nvSpPr>
        <p:spPr>
          <a:xfrm>
            <a:off x="1748379" y="285306"/>
            <a:ext cx="10070727"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a:solidFill>
                  <a:schemeClr val="bg1"/>
                </a:solidFill>
                <a:effectLst>
                  <a:outerShdw blurRad="50800" dist="38100" dir="2700000" algn="tl" rotWithShape="0">
                    <a:prstClr val="black"/>
                  </a:outerShdw>
                </a:effectLst>
                <a:latin typeface="Overpass" pitchFamily="2" charset="0"/>
              </a:rPr>
              <a:t>Notre circuit Planner</a:t>
            </a:r>
            <a:endParaRPr lang="fr-CA" sz="4000">
              <a:solidFill>
                <a:schemeClr val="bg1"/>
              </a:solidFill>
              <a:effectLst>
                <a:outerShdw blurRad="50800" dist="38100" dir="2700000" algn="tl" rotWithShape="0">
                  <a:prstClr val="black"/>
                </a:outerShdw>
              </a:effectLst>
              <a:latin typeface="Overpass" pitchFamily="2" charset="0"/>
            </a:endParaRPr>
          </a:p>
        </p:txBody>
      </p:sp>
      <p:pic>
        <p:nvPicPr>
          <p:cNvPr id="15" name="Image 14">
            <a:extLst>
              <a:ext uri="{FF2B5EF4-FFF2-40B4-BE49-F238E27FC236}">
                <a16:creationId xmlns:a16="http://schemas.microsoft.com/office/drawing/2014/main" id="{35551C81-F810-8D6E-9E07-5E221ECF2FA1}"/>
              </a:ext>
            </a:extLst>
          </p:cNvPr>
          <p:cNvPicPr>
            <a:picLocks noChangeAspect="1"/>
          </p:cNvPicPr>
          <p:nvPr>
            <p:custDataLst>
              <p:tags r:id="rId5"/>
            </p:custDataLst>
          </p:nvPr>
        </p:nvPicPr>
        <p:blipFill>
          <a:blip r:embed="rId9"/>
          <a:stretch>
            <a:fillRect/>
          </a:stretch>
        </p:blipFill>
        <p:spPr>
          <a:xfrm>
            <a:off x="10471552" y="6067424"/>
            <a:ext cx="1365139" cy="561365"/>
          </a:xfrm>
          <a:prstGeom prst="rect">
            <a:avLst/>
          </a:prstGeom>
        </p:spPr>
      </p:pic>
      <p:pic>
        <p:nvPicPr>
          <p:cNvPr id="16" name="Espace réservé du contenu 15" descr="Une image contenant texte&#10;&#10;Description générée automatiquement">
            <a:extLst>
              <a:ext uri="{FF2B5EF4-FFF2-40B4-BE49-F238E27FC236}">
                <a16:creationId xmlns:a16="http://schemas.microsoft.com/office/drawing/2014/main" id="{24CEBF04-A17A-D812-D818-C1A05E484CB3}"/>
              </a:ext>
            </a:extLst>
          </p:cNvPr>
          <p:cNvPicPr>
            <a:picLocks noGrp="1" noChangeAspect="1"/>
          </p:cNvPicPr>
          <p:nvPr>
            <p:ph idx="1"/>
            <p:custDataLst>
              <p:tags r:id="rId6"/>
            </p:custDataLst>
          </p:nvPr>
        </p:nvPicPr>
        <p:blipFill>
          <a:blip r:embed="rId10">
            <a:extLst>
              <a:ext uri="{28A0092B-C50C-407E-A947-70E740481C1C}">
                <a14:useLocalDpi xmlns:a14="http://schemas.microsoft.com/office/drawing/2010/main" val="0"/>
              </a:ext>
            </a:extLst>
          </a:blip>
          <a:stretch>
            <a:fillRect/>
          </a:stretch>
        </p:blipFill>
        <p:spPr>
          <a:xfrm>
            <a:off x="1523035" y="1197359"/>
            <a:ext cx="10445929" cy="5452835"/>
          </a:xfrm>
        </p:spPr>
      </p:pic>
    </p:spTree>
    <p:custDataLst>
      <p:tags r:id="rId1"/>
    </p:custDataLst>
    <p:extLst>
      <p:ext uri="{BB962C8B-B14F-4D97-AF65-F5344CB8AC3E}">
        <p14:creationId xmlns:p14="http://schemas.microsoft.com/office/powerpoint/2010/main" val="3928645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27E133FB-2365-5695-921C-9E5ECBEB0AEC}"/>
              </a:ext>
            </a:extLst>
          </p:cNvPr>
          <p:cNvGrpSpPr/>
          <p:nvPr>
            <p:custDataLst>
              <p:tags r:id="rId2"/>
            </p:custDataLst>
          </p:nvPr>
        </p:nvGrpSpPr>
        <p:grpSpPr>
          <a:xfrm rot="16395007">
            <a:off x="454947" y="-409863"/>
            <a:ext cx="7041997" cy="7041997"/>
            <a:chOff x="500120" y="2789175"/>
            <a:chExt cx="720000" cy="720000"/>
          </a:xfrm>
          <a:effectLst>
            <a:outerShdw blurRad="50800" dist="38100" dir="2700000" algn="tl" rotWithShape="0">
              <a:prstClr val="black">
                <a:alpha val="50000"/>
              </a:prstClr>
            </a:outerShdw>
          </a:effectLst>
        </p:grpSpPr>
        <p:grpSp>
          <p:nvGrpSpPr>
            <p:cNvPr id="3" name="Groupe 2">
              <a:extLst>
                <a:ext uri="{FF2B5EF4-FFF2-40B4-BE49-F238E27FC236}">
                  <a16:creationId xmlns:a16="http://schemas.microsoft.com/office/drawing/2014/main" id="{0E2BDC98-ABEA-EC93-B648-D6AB0720EE13}"/>
                </a:ext>
              </a:extLst>
            </p:cNvPr>
            <p:cNvGrpSpPr/>
            <p:nvPr/>
          </p:nvGrpSpPr>
          <p:grpSpPr>
            <a:xfrm rot="1041883">
              <a:off x="607293" y="2892122"/>
              <a:ext cx="564305" cy="525323"/>
              <a:chOff x="359078" y="256237"/>
              <a:chExt cx="674441" cy="627850"/>
            </a:xfrm>
          </p:grpSpPr>
          <p:sp>
            <p:nvSpPr>
              <p:cNvPr id="6" name="Hexagone 5">
                <a:extLst>
                  <a:ext uri="{FF2B5EF4-FFF2-40B4-BE49-F238E27FC236}">
                    <a16:creationId xmlns:a16="http://schemas.microsoft.com/office/drawing/2014/main" id="{03091B73-D4E4-F189-0798-E8D7BF0D92B2}"/>
                  </a:ext>
                </a:extLst>
              </p:cNvPr>
              <p:cNvSpPr/>
              <p:nvPr/>
            </p:nvSpPr>
            <p:spPr>
              <a:xfrm rot="5506314">
                <a:off x="359924" y="299536"/>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lipse 6">
                <a:extLst>
                  <a:ext uri="{FF2B5EF4-FFF2-40B4-BE49-F238E27FC236}">
                    <a16:creationId xmlns:a16="http://schemas.microsoft.com/office/drawing/2014/main" id="{E1AE46D5-A412-BB24-1F18-6CCC4DDC924F}"/>
                  </a:ext>
                </a:extLst>
              </p:cNvPr>
              <p:cNvSpPr/>
              <p:nvPr/>
            </p:nvSpPr>
            <p:spPr>
              <a:xfrm rot="4183631">
                <a:off x="810651" y="596159"/>
                <a:ext cx="222868" cy="222868"/>
              </a:xfrm>
              <a:prstGeom prst="ellipse">
                <a:avLst/>
              </a:prstGeom>
              <a:solidFill>
                <a:srgbClr val="E3051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lipse 7">
                <a:extLst>
                  <a:ext uri="{FF2B5EF4-FFF2-40B4-BE49-F238E27FC236}">
                    <a16:creationId xmlns:a16="http://schemas.microsoft.com/office/drawing/2014/main" id="{BB476BAB-0910-518A-DCFF-2D28C39E845C}"/>
                  </a:ext>
                </a:extLst>
              </p:cNvPr>
              <p:cNvSpPr/>
              <p:nvPr/>
            </p:nvSpPr>
            <p:spPr>
              <a:xfrm rot="4183631">
                <a:off x="359078" y="520417"/>
                <a:ext cx="105239" cy="105240"/>
              </a:xfrm>
              <a:prstGeom prst="ellipse">
                <a:avLst/>
              </a:prstGeom>
              <a:solidFill>
                <a:srgbClr val="51515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e 8">
                <a:extLst>
                  <a:ext uri="{FF2B5EF4-FFF2-40B4-BE49-F238E27FC236}">
                    <a16:creationId xmlns:a16="http://schemas.microsoft.com/office/drawing/2014/main" id="{20ABB16A-F786-03B9-FB84-CBBC8ED3E8AD}"/>
                  </a:ext>
                </a:extLst>
              </p:cNvPr>
              <p:cNvSpPr/>
              <p:nvPr/>
            </p:nvSpPr>
            <p:spPr>
              <a:xfrm rot="4183631">
                <a:off x="738186" y="259466"/>
                <a:ext cx="127363" cy="127363"/>
              </a:xfrm>
              <a:prstGeom prst="ellipse">
                <a:avLst/>
              </a:prstGeom>
              <a:solidFill>
                <a:srgbClr val="FFC10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Arc 4">
              <a:extLst>
                <a:ext uri="{FF2B5EF4-FFF2-40B4-BE49-F238E27FC236}">
                  <a16:creationId xmlns:a16="http://schemas.microsoft.com/office/drawing/2014/main" id="{36B8EE8F-8092-F875-57D2-AD40CE01923D}"/>
                </a:ext>
              </a:extLst>
            </p:cNvPr>
            <p:cNvSpPr/>
            <p:nvPr/>
          </p:nvSpPr>
          <p:spPr>
            <a:xfrm rot="13902298">
              <a:off x="500120" y="2789175"/>
              <a:ext cx="720000" cy="720000"/>
            </a:xfrm>
            <a:prstGeom prst="arc">
              <a:avLst>
                <a:gd name="adj1" fmla="val 17488030"/>
                <a:gd name="adj2" fmla="val 3474387"/>
              </a:avLst>
            </a:prstGeom>
            <a:ln w="1905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itre 1">
            <a:extLst>
              <a:ext uri="{FF2B5EF4-FFF2-40B4-BE49-F238E27FC236}">
                <a16:creationId xmlns:a16="http://schemas.microsoft.com/office/drawing/2014/main" id="{8DA5C15F-66B4-4F05-1B25-2C4CAD17B0F2}"/>
              </a:ext>
            </a:extLst>
          </p:cNvPr>
          <p:cNvSpPr txBox="1">
            <a:spLocks/>
          </p:cNvSpPr>
          <p:nvPr>
            <p:custDataLst>
              <p:tags r:id="rId3"/>
            </p:custDataLst>
          </p:nvPr>
        </p:nvSpPr>
        <p:spPr>
          <a:xfrm>
            <a:off x="1934925" y="2863487"/>
            <a:ext cx="4446825" cy="823913"/>
          </a:xfrm>
          <a:prstGeom prst="rect">
            <a:avLst/>
          </a:prstGeom>
          <a:effectLst>
            <a:outerShdw blurRad="50800" dist="38100" dir="2700000" algn="tl" rotWithShape="0">
              <a:prstClr val="black">
                <a:alpha val="5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r-CA" sz="7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Overpass" pitchFamily="2" charset="0"/>
                <a:ea typeface="+mj-ea"/>
                <a:cs typeface="+mj-cs"/>
              </a:rPr>
              <a:t>CON</a:t>
            </a:r>
          </a:p>
        </p:txBody>
      </p:sp>
      <p:sp>
        <p:nvSpPr>
          <p:cNvPr id="13" name="Titre 1">
            <a:extLst>
              <a:ext uri="{FF2B5EF4-FFF2-40B4-BE49-F238E27FC236}">
                <a16:creationId xmlns:a16="http://schemas.microsoft.com/office/drawing/2014/main" id="{3DAE21B5-6A19-5E97-20D2-5CDBEF78775C}"/>
              </a:ext>
            </a:extLst>
          </p:cNvPr>
          <p:cNvSpPr txBox="1">
            <a:spLocks/>
          </p:cNvSpPr>
          <p:nvPr>
            <p:custDataLst>
              <p:tags r:id="rId4"/>
            </p:custDataLst>
          </p:nvPr>
        </p:nvSpPr>
        <p:spPr>
          <a:xfrm>
            <a:off x="6248401" y="2863486"/>
            <a:ext cx="4210049" cy="8239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7200" b="1" i="0" u="none" strike="noStrike" kern="1200" cap="none" spc="0" normalizeH="0" baseline="0" noProof="0">
                <a:ln>
                  <a:noFill/>
                </a:ln>
                <a:solidFill>
                  <a:srgbClr val="515151"/>
                </a:solidFill>
                <a:effectLst/>
                <a:uLnTx/>
                <a:uFillTx/>
                <a:latin typeface="Overpass" pitchFamily="2" charset="0"/>
                <a:ea typeface="+mj-ea"/>
                <a:cs typeface="+mj-cs"/>
              </a:rPr>
              <a:t>CLUSION</a:t>
            </a:r>
          </a:p>
        </p:txBody>
      </p:sp>
    </p:spTree>
    <p:custDataLst>
      <p:tags r:id="rId1"/>
    </p:custDataLst>
    <p:extLst>
      <p:ext uri="{BB962C8B-B14F-4D97-AF65-F5344CB8AC3E}">
        <p14:creationId xmlns:p14="http://schemas.microsoft.com/office/powerpoint/2010/main" val="3450575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8B9A40EE-9BD9-1E20-F7BE-11F103EC761C}"/>
              </a:ext>
            </a:extLst>
          </p:cNvPr>
          <p:cNvSpPr>
            <a:spLocks noGrp="1"/>
          </p:cNvSpPr>
          <p:nvPr>
            <p:ph idx="1"/>
            <p:custDataLst>
              <p:tags r:id="rId2"/>
            </p:custDataLst>
          </p:nvPr>
        </p:nvSpPr>
        <p:spPr>
          <a:xfrm>
            <a:off x="1471596" y="2249637"/>
            <a:ext cx="9710316" cy="3830652"/>
          </a:xfrm>
        </p:spPr>
        <p:txBody>
          <a:bodyPr/>
          <a:lstStyle/>
          <a:p>
            <a:pPr marL="0" indent="0">
              <a:lnSpc>
                <a:spcPct val="100000"/>
              </a:lnSpc>
              <a:spcBef>
                <a:spcPts val="0"/>
              </a:spcBef>
              <a:spcAft>
                <a:spcPts val="3000"/>
              </a:spcAft>
              <a:buNone/>
            </a:pPr>
            <a:r>
              <a:rPr lang="fr-CA" sz="3200" b="1">
                <a:solidFill>
                  <a:schemeClr val="tx1">
                    <a:lumMod val="75000"/>
                    <a:lumOff val="25000"/>
                  </a:schemeClr>
                </a:solidFill>
                <a:latin typeface="Overpass" pitchFamily="2" charset="0"/>
              </a:rPr>
              <a:t>À la fin de cet atelier, les personnes participantes seront préparées à : </a:t>
            </a:r>
          </a:p>
          <a:p>
            <a:pPr marL="0" indent="0">
              <a:lnSpc>
                <a:spcPct val="100000"/>
              </a:lnSpc>
              <a:spcBef>
                <a:spcPts val="0"/>
              </a:spcBef>
              <a:spcAft>
                <a:spcPts val="1200"/>
              </a:spcAft>
              <a:buNone/>
            </a:pPr>
            <a:r>
              <a:rPr lang="fr-CA" sz="2800">
                <a:solidFill>
                  <a:schemeClr val="tx1">
                    <a:lumMod val="75000"/>
                    <a:lumOff val="25000"/>
                  </a:schemeClr>
                </a:solidFill>
                <a:latin typeface="Overpass" pitchFamily="2" charset="0"/>
              </a:rPr>
              <a:t>Reconnaitre l’importance </a:t>
            </a:r>
            <a:r>
              <a:rPr lang="fr-CA" sz="2800" b="1">
                <a:solidFill>
                  <a:schemeClr val="tx1">
                    <a:lumMod val="75000"/>
                    <a:lumOff val="25000"/>
                  </a:schemeClr>
                </a:solidFill>
                <a:latin typeface="Overpass" pitchFamily="2" charset="0"/>
              </a:rPr>
              <a:t>d’adapter</a:t>
            </a:r>
            <a:r>
              <a:rPr lang="fr-CA" sz="2800">
                <a:solidFill>
                  <a:schemeClr val="tx1">
                    <a:lumMod val="75000"/>
                    <a:lumOff val="25000"/>
                  </a:schemeClr>
                </a:solidFill>
                <a:latin typeface="Overpass" pitchFamily="2" charset="0"/>
              </a:rPr>
              <a:t>, de </a:t>
            </a:r>
            <a:r>
              <a:rPr lang="fr-CA" sz="2800" b="1">
                <a:solidFill>
                  <a:schemeClr val="tx1">
                    <a:lumMod val="75000"/>
                    <a:lumOff val="25000"/>
                  </a:schemeClr>
                </a:solidFill>
                <a:latin typeface="Overpass" pitchFamily="2" charset="0"/>
              </a:rPr>
              <a:t>coconstruire</a:t>
            </a:r>
            <a:r>
              <a:rPr lang="fr-CA" sz="2800">
                <a:solidFill>
                  <a:schemeClr val="tx1">
                    <a:lumMod val="75000"/>
                    <a:lumOff val="25000"/>
                  </a:schemeClr>
                </a:solidFill>
                <a:latin typeface="Overpass" pitchFamily="2" charset="0"/>
              </a:rPr>
              <a:t> et de </a:t>
            </a:r>
            <a:r>
              <a:rPr lang="fr-CA" sz="2800" b="1">
                <a:solidFill>
                  <a:schemeClr val="tx1">
                    <a:lumMod val="75000"/>
                    <a:lumOff val="25000"/>
                  </a:schemeClr>
                </a:solidFill>
                <a:latin typeface="Overpass" pitchFamily="2" charset="0"/>
              </a:rPr>
              <a:t>communiquer</a:t>
            </a:r>
            <a:r>
              <a:rPr lang="fr-CA" sz="2800">
                <a:solidFill>
                  <a:schemeClr val="tx1">
                    <a:lumMod val="75000"/>
                    <a:lumOff val="25000"/>
                  </a:schemeClr>
                </a:solidFill>
                <a:latin typeface="Overpass" pitchFamily="2" charset="0"/>
              </a:rPr>
              <a:t> le processus de conception au sein de leur équipe, afin de faciliter la </a:t>
            </a:r>
            <a:r>
              <a:rPr lang="fr-CA" sz="2800" b="1">
                <a:solidFill>
                  <a:schemeClr val="tx1">
                    <a:lumMod val="75000"/>
                    <a:lumOff val="25000"/>
                  </a:schemeClr>
                </a:solidFill>
                <a:latin typeface="Overpass" pitchFamily="2" charset="0"/>
              </a:rPr>
              <a:t>collaboration</a:t>
            </a:r>
            <a:r>
              <a:rPr lang="fr-CA" sz="2800">
                <a:solidFill>
                  <a:schemeClr val="tx1">
                    <a:lumMod val="75000"/>
                    <a:lumOff val="25000"/>
                  </a:schemeClr>
                </a:solidFill>
                <a:latin typeface="Overpass" pitchFamily="2" charset="0"/>
              </a:rPr>
              <a:t> avec l’ensemble des parties prenantes. </a:t>
            </a:r>
          </a:p>
          <a:p>
            <a:endParaRPr lang="fr-CA"/>
          </a:p>
        </p:txBody>
      </p:sp>
      <p:sp>
        <p:nvSpPr>
          <p:cNvPr id="17" name="Rectangle 16">
            <a:extLst>
              <a:ext uri="{FF2B5EF4-FFF2-40B4-BE49-F238E27FC236}">
                <a16:creationId xmlns:a16="http://schemas.microsoft.com/office/drawing/2014/main" id="{EC1C6ADA-4DEC-90DA-9745-018144FD49D4}"/>
              </a:ext>
            </a:extLst>
          </p:cNvPr>
          <p:cNvSpPr/>
          <p:nvPr>
            <p:custDataLst>
              <p:tags r:id="rId3"/>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8" name="Groupe 17">
            <a:extLst>
              <a:ext uri="{FF2B5EF4-FFF2-40B4-BE49-F238E27FC236}">
                <a16:creationId xmlns:a16="http://schemas.microsoft.com/office/drawing/2014/main" id="{46C43DE1-48E2-0A60-BF1D-DDB14BD63D59}"/>
              </a:ext>
            </a:extLst>
          </p:cNvPr>
          <p:cNvGrpSpPr/>
          <p:nvPr>
            <p:custDataLst>
              <p:tags r:id="rId4"/>
            </p:custDataLst>
          </p:nvPr>
        </p:nvGrpSpPr>
        <p:grpSpPr>
          <a:xfrm rot="16395007">
            <a:off x="155104" y="86154"/>
            <a:ext cx="1550567" cy="1550567"/>
            <a:chOff x="500120" y="2789175"/>
            <a:chExt cx="720000" cy="720000"/>
          </a:xfrm>
          <a:effectLst>
            <a:outerShdw blurRad="50800" dist="38100" dir="2700000" algn="tl" rotWithShape="0">
              <a:prstClr val="black">
                <a:alpha val="50000"/>
              </a:prstClr>
            </a:outerShdw>
          </a:effectLst>
        </p:grpSpPr>
        <p:grpSp>
          <p:nvGrpSpPr>
            <p:cNvPr id="19" name="Groupe 18">
              <a:extLst>
                <a:ext uri="{FF2B5EF4-FFF2-40B4-BE49-F238E27FC236}">
                  <a16:creationId xmlns:a16="http://schemas.microsoft.com/office/drawing/2014/main" id="{92E30EFD-39B3-873D-5289-9043F37DFE17}"/>
                </a:ext>
              </a:extLst>
            </p:cNvPr>
            <p:cNvGrpSpPr/>
            <p:nvPr/>
          </p:nvGrpSpPr>
          <p:grpSpPr>
            <a:xfrm rot="1041883">
              <a:off x="607293" y="2892122"/>
              <a:ext cx="564305" cy="525323"/>
              <a:chOff x="359078" y="256238"/>
              <a:chExt cx="674441" cy="627850"/>
            </a:xfrm>
          </p:grpSpPr>
          <p:sp>
            <p:nvSpPr>
              <p:cNvPr id="21" name="Hexagone 20">
                <a:extLst>
                  <a:ext uri="{FF2B5EF4-FFF2-40B4-BE49-F238E27FC236}">
                    <a16:creationId xmlns:a16="http://schemas.microsoft.com/office/drawing/2014/main" id="{D7E1782E-12E9-4A8A-8796-4FCED8D8008E}"/>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Ellipse 21">
                <a:extLst>
                  <a:ext uri="{FF2B5EF4-FFF2-40B4-BE49-F238E27FC236}">
                    <a16:creationId xmlns:a16="http://schemas.microsoft.com/office/drawing/2014/main" id="{40F8B938-0099-CA9F-CFF3-A75442DF6C90}"/>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Ellipse 22">
                <a:extLst>
                  <a:ext uri="{FF2B5EF4-FFF2-40B4-BE49-F238E27FC236}">
                    <a16:creationId xmlns:a16="http://schemas.microsoft.com/office/drawing/2014/main" id="{505E8881-5DD9-B98B-558F-2E6D5278A898}"/>
                  </a:ext>
                </a:extLst>
              </p:cNvPr>
              <p:cNvSpPr/>
              <p:nvPr/>
            </p:nvSpPr>
            <p:spPr>
              <a:xfrm rot="4183631">
                <a:off x="359078" y="520417"/>
                <a:ext cx="105239" cy="105240"/>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Ellipse 23">
                <a:extLst>
                  <a:ext uri="{FF2B5EF4-FFF2-40B4-BE49-F238E27FC236}">
                    <a16:creationId xmlns:a16="http://schemas.microsoft.com/office/drawing/2014/main" id="{BD787C8B-B5B6-5E39-AAA1-F726D15C5780}"/>
                  </a:ext>
                </a:extLst>
              </p:cNvPr>
              <p:cNvSpPr/>
              <p:nvPr/>
            </p:nvSpPr>
            <p:spPr>
              <a:xfrm rot="4183631">
                <a:off x="738186" y="259466"/>
                <a:ext cx="127363" cy="127363"/>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0" name="Arc 19">
              <a:extLst>
                <a:ext uri="{FF2B5EF4-FFF2-40B4-BE49-F238E27FC236}">
                  <a16:creationId xmlns:a16="http://schemas.microsoft.com/office/drawing/2014/main" id="{FF724914-B755-8546-4AEC-CFCE35323400}"/>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25" name="Titre 1">
            <a:extLst>
              <a:ext uri="{FF2B5EF4-FFF2-40B4-BE49-F238E27FC236}">
                <a16:creationId xmlns:a16="http://schemas.microsoft.com/office/drawing/2014/main" id="{CE3A3A6F-5D49-280B-B07E-94B57E226CD4}"/>
              </a:ext>
            </a:extLst>
          </p:cNvPr>
          <p:cNvSpPr txBox="1">
            <a:spLocks/>
          </p:cNvSpPr>
          <p:nvPr>
            <p:custDataLst>
              <p:tags r:id="rId5"/>
            </p:custDataLst>
          </p:nvPr>
        </p:nvSpPr>
        <p:spPr>
          <a:xfrm>
            <a:off x="1748379" y="285306"/>
            <a:ext cx="6824121"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a:solidFill>
                  <a:schemeClr val="bg1"/>
                </a:solidFill>
                <a:effectLst>
                  <a:outerShdw blurRad="50800" dist="38100" dir="2700000" algn="tl" rotWithShape="0">
                    <a:prstClr val="black"/>
                  </a:outerShdw>
                </a:effectLst>
                <a:latin typeface="Overpass" pitchFamily="2" charset="0"/>
              </a:rPr>
              <a:t>OBJECTIF DE L’ATELIER</a:t>
            </a:r>
          </a:p>
        </p:txBody>
      </p:sp>
      <p:pic>
        <p:nvPicPr>
          <p:cNvPr id="2" name="Image 1">
            <a:extLst>
              <a:ext uri="{FF2B5EF4-FFF2-40B4-BE49-F238E27FC236}">
                <a16:creationId xmlns:a16="http://schemas.microsoft.com/office/drawing/2014/main" id="{A50AB1B1-71AA-6801-A375-5C92F152FFC4}"/>
              </a:ext>
            </a:extLst>
          </p:cNvPr>
          <p:cNvPicPr>
            <a:picLocks noChangeAspect="1"/>
          </p:cNvPicPr>
          <p:nvPr>
            <p:custDataLst>
              <p:tags r:id="rId6"/>
            </p:custDataLst>
          </p:nvPr>
        </p:nvPicPr>
        <p:blipFill>
          <a:blip r:embed="rId9"/>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3953931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2963714-6F17-4146-8742-7099263058D3}"/>
              </a:ext>
            </a:extLst>
          </p:cNvPr>
          <p:cNvSpPr>
            <a:spLocks noGrp="1"/>
          </p:cNvSpPr>
          <p:nvPr>
            <p:ph idx="1"/>
            <p:custDataLst>
              <p:tags r:id="rId2"/>
            </p:custDataLst>
          </p:nvPr>
        </p:nvSpPr>
        <p:spPr>
          <a:xfrm>
            <a:off x="14466609" y="4538521"/>
            <a:ext cx="5960087" cy="3619169"/>
          </a:xfrm>
        </p:spPr>
        <p:txBody>
          <a:bodyPr>
            <a:noAutofit/>
          </a:bodyPr>
          <a:lstStyle/>
          <a:p>
            <a:pPr>
              <a:lnSpc>
                <a:spcPct val="100000"/>
              </a:lnSpc>
              <a:spcBef>
                <a:spcPts val="0"/>
              </a:spcBef>
              <a:spcAft>
                <a:spcPts val="600"/>
              </a:spcAft>
              <a:buClr>
                <a:srgbClr val="FFC103"/>
              </a:buClr>
              <a:buSzPct val="110000"/>
            </a:pPr>
            <a:r>
              <a:rPr lang="fr-CA" sz="2000" b="1" dirty="0">
                <a:effectLst/>
                <a:latin typeface="Overpass" pitchFamily="2" charset="0"/>
                <a:ea typeface="Calibri" panose="020F0502020204030204" pitchFamily="34" charset="0"/>
                <a:cs typeface="Arial" panose="020B0604020202020204" pitchFamily="34" charset="0"/>
              </a:rPr>
              <a:t>RH, climat de travail et bien être au travail</a:t>
            </a:r>
            <a:endParaRPr lang="fr-CA" sz="2000" b="1" dirty="0">
              <a:solidFill>
                <a:schemeClr val="tx1">
                  <a:lumMod val="75000"/>
                  <a:lumOff val="25000"/>
                </a:schemeClr>
              </a:solidFill>
              <a:latin typeface="Overpass" pitchFamily="2" charset="0"/>
            </a:endParaRPr>
          </a:p>
          <a:p>
            <a:pPr>
              <a:lnSpc>
                <a:spcPct val="100000"/>
              </a:lnSpc>
              <a:spcBef>
                <a:spcPts val="0"/>
              </a:spcBef>
              <a:spcAft>
                <a:spcPts val="600"/>
              </a:spcAft>
              <a:buClr>
                <a:srgbClr val="FFC103"/>
              </a:buClr>
              <a:buSzPct val="110000"/>
            </a:pPr>
            <a:r>
              <a:rPr lang="fr-CA" sz="2000" b="1" dirty="0">
                <a:latin typeface="Overpass" pitchFamily="2" charset="0"/>
                <a:ea typeface="Calibri" panose="020F0502020204030204" pitchFamily="34" charset="0"/>
                <a:cs typeface="Arial" panose="020B0604020202020204" pitchFamily="34" charset="0"/>
              </a:rPr>
              <a:t>Meilleure gestion de projets</a:t>
            </a:r>
          </a:p>
          <a:p>
            <a:pPr>
              <a:lnSpc>
                <a:spcPct val="100000"/>
              </a:lnSpc>
              <a:spcBef>
                <a:spcPts val="0"/>
              </a:spcBef>
              <a:spcAft>
                <a:spcPts val="600"/>
              </a:spcAft>
              <a:buClr>
                <a:srgbClr val="FFC103"/>
              </a:buClr>
              <a:buSzPct val="110000"/>
            </a:pPr>
            <a:r>
              <a:rPr lang="fr-CA" sz="2000" b="1" dirty="0">
                <a:latin typeface="Overpass" pitchFamily="2" charset="0"/>
                <a:ea typeface="Calibri" panose="020F0502020204030204" pitchFamily="34" charset="0"/>
                <a:cs typeface="Arial" panose="020B0604020202020204" pitchFamily="34" charset="0"/>
              </a:rPr>
              <a:t>Faciliter la collaboration multidisciplinaire au sein de notre équipe</a:t>
            </a:r>
          </a:p>
          <a:p>
            <a:pPr>
              <a:lnSpc>
                <a:spcPct val="100000"/>
              </a:lnSpc>
              <a:spcBef>
                <a:spcPts val="0"/>
              </a:spcBef>
              <a:spcAft>
                <a:spcPts val="600"/>
              </a:spcAft>
              <a:buClr>
                <a:srgbClr val="FFC103"/>
              </a:buClr>
              <a:buSzPct val="110000"/>
              <a:defRPr/>
            </a:pPr>
            <a:r>
              <a:rPr lang="fr-CA" sz="2000" b="1" dirty="0">
                <a:latin typeface="Overpass" pitchFamily="2" charset="0"/>
                <a:ea typeface="Calibri" panose="020F0502020204030204" pitchFamily="34" charset="0"/>
                <a:cs typeface="Arial" panose="020B0604020202020204" pitchFamily="34" charset="0"/>
              </a:rPr>
              <a:t>Améliore la qualité des projets</a:t>
            </a:r>
          </a:p>
          <a:p>
            <a:pPr>
              <a:lnSpc>
                <a:spcPct val="100000"/>
              </a:lnSpc>
              <a:spcBef>
                <a:spcPts val="0"/>
              </a:spcBef>
              <a:spcAft>
                <a:spcPts val="600"/>
              </a:spcAft>
              <a:buClr>
                <a:srgbClr val="FFC103"/>
              </a:buClr>
              <a:buSzPct val="110000"/>
            </a:pPr>
            <a:r>
              <a:rPr lang="fr-CA" sz="2000" b="1" dirty="0">
                <a:latin typeface="Overpass" pitchFamily="2" charset="0"/>
                <a:ea typeface="Calibri" panose="020F0502020204030204" pitchFamily="34" charset="0"/>
                <a:cs typeface="Arial" panose="020B0604020202020204" pitchFamily="34" charset="0"/>
              </a:rPr>
              <a:t>Crédibilité et reconnaissance de notre professionnalisme</a:t>
            </a:r>
          </a:p>
          <a:p>
            <a:pPr>
              <a:lnSpc>
                <a:spcPct val="100000"/>
              </a:lnSpc>
              <a:spcBef>
                <a:spcPts val="0"/>
              </a:spcBef>
              <a:spcAft>
                <a:spcPts val="600"/>
              </a:spcAft>
              <a:buClr>
                <a:srgbClr val="FFC103"/>
              </a:buClr>
              <a:buSzPct val="110000"/>
            </a:pPr>
            <a:r>
              <a:rPr lang="fr-CA" sz="2000" b="1" dirty="0">
                <a:effectLst/>
                <a:latin typeface="Overpass" pitchFamily="2" charset="0"/>
                <a:ea typeface="Calibri" panose="020F0502020204030204" pitchFamily="34" charset="0"/>
                <a:cs typeface="Arial" panose="020B0604020202020204" pitchFamily="34" charset="0"/>
              </a:rPr>
              <a:t>Plus grande efficacité de notre équipe</a:t>
            </a:r>
            <a:endParaRPr lang="fr-CA" sz="2000" b="1" dirty="0">
              <a:latin typeface="Overpass"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
                <a:schemeClr val="tx1"/>
              </a:buClr>
              <a:buSzPct val="100000"/>
              <a:buNone/>
              <a:tabLst/>
              <a:defRPr/>
            </a:pPr>
            <a:endParaRPr lang="fr-CA" sz="2000" b="1" dirty="0">
              <a:latin typeface="Overpass"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
                <a:schemeClr val="tx1"/>
              </a:buClr>
              <a:buSzPct val="100000"/>
              <a:buNone/>
              <a:tabLst/>
              <a:defRPr/>
            </a:pPr>
            <a:endParaRPr lang="fr-CA" sz="2000" b="1" dirty="0">
              <a:latin typeface="Overpass" pitchFamily="2" charset="0"/>
              <a:ea typeface="Calibri" panose="020F0502020204030204" pitchFamily="34" charset="0"/>
              <a:cs typeface="Arial" panose="020B0604020202020204" pitchFamily="34" charset="0"/>
            </a:endParaRPr>
          </a:p>
          <a:p>
            <a:pPr marL="0" indent="0">
              <a:spcBef>
                <a:spcPts val="0"/>
              </a:spcBef>
              <a:spcAft>
                <a:spcPts val="1200"/>
              </a:spcAft>
              <a:buClr>
                <a:srgbClr val="FFC103"/>
              </a:buClr>
              <a:buSzPct val="110000"/>
              <a:buNone/>
            </a:pPr>
            <a:endParaRPr lang="fr-CA" sz="2000" dirty="0">
              <a:latin typeface="Overpass" pitchFamily="2" charset="0"/>
              <a:ea typeface="Calibri" panose="020F0502020204030204" pitchFamily="34" charset="0"/>
              <a:cs typeface="Arial" panose="020B0604020202020204" pitchFamily="34" charset="0"/>
            </a:endParaRPr>
          </a:p>
          <a:p>
            <a:pPr marL="223838" indent="0">
              <a:spcBef>
                <a:spcPts val="0"/>
              </a:spcBef>
              <a:spcAft>
                <a:spcPts val="1200"/>
              </a:spcAft>
              <a:buClr>
                <a:srgbClr val="FFC103"/>
              </a:buClr>
              <a:buSzPct val="110000"/>
              <a:buNone/>
            </a:pPr>
            <a:endParaRPr lang="fr-CA" sz="1800" dirty="0">
              <a:solidFill>
                <a:schemeClr val="tx1">
                  <a:lumMod val="75000"/>
                  <a:lumOff val="25000"/>
                </a:schemeClr>
              </a:solidFill>
              <a:latin typeface="Overpass" pitchFamily="2" charset="0"/>
            </a:endParaRPr>
          </a:p>
        </p:txBody>
      </p:sp>
      <p:pic>
        <p:nvPicPr>
          <p:cNvPr id="4" name="Image 3">
            <a:extLst>
              <a:ext uri="{FF2B5EF4-FFF2-40B4-BE49-F238E27FC236}">
                <a16:creationId xmlns:a16="http://schemas.microsoft.com/office/drawing/2014/main" id="{A27176F7-B111-5C7B-BC21-9D4D4B390582}"/>
              </a:ext>
            </a:extLst>
          </p:cNvPr>
          <p:cNvPicPr>
            <a:picLocks noChangeAspect="1"/>
          </p:cNvPicPr>
          <p:nvPr>
            <p:custDataLst>
              <p:tags r:id="rId3"/>
            </p:custDataLst>
          </p:nvPr>
        </p:nvPicPr>
        <p:blipFill>
          <a:blip r:embed="rId9"/>
          <a:stretch>
            <a:fillRect/>
          </a:stretch>
        </p:blipFill>
        <p:spPr>
          <a:xfrm>
            <a:off x="10451012" y="6067422"/>
            <a:ext cx="1365139" cy="561365"/>
          </a:xfrm>
          <a:prstGeom prst="rect">
            <a:avLst/>
          </a:prstGeom>
        </p:spPr>
      </p:pic>
      <p:sp>
        <p:nvSpPr>
          <p:cNvPr id="5" name="Rectangle 4">
            <a:extLst>
              <a:ext uri="{FF2B5EF4-FFF2-40B4-BE49-F238E27FC236}">
                <a16:creationId xmlns:a16="http://schemas.microsoft.com/office/drawing/2014/main" id="{C00AD58B-8BBE-29FB-CDB6-CBBDD8F1BDE5}"/>
              </a:ext>
            </a:extLst>
          </p:cNvPr>
          <p:cNvSpPr/>
          <p:nvPr>
            <p:custDataLst>
              <p:tags r:id="rId4"/>
            </p:custDataLst>
          </p:nvPr>
        </p:nvSpPr>
        <p:spPr>
          <a:xfrm>
            <a:off x="0" y="0"/>
            <a:ext cx="4180114" cy="6858000"/>
          </a:xfrm>
          <a:prstGeom prst="rect">
            <a:avLst/>
          </a:prstGeom>
          <a:solidFill>
            <a:srgbClr val="E3051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83F12863-BD1F-5924-833B-FC080FB69CEC}"/>
              </a:ext>
            </a:extLst>
          </p:cNvPr>
          <p:cNvSpPr txBox="1">
            <a:spLocks/>
          </p:cNvSpPr>
          <p:nvPr>
            <p:custDataLst>
              <p:tags r:id="rId5"/>
            </p:custDataLst>
          </p:nvPr>
        </p:nvSpPr>
        <p:spPr>
          <a:xfrm>
            <a:off x="495300" y="1545358"/>
            <a:ext cx="3366963" cy="2754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fr-CA" sz="32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RÉSULTATS ET RETOMBÉES</a:t>
            </a:r>
          </a:p>
        </p:txBody>
      </p:sp>
      <p:grpSp>
        <p:nvGrpSpPr>
          <p:cNvPr id="9" name="Groupe 8">
            <a:extLst>
              <a:ext uri="{FF2B5EF4-FFF2-40B4-BE49-F238E27FC236}">
                <a16:creationId xmlns:a16="http://schemas.microsoft.com/office/drawing/2014/main" id="{DD27C375-A6A3-2B7F-9C4A-EAE510E38F10}"/>
              </a:ext>
            </a:extLst>
          </p:cNvPr>
          <p:cNvGrpSpPr/>
          <p:nvPr>
            <p:custDataLst>
              <p:tags r:id="rId6"/>
            </p:custDataLst>
          </p:nvPr>
        </p:nvGrpSpPr>
        <p:grpSpPr>
          <a:xfrm rot="12504485">
            <a:off x="3453024" y="63536"/>
            <a:ext cx="1454180" cy="1454180"/>
            <a:chOff x="500120" y="2789175"/>
            <a:chExt cx="720000" cy="720000"/>
          </a:xfrm>
          <a:effectLst>
            <a:outerShdw blurRad="50800" dist="38100" dir="2700000" algn="tl" rotWithShape="0">
              <a:prstClr val="black">
                <a:alpha val="50000"/>
              </a:prstClr>
            </a:outerShdw>
          </a:effectLst>
        </p:grpSpPr>
        <p:grpSp>
          <p:nvGrpSpPr>
            <p:cNvPr id="10" name="Groupe 9">
              <a:extLst>
                <a:ext uri="{FF2B5EF4-FFF2-40B4-BE49-F238E27FC236}">
                  <a16:creationId xmlns:a16="http://schemas.microsoft.com/office/drawing/2014/main" id="{8403FDE5-4976-5101-CBCD-03D451FF719B}"/>
                </a:ext>
              </a:extLst>
            </p:cNvPr>
            <p:cNvGrpSpPr/>
            <p:nvPr/>
          </p:nvGrpSpPr>
          <p:grpSpPr>
            <a:xfrm rot="1041883">
              <a:off x="607293" y="2892122"/>
              <a:ext cx="564305" cy="525323"/>
              <a:chOff x="359078" y="256238"/>
              <a:chExt cx="674441" cy="627850"/>
            </a:xfrm>
          </p:grpSpPr>
          <p:sp>
            <p:nvSpPr>
              <p:cNvPr id="12" name="Hexagone 11">
                <a:extLst>
                  <a:ext uri="{FF2B5EF4-FFF2-40B4-BE49-F238E27FC236}">
                    <a16:creationId xmlns:a16="http://schemas.microsoft.com/office/drawing/2014/main" id="{A303068C-A1E4-3F4D-D0BA-806CF17BD3B5}"/>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lipse 12">
                <a:extLst>
                  <a:ext uri="{FF2B5EF4-FFF2-40B4-BE49-F238E27FC236}">
                    <a16:creationId xmlns:a16="http://schemas.microsoft.com/office/drawing/2014/main" id="{5608D8E9-5376-F96A-DCF3-D8C5FD9073FD}"/>
                  </a:ext>
                </a:extLst>
              </p:cNvPr>
              <p:cNvSpPr/>
              <p:nvPr/>
            </p:nvSpPr>
            <p:spPr>
              <a:xfrm rot="4183631">
                <a:off x="810651" y="596159"/>
                <a:ext cx="222868" cy="222868"/>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e 13">
                <a:extLst>
                  <a:ext uri="{FF2B5EF4-FFF2-40B4-BE49-F238E27FC236}">
                    <a16:creationId xmlns:a16="http://schemas.microsoft.com/office/drawing/2014/main" id="{BDBF848A-1F60-032F-AE2B-4B7012489838}"/>
                  </a:ext>
                </a:extLst>
              </p:cNvPr>
              <p:cNvSpPr/>
              <p:nvPr/>
            </p:nvSpPr>
            <p:spPr>
              <a:xfrm rot="4183631">
                <a:off x="359078" y="520417"/>
                <a:ext cx="105239" cy="105240"/>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lipse 14">
                <a:extLst>
                  <a:ext uri="{FF2B5EF4-FFF2-40B4-BE49-F238E27FC236}">
                    <a16:creationId xmlns:a16="http://schemas.microsoft.com/office/drawing/2014/main" id="{E6A921F5-74E6-9081-8B7B-E814AE88E5BB}"/>
                  </a:ext>
                </a:extLst>
              </p:cNvPr>
              <p:cNvSpPr/>
              <p:nvPr/>
            </p:nvSpPr>
            <p:spPr>
              <a:xfrm rot="4183631">
                <a:off x="738186" y="259466"/>
                <a:ext cx="127363" cy="127363"/>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Arc 10">
              <a:extLst>
                <a:ext uri="{FF2B5EF4-FFF2-40B4-BE49-F238E27FC236}">
                  <a16:creationId xmlns:a16="http://schemas.microsoft.com/office/drawing/2014/main" id="{4163783A-6B24-71D5-2710-CF4A54D1D0BC}"/>
                </a:ext>
              </a:extLst>
            </p:cNvPr>
            <p:cNvSpPr/>
            <p:nvPr/>
          </p:nvSpPr>
          <p:spPr>
            <a:xfrm rot="13902298">
              <a:off x="500120" y="2789175"/>
              <a:ext cx="720000" cy="720000"/>
            </a:xfrm>
            <a:prstGeom prst="arc">
              <a:avLst>
                <a:gd name="adj1" fmla="val 17488030"/>
                <a:gd name="adj2" fmla="val 3474387"/>
              </a:avLst>
            </a:prstGeom>
            <a:ln w="12700">
              <a:solidFill>
                <a:srgbClr val="FFC10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2" name="Diagramme 1">
            <a:extLst>
              <a:ext uri="{FF2B5EF4-FFF2-40B4-BE49-F238E27FC236}">
                <a16:creationId xmlns:a16="http://schemas.microsoft.com/office/drawing/2014/main" id="{4EF20475-B730-9F84-B2FB-84BA5F36B8E9}"/>
              </a:ext>
            </a:extLst>
          </p:cNvPr>
          <p:cNvGraphicFramePr/>
          <p:nvPr>
            <p:extLst>
              <p:ext uri="{D42A27DB-BD31-4B8C-83A1-F6EECF244321}">
                <p14:modId xmlns:p14="http://schemas.microsoft.com/office/powerpoint/2010/main" val="3862005023"/>
              </p:ext>
            </p:extLst>
          </p:nvPr>
        </p:nvGraphicFramePr>
        <p:xfrm>
          <a:off x="4966599" y="900791"/>
          <a:ext cx="6382005" cy="459337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ustDataLst>
      <p:tags r:id="rId1"/>
    </p:custDataLst>
    <p:extLst>
      <p:ext uri="{BB962C8B-B14F-4D97-AF65-F5344CB8AC3E}">
        <p14:creationId xmlns:p14="http://schemas.microsoft.com/office/powerpoint/2010/main" val="3265384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4C4E07-18EB-C070-EC46-C3EAD7C04AAE}"/>
              </a:ext>
            </a:extLst>
          </p:cNvPr>
          <p:cNvPicPr>
            <a:picLocks noChangeAspect="1"/>
          </p:cNvPicPr>
          <p:nvPr>
            <p:custDataLst>
              <p:tags r:id="rId2"/>
            </p:custDataLst>
          </p:nvPr>
        </p:nvPicPr>
        <p:blipFill rotWithShape="1">
          <a:blip r:embed="rId9">
            <a:extLst>
              <a:ext uri="{28A0092B-C50C-407E-A947-70E740481C1C}">
                <a14:useLocalDpi xmlns:a14="http://schemas.microsoft.com/office/drawing/2010/main" val="0"/>
              </a:ext>
            </a:extLst>
          </a:blip>
          <a:srcRect l="46192" r="6898"/>
          <a:stretch/>
        </p:blipFill>
        <p:spPr>
          <a:xfrm>
            <a:off x="6975451" y="0"/>
            <a:ext cx="5216549" cy="6857990"/>
          </a:xfrm>
          <a:prstGeom prst="rect">
            <a:avLst/>
          </a:prstGeom>
          <a:effectLst>
            <a:outerShdw blurRad="50800" dist="38100" dir="10800000" algn="r" rotWithShape="0">
              <a:prstClr val="black">
                <a:alpha val="40000"/>
              </a:prstClr>
            </a:outerShdw>
          </a:effectLst>
        </p:spPr>
      </p:pic>
      <p:sp>
        <p:nvSpPr>
          <p:cNvPr id="22" name="Titre 1">
            <a:extLst>
              <a:ext uri="{FF2B5EF4-FFF2-40B4-BE49-F238E27FC236}">
                <a16:creationId xmlns:a16="http://schemas.microsoft.com/office/drawing/2014/main" id="{40E72613-B7F0-1452-435B-8AA8D195B9AD}"/>
              </a:ext>
            </a:extLst>
          </p:cNvPr>
          <p:cNvSpPr txBox="1">
            <a:spLocks/>
          </p:cNvSpPr>
          <p:nvPr>
            <p:custDataLst>
              <p:tags r:id="rId3"/>
            </p:custDataLst>
          </p:nvPr>
        </p:nvSpPr>
        <p:spPr>
          <a:xfrm>
            <a:off x="683008" y="1917058"/>
            <a:ext cx="5889172" cy="18007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10000"/>
              </a:lnSpc>
              <a:spcBef>
                <a:spcPct val="0"/>
              </a:spcBef>
              <a:spcAft>
                <a:spcPts val="0"/>
              </a:spcAft>
              <a:buClrTx/>
              <a:buSzTx/>
              <a:buFontTx/>
              <a:buNone/>
              <a:tabLst/>
              <a:defRPr/>
            </a:pPr>
            <a:r>
              <a:rPr kumimoji="0" lang="fr-CA" sz="3600" b="1" i="0" u="none" strike="noStrike" kern="1200" cap="none" spc="0" normalizeH="0" baseline="0" noProof="0">
                <a:ln>
                  <a:noFill/>
                </a:ln>
                <a:solidFill>
                  <a:srgbClr val="E30513"/>
                </a:solidFill>
                <a:effectLst>
                  <a:outerShdw blurRad="50800" dist="38100" dir="2700000" algn="tl" rotWithShape="0">
                    <a:prstClr val="black"/>
                  </a:outerShdw>
                </a:effectLst>
                <a:uLnTx/>
                <a:uFillTx/>
                <a:latin typeface="Overpass" pitchFamily="2" charset="0"/>
                <a:ea typeface="+mj-ea"/>
                <a:cs typeface="+mj-cs"/>
              </a:rPr>
              <a:t>QUESTION ET DISCUSSION?</a:t>
            </a:r>
          </a:p>
        </p:txBody>
      </p:sp>
      <p:grpSp>
        <p:nvGrpSpPr>
          <p:cNvPr id="37" name="Groupe 36">
            <a:extLst>
              <a:ext uri="{FF2B5EF4-FFF2-40B4-BE49-F238E27FC236}">
                <a16:creationId xmlns:a16="http://schemas.microsoft.com/office/drawing/2014/main" id="{D6F62611-3296-01C8-C30C-BDB4CFE7776B}"/>
              </a:ext>
            </a:extLst>
          </p:cNvPr>
          <p:cNvGrpSpPr/>
          <p:nvPr>
            <p:custDataLst>
              <p:tags r:id="rId4"/>
            </p:custDataLst>
          </p:nvPr>
        </p:nvGrpSpPr>
        <p:grpSpPr>
          <a:xfrm>
            <a:off x="207390" y="252072"/>
            <a:ext cx="1650027" cy="1650027"/>
            <a:chOff x="500120" y="2789175"/>
            <a:chExt cx="720000" cy="720000"/>
          </a:xfrm>
          <a:effectLst>
            <a:outerShdw blurRad="50800" dist="38100" dir="2700000" algn="tl" rotWithShape="0">
              <a:prstClr val="black">
                <a:alpha val="50000"/>
              </a:prstClr>
            </a:outerShdw>
          </a:effectLst>
        </p:grpSpPr>
        <p:grpSp>
          <p:nvGrpSpPr>
            <p:cNvPr id="38" name="Groupe 37">
              <a:extLst>
                <a:ext uri="{FF2B5EF4-FFF2-40B4-BE49-F238E27FC236}">
                  <a16:creationId xmlns:a16="http://schemas.microsoft.com/office/drawing/2014/main" id="{A6502ACC-09E3-29D4-DA7C-FE38CB90D006}"/>
                </a:ext>
              </a:extLst>
            </p:cNvPr>
            <p:cNvGrpSpPr/>
            <p:nvPr/>
          </p:nvGrpSpPr>
          <p:grpSpPr>
            <a:xfrm rot="1041883">
              <a:off x="607293" y="2892122"/>
              <a:ext cx="564305" cy="525323"/>
              <a:chOff x="359078" y="256238"/>
              <a:chExt cx="674441" cy="627850"/>
            </a:xfrm>
          </p:grpSpPr>
          <p:sp>
            <p:nvSpPr>
              <p:cNvPr id="40" name="Hexagone 39">
                <a:extLst>
                  <a:ext uri="{FF2B5EF4-FFF2-40B4-BE49-F238E27FC236}">
                    <a16:creationId xmlns:a16="http://schemas.microsoft.com/office/drawing/2014/main" id="{536C7D2A-C5D6-780B-893D-9F5D7E3FD20C}"/>
                  </a:ext>
                </a:extLst>
              </p:cNvPr>
              <p:cNvSpPr/>
              <p:nvPr/>
            </p:nvSpPr>
            <p:spPr>
              <a:xfrm rot="5506314">
                <a:off x="359924" y="299537"/>
                <a:ext cx="627850" cy="541251"/>
              </a:xfrm>
              <a:prstGeom prst="hexagon">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D0DE4831-25CE-257E-CAD2-8843729A880F}"/>
                  </a:ext>
                </a:extLst>
              </p:cNvPr>
              <p:cNvSpPr/>
              <p:nvPr/>
            </p:nvSpPr>
            <p:spPr>
              <a:xfrm rot="4183631">
                <a:off x="810651" y="596159"/>
                <a:ext cx="222868" cy="222868"/>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21A578B6-69B5-0FA7-AC98-04C99A4D3222}"/>
                  </a:ext>
                </a:extLst>
              </p:cNvPr>
              <p:cNvSpPr/>
              <p:nvPr/>
            </p:nvSpPr>
            <p:spPr>
              <a:xfrm rot="4183631">
                <a:off x="359078" y="520417"/>
                <a:ext cx="105239" cy="105240"/>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Ellipse 42">
                <a:extLst>
                  <a:ext uri="{FF2B5EF4-FFF2-40B4-BE49-F238E27FC236}">
                    <a16:creationId xmlns:a16="http://schemas.microsoft.com/office/drawing/2014/main" id="{1F2BD27C-43F3-88E8-669F-A39DFFD70426}"/>
                  </a:ext>
                </a:extLst>
              </p:cNvPr>
              <p:cNvSpPr/>
              <p:nvPr/>
            </p:nvSpPr>
            <p:spPr>
              <a:xfrm rot="4183631">
                <a:off x="738186" y="259466"/>
                <a:ext cx="127363" cy="127363"/>
              </a:xfrm>
              <a:prstGeom prst="ellipse">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Arc 38">
              <a:extLst>
                <a:ext uri="{FF2B5EF4-FFF2-40B4-BE49-F238E27FC236}">
                  <a16:creationId xmlns:a16="http://schemas.microsoft.com/office/drawing/2014/main" id="{EBA6D71A-5A45-14D8-4937-5ABB1A3FCF28}"/>
                </a:ext>
              </a:extLst>
            </p:cNvPr>
            <p:cNvSpPr/>
            <p:nvPr/>
          </p:nvSpPr>
          <p:spPr>
            <a:xfrm rot="13902298">
              <a:off x="500120" y="2789175"/>
              <a:ext cx="720000" cy="720000"/>
            </a:xfrm>
            <a:prstGeom prst="arc">
              <a:avLst>
                <a:gd name="adj1" fmla="val 17488030"/>
                <a:gd name="adj2" fmla="val 3474387"/>
              </a:avLst>
            </a:prstGeom>
            <a:ln w="12700">
              <a:solidFill>
                <a:srgbClr val="FFC10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6" name="Image 55">
            <a:extLst>
              <a:ext uri="{FF2B5EF4-FFF2-40B4-BE49-F238E27FC236}">
                <a16:creationId xmlns:a16="http://schemas.microsoft.com/office/drawing/2014/main" id="{7D347D99-960A-D848-AA4A-99A2B9E003D2}"/>
              </a:ext>
            </a:extLst>
          </p:cNvPr>
          <p:cNvPicPr>
            <a:picLocks noChangeAspect="1"/>
          </p:cNvPicPr>
          <p:nvPr>
            <p:custDataLst>
              <p:tags r:id="rId5"/>
            </p:custDataLst>
          </p:nvPr>
        </p:nvPicPr>
        <p:blipFill>
          <a:blip r:embed="rId10"/>
          <a:stretch>
            <a:fillRect/>
          </a:stretch>
        </p:blipFill>
        <p:spPr>
          <a:xfrm>
            <a:off x="492278" y="6067424"/>
            <a:ext cx="1365139" cy="561365"/>
          </a:xfrm>
          <a:prstGeom prst="rect">
            <a:avLst/>
          </a:prstGeom>
        </p:spPr>
      </p:pic>
      <p:sp>
        <p:nvSpPr>
          <p:cNvPr id="2" name="Titre 1">
            <a:extLst>
              <a:ext uri="{FF2B5EF4-FFF2-40B4-BE49-F238E27FC236}">
                <a16:creationId xmlns:a16="http://schemas.microsoft.com/office/drawing/2014/main" id="{A8DF5626-1087-B6AC-B213-25878C567612}"/>
              </a:ext>
            </a:extLst>
          </p:cNvPr>
          <p:cNvSpPr txBox="1">
            <a:spLocks/>
          </p:cNvSpPr>
          <p:nvPr>
            <p:custDataLst>
              <p:tags r:id="rId6"/>
            </p:custDataLst>
          </p:nvPr>
        </p:nvSpPr>
        <p:spPr>
          <a:xfrm>
            <a:off x="960892" y="2953309"/>
            <a:ext cx="5333403" cy="172262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1200"/>
              </a:spcAft>
              <a:buClr>
                <a:srgbClr val="FFC103"/>
              </a:buClr>
              <a:buSzPct val="110000"/>
            </a:pPr>
            <a:r>
              <a:rPr lang="fr-CA" sz="2500" dirty="0">
                <a:latin typeface="Overpass" pitchFamily="2" charset="0"/>
              </a:rPr>
              <a:t>Et vous, qu’avez-vous appris? </a:t>
            </a:r>
            <a:br>
              <a:rPr lang="fr-CA" sz="2500" dirty="0">
                <a:latin typeface="Overpass" pitchFamily="2" charset="0"/>
              </a:rPr>
            </a:br>
            <a:r>
              <a:rPr lang="fr-CA" sz="2500" dirty="0">
                <a:latin typeface="Overpass" pitchFamily="2" charset="0"/>
              </a:rPr>
              <a:t>Qu’allez-vous faire à la suite de cette présentation?</a:t>
            </a:r>
          </a:p>
        </p:txBody>
      </p:sp>
    </p:spTree>
    <p:custDataLst>
      <p:tags r:id="rId1"/>
    </p:custDataLst>
    <p:extLst>
      <p:ext uri="{BB962C8B-B14F-4D97-AF65-F5344CB8AC3E}">
        <p14:creationId xmlns:p14="http://schemas.microsoft.com/office/powerpoint/2010/main" val="2884036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27E133FB-2365-5695-921C-9E5ECBEB0AEC}"/>
              </a:ext>
            </a:extLst>
          </p:cNvPr>
          <p:cNvGrpSpPr/>
          <p:nvPr>
            <p:custDataLst>
              <p:tags r:id="rId2"/>
            </p:custDataLst>
          </p:nvPr>
        </p:nvGrpSpPr>
        <p:grpSpPr>
          <a:xfrm rot="16395007">
            <a:off x="454947" y="-409863"/>
            <a:ext cx="7041997" cy="7041997"/>
            <a:chOff x="500120" y="2789175"/>
            <a:chExt cx="720000" cy="720000"/>
          </a:xfrm>
          <a:effectLst>
            <a:outerShdw blurRad="50800" dist="38100" dir="2700000" algn="tl" rotWithShape="0">
              <a:prstClr val="black">
                <a:alpha val="50000"/>
              </a:prstClr>
            </a:outerShdw>
          </a:effectLst>
        </p:grpSpPr>
        <p:grpSp>
          <p:nvGrpSpPr>
            <p:cNvPr id="3" name="Groupe 2">
              <a:extLst>
                <a:ext uri="{FF2B5EF4-FFF2-40B4-BE49-F238E27FC236}">
                  <a16:creationId xmlns:a16="http://schemas.microsoft.com/office/drawing/2014/main" id="{0E2BDC98-ABEA-EC93-B648-D6AB0720EE13}"/>
                </a:ext>
              </a:extLst>
            </p:cNvPr>
            <p:cNvGrpSpPr/>
            <p:nvPr/>
          </p:nvGrpSpPr>
          <p:grpSpPr>
            <a:xfrm rot="1041883">
              <a:off x="607293" y="2892122"/>
              <a:ext cx="564305" cy="525323"/>
              <a:chOff x="359078" y="256237"/>
              <a:chExt cx="674441" cy="627850"/>
            </a:xfrm>
          </p:grpSpPr>
          <p:sp>
            <p:nvSpPr>
              <p:cNvPr id="6" name="Hexagone 5">
                <a:extLst>
                  <a:ext uri="{FF2B5EF4-FFF2-40B4-BE49-F238E27FC236}">
                    <a16:creationId xmlns:a16="http://schemas.microsoft.com/office/drawing/2014/main" id="{03091B73-D4E4-F189-0798-E8D7BF0D92B2}"/>
                  </a:ext>
                </a:extLst>
              </p:cNvPr>
              <p:cNvSpPr/>
              <p:nvPr/>
            </p:nvSpPr>
            <p:spPr>
              <a:xfrm rot="5506314">
                <a:off x="359924" y="299536"/>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lipse 6">
                <a:extLst>
                  <a:ext uri="{FF2B5EF4-FFF2-40B4-BE49-F238E27FC236}">
                    <a16:creationId xmlns:a16="http://schemas.microsoft.com/office/drawing/2014/main" id="{E1AE46D5-A412-BB24-1F18-6CCC4DDC924F}"/>
                  </a:ext>
                </a:extLst>
              </p:cNvPr>
              <p:cNvSpPr/>
              <p:nvPr/>
            </p:nvSpPr>
            <p:spPr>
              <a:xfrm rot="4183631">
                <a:off x="810651" y="596159"/>
                <a:ext cx="222868" cy="222868"/>
              </a:xfrm>
              <a:prstGeom prst="ellipse">
                <a:avLst/>
              </a:prstGeom>
              <a:solidFill>
                <a:srgbClr val="E3051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lipse 7">
                <a:extLst>
                  <a:ext uri="{FF2B5EF4-FFF2-40B4-BE49-F238E27FC236}">
                    <a16:creationId xmlns:a16="http://schemas.microsoft.com/office/drawing/2014/main" id="{BB476BAB-0910-518A-DCFF-2D28C39E845C}"/>
                  </a:ext>
                </a:extLst>
              </p:cNvPr>
              <p:cNvSpPr/>
              <p:nvPr/>
            </p:nvSpPr>
            <p:spPr>
              <a:xfrm rot="4183631">
                <a:off x="359078" y="520417"/>
                <a:ext cx="105239" cy="105240"/>
              </a:xfrm>
              <a:prstGeom prst="ellipse">
                <a:avLst/>
              </a:prstGeom>
              <a:solidFill>
                <a:srgbClr val="51515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e 8">
                <a:extLst>
                  <a:ext uri="{FF2B5EF4-FFF2-40B4-BE49-F238E27FC236}">
                    <a16:creationId xmlns:a16="http://schemas.microsoft.com/office/drawing/2014/main" id="{20ABB16A-F786-03B9-FB84-CBBC8ED3E8AD}"/>
                  </a:ext>
                </a:extLst>
              </p:cNvPr>
              <p:cNvSpPr/>
              <p:nvPr/>
            </p:nvSpPr>
            <p:spPr>
              <a:xfrm rot="4183631">
                <a:off x="738186" y="259466"/>
                <a:ext cx="127363" cy="127363"/>
              </a:xfrm>
              <a:prstGeom prst="ellipse">
                <a:avLst/>
              </a:prstGeom>
              <a:solidFill>
                <a:srgbClr val="FFC10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Arc 4">
              <a:extLst>
                <a:ext uri="{FF2B5EF4-FFF2-40B4-BE49-F238E27FC236}">
                  <a16:creationId xmlns:a16="http://schemas.microsoft.com/office/drawing/2014/main" id="{36B8EE8F-8092-F875-57D2-AD40CE01923D}"/>
                </a:ext>
              </a:extLst>
            </p:cNvPr>
            <p:cNvSpPr/>
            <p:nvPr/>
          </p:nvSpPr>
          <p:spPr>
            <a:xfrm rot="13902298">
              <a:off x="500120" y="2789175"/>
              <a:ext cx="720000" cy="720000"/>
            </a:xfrm>
            <a:prstGeom prst="arc">
              <a:avLst>
                <a:gd name="adj1" fmla="val 17488030"/>
                <a:gd name="adj2" fmla="val 3474387"/>
              </a:avLst>
            </a:prstGeom>
            <a:ln w="1905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itre 1">
            <a:extLst>
              <a:ext uri="{FF2B5EF4-FFF2-40B4-BE49-F238E27FC236}">
                <a16:creationId xmlns:a16="http://schemas.microsoft.com/office/drawing/2014/main" id="{8DA5C15F-66B4-4F05-1B25-2C4CAD17B0F2}"/>
              </a:ext>
            </a:extLst>
          </p:cNvPr>
          <p:cNvSpPr txBox="1">
            <a:spLocks/>
          </p:cNvSpPr>
          <p:nvPr>
            <p:custDataLst>
              <p:tags r:id="rId3"/>
            </p:custDataLst>
          </p:nvPr>
        </p:nvSpPr>
        <p:spPr>
          <a:xfrm>
            <a:off x="1553497" y="2863487"/>
            <a:ext cx="4828253" cy="823913"/>
          </a:xfrm>
          <a:prstGeom prst="rect">
            <a:avLst/>
          </a:prstGeom>
          <a:effectLst>
            <a:outerShdw blurRad="50800" dist="38100" dir="2700000" algn="tl" rotWithShape="0">
              <a:prstClr val="black">
                <a:alpha val="5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r-CA"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Overpass" pitchFamily="2" charset="0"/>
                <a:ea typeface="+mj-ea"/>
                <a:cs typeface="+mj-cs"/>
              </a:rPr>
              <a:t>POUR EN SA</a:t>
            </a:r>
          </a:p>
        </p:txBody>
      </p:sp>
      <p:sp>
        <p:nvSpPr>
          <p:cNvPr id="13" name="Titre 1">
            <a:extLst>
              <a:ext uri="{FF2B5EF4-FFF2-40B4-BE49-F238E27FC236}">
                <a16:creationId xmlns:a16="http://schemas.microsoft.com/office/drawing/2014/main" id="{3DAE21B5-6A19-5E97-20D2-5CDBEF78775C}"/>
              </a:ext>
            </a:extLst>
          </p:cNvPr>
          <p:cNvSpPr txBox="1">
            <a:spLocks/>
          </p:cNvSpPr>
          <p:nvPr>
            <p:custDataLst>
              <p:tags r:id="rId4"/>
            </p:custDataLst>
          </p:nvPr>
        </p:nvSpPr>
        <p:spPr>
          <a:xfrm>
            <a:off x="6248401" y="2863486"/>
            <a:ext cx="5180132" cy="8239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5400" b="1" i="0" u="none" strike="noStrike" kern="1200" cap="none" spc="0" normalizeH="0" baseline="0" noProof="0">
                <a:ln>
                  <a:noFill/>
                </a:ln>
                <a:solidFill>
                  <a:srgbClr val="515151"/>
                </a:solidFill>
                <a:effectLst/>
                <a:uLnTx/>
                <a:uFillTx/>
                <a:latin typeface="Overpass" pitchFamily="2" charset="0"/>
                <a:ea typeface="+mj-ea"/>
                <a:cs typeface="+mj-cs"/>
              </a:rPr>
              <a:t>VOIR PLUS</a:t>
            </a:r>
          </a:p>
        </p:txBody>
      </p:sp>
      <p:sp>
        <p:nvSpPr>
          <p:cNvPr id="4" name="Titre 1">
            <a:extLst>
              <a:ext uri="{FF2B5EF4-FFF2-40B4-BE49-F238E27FC236}">
                <a16:creationId xmlns:a16="http://schemas.microsoft.com/office/drawing/2014/main" id="{44309251-B43C-E69B-072E-5731A8A09600}"/>
              </a:ext>
            </a:extLst>
          </p:cNvPr>
          <p:cNvSpPr txBox="1">
            <a:spLocks/>
          </p:cNvSpPr>
          <p:nvPr>
            <p:custDataLst>
              <p:tags r:id="rId5"/>
            </p:custDataLst>
          </p:nvPr>
        </p:nvSpPr>
        <p:spPr>
          <a:xfrm>
            <a:off x="6356975" y="4128883"/>
            <a:ext cx="5180132" cy="172262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1200"/>
              </a:spcAft>
              <a:buClr>
                <a:srgbClr val="FFC103"/>
              </a:buClr>
              <a:buSzPct val="110000"/>
            </a:pPr>
            <a:r>
              <a:rPr lang="fr-CA" sz="4000" b="1">
                <a:solidFill>
                  <a:srgbClr val="515151"/>
                </a:solidFill>
                <a:latin typeface="Overpass" pitchFamily="2" charset="0"/>
              </a:rPr>
              <a:t>sur les processus de CP</a:t>
            </a:r>
            <a:endParaRPr lang="fr-CA" sz="2500" b="1">
              <a:solidFill>
                <a:srgbClr val="515151"/>
              </a:solidFill>
              <a:latin typeface="Overpass" pitchFamily="2" charset="0"/>
            </a:endParaRPr>
          </a:p>
        </p:txBody>
      </p:sp>
    </p:spTree>
    <p:custDataLst>
      <p:tags r:id="rId1"/>
    </p:custDataLst>
    <p:extLst>
      <p:ext uri="{BB962C8B-B14F-4D97-AF65-F5344CB8AC3E}">
        <p14:creationId xmlns:p14="http://schemas.microsoft.com/office/powerpoint/2010/main" val="2591072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9425ED-9DB3-3E70-147F-83EB4D646F81}"/>
              </a:ext>
            </a:extLst>
          </p:cNvPr>
          <p:cNvSpPr/>
          <p:nvPr>
            <p:custDataLst>
              <p:tags r:id="rId2"/>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70115F6-0E91-7675-ABEF-5F6E79573F0E}"/>
              </a:ext>
            </a:extLst>
          </p:cNvPr>
          <p:cNvSpPr/>
          <p:nvPr>
            <p:custDataLst>
              <p:tags r:id="rId3"/>
            </p:custDataLst>
          </p:nvPr>
        </p:nvSpPr>
        <p:spPr>
          <a:xfrm>
            <a:off x="757084" y="1622323"/>
            <a:ext cx="10726993" cy="4142965"/>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6" name="Picture 2">
            <a:extLst>
              <a:ext uri="{FF2B5EF4-FFF2-40B4-BE49-F238E27FC236}">
                <a16:creationId xmlns:a16="http://schemas.microsoft.com/office/drawing/2014/main" id="{28620492-D692-4DF2-D266-3CE631E18D0A}"/>
              </a:ext>
            </a:extLst>
          </p:cNvPr>
          <p:cNvPicPr>
            <a:picLocks noGrp="1" noChangeAspect="1" noChangeArrowheads="1"/>
          </p:cNvPicPr>
          <p:nvPr>
            <p:ph idx="1"/>
            <p:custDataLst>
              <p:tags r:id="rId4"/>
            </p:custDataLst>
          </p:nvPr>
        </p:nvPicPr>
        <p:blipFill rotWithShape="1">
          <a:blip r:embed="rId9">
            <a:extLst>
              <a:ext uri="{28A0092B-C50C-407E-A947-70E740481C1C}">
                <a14:useLocalDpi xmlns:a14="http://schemas.microsoft.com/office/drawing/2010/main" val="0"/>
              </a:ext>
            </a:extLst>
          </a:blip>
          <a:srcRect b="4163"/>
          <a:stretch/>
        </p:blipFill>
        <p:spPr bwMode="auto">
          <a:xfrm>
            <a:off x="1286761" y="1900750"/>
            <a:ext cx="9667639" cy="370363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EE351C4-A2A0-B9D7-9B34-6EBFA635E4BB}"/>
              </a:ext>
            </a:extLst>
          </p:cNvPr>
          <p:cNvSpPr txBox="1"/>
          <p:nvPr>
            <p:custDataLst>
              <p:tags r:id="rId5"/>
            </p:custDataLst>
          </p:nvPr>
        </p:nvSpPr>
        <p:spPr>
          <a:xfrm>
            <a:off x="757084" y="6367179"/>
            <a:ext cx="4782078" cy="261610"/>
          </a:xfrm>
          <a:prstGeom prst="rect">
            <a:avLst/>
          </a:prstGeom>
          <a:noFill/>
        </p:spPr>
        <p:txBody>
          <a:bodyPr wrap="none" rtlCol="0">
            <a:spAutoFit/>
          </a:bodyPr>
          <a:lstStyle/>
          <a:p>
            <a:r>
              <a:rPr lang="fr-CA" sz="1100">
                <a:latin typeface="Overpass" pitchFamily="2" charset="0"/>
              </a:rPr>
              <a:t>Source : </a:t>
            </a:r>
            <a:r>
              <a:rPr lang="fr-CA" sz="1100">
                <a:latin typeface="Overpass" pitchFamily="2" charset="0"/>
                <a:hlinkClick r:id="rId10">
                  <a:extLst>
                    <a:ext uri="{A12FA001-AC4F-418D-AE19-62706E023703}">
                      <ahyp:hlinkClr xmlns:ahyp="http://schemas.microsoft.com/office/drawing/2018/hyperlinkcolor" val="tx"/>
                    </a:ext>
                  </a:extLst>
                </a:hlinkClick>
              </a:rPr>
              <a:t>https://wiki.teluq.ca/wikitedia/uploads/Gagne_9steps_mod.jpg</a:t>
            </a:r>
            <a:r>
              <a:rPr lang="fr-CA" sz="1100">
                <a:latin typeface="Overpass" pitchFamily="2" charset="0"/>
              </a:rPr>
              <a:t> </a:t>
            </a:r>
          </a:p>
        </p:txBody>
      </p:sp>
      <p:pic>
        <p:nvPicPr>
          <p:cNvPr id="3" name="Image 2">
            <a:extLst>
              <a:ext uri="{FF2B5EF4-FFF2-40B4-BE49-F238E27FC236}">
                <a16:creationId xmlns:a16="http://schemas.microsoft.com/office/drawing/2014/main" id="{6156AE91-7FD9-45C5-1953-64AB8C8FC054}"/>
              </a:ext>
            </a:extLst>
          </p:cNvPr>
          <p:cNvPicPr>
            <a:picLocks noChangeAspect="1"/>
          </p:cNvPicPr>
          <p:nvPr>
            <p:custDataLst>
              <p:tags r:id="rId6"/>
            </p:custDataLst>
          </p:nvPr>
        </p:nvPicPr>
        <p:blipFill>
          <a:blip r:embed="rId11"/>
          <a:stretch>
            <a:fillRect/>
          </a:stretch>
        </p:blipFill>
        <p:spPr>
          <a:xfrm>
            <a:off x="10471552" y="6067424"/>
            <a:ext cx="1365139" cy="561365"/>
          </a:xfrm>
          <a:prstGeom prst="rect">
            <a:avLst/>
          </a:prstGeom>
        </p:spPr>
      </p:pic>
      <p:sp>
        <p:nvSpPr>
          <p:cNvPr id="6" name="Titre 1">
            <a:extLst>
              <a:ext uri="{FF2B5EF4-FFF2-40B4-BE49-F238E27FC236}">
                <a16:creationId xmlns:a16="http://schemas.microsoft.com/office/drawing/2014/main" id="{892186A5-9D73-FD71-0630-5383784C6697}"/>
              </a:ext>
            </a:extLst>
          </p:cNvPr>
          <p:cNvSpPr txBox="1">
            <a:spLocks/>
          </p:cNvSpPr>
          <p:nvPr>
            <p:custDataLst>
              <p:tags r:id="rId7"/>
            </p:custDataLst>
          </p:nvPr>
        </p:nvSpPr>
        <p:spPr>
          <a:xfrm>
            <a:off x="1" y="268799"/>
            <a:ext cx="12191999"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9 ÉVÉNEMENTS DE GAGNÉ</a:t>
            </a:r>
            <a:endParaRPr kumimoji="0" lang="fr-CA" sz="3600" b="0"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endParaRPr>
          </a:p>
        </p:txBody>
      </p:sp>
    </p:spTree>
    <p:custDataLst>
      <p:tags r:id="rId1"/>
    </p:custDataLst>
    <p:extLst>
      <p:ext uri="{BB962C8B-B14F-4D97-AF65-F5344CB8AC3E}">
        <p14:creationId xmlns:p14="http://schemas.microsoft.com/office/powerpoint/2010/main" val="99206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260B73F4-848A-4287-B4C0-2DAD578C2AC1}"/>
              </a:ext>
            </a:extLst>
          </p:cNvPr>
          <p:cNvGraphicFramePr/>
          <p:nvPr>
            <p:custDataLst>
              <p:tags r:id="rId2"/>
            </p:custDataLst>
            <p:extLst>
              <p:ext uri="{D42A27DB-BD31-4B8C-83A1-F6EECF244321}">
                <p14:modId xmlns:p14="http://schemas.microsoft.com/office/powerpoint/2010/main" val="1651452831"/>
              </p:ext>
            </p:extLst>
          </p:nvPr>
        </p:nvGraphicFramePr>
        <p:xfrm>
          <a:off x="3305378" y="719666"/>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le 2">
            <a:extLst>
              <a:ext uri="{FF2B5EF4-FFF2-40B4-BE49-F238E27FC236}">
                <a16:creationId xmlns:a16="http://schemas.microsoft.com/office/drawing/2014/main" id="{B1B335AE-5077-8513-FF70-E000D6507EB5}"/>
              </a:ext>
            </a:extLst>
          </p:cNvPr>
          <p:cNvSpPr/>
          <p:nvPr>
            <p:custDataLst>
              <p:tags r:id="rId3"/>
            </p:custDataLst>
          </p:nvPr>
        </p:nvSpPr>
        <p:spPr>
          <a:xfrm>
            <a:off x="0" y="0"/>
            <a:ext cx="4180114" cy="6858000"/>
          </a:xfrm>
          <a:prstGeom prst="rect">
            <a:avLst/>
          </a:prstGeom>
          <a:solidFill>
            <a:srgbClr val="51515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re 1">
            <a:extLst>
              <a:ext uri="{FF2B5EF4-FFF2-40B4-BE49-F238E27FC236}">
                <a16:creationId xmlns:a16="http://schemas.microsoft.com/office/drawing/2014/main" id="{48541CF1-55BE-56B0-C93D-BD4282726F9A}"/>
              </a:ext>
            </a:extLst>
          </p:cNvPr>
          <p:cNvSpPr txBox="1">
            <a:spLocks/>
          </p:cNvSpPr>
          <p:nvPr>
            <p:custDataLst>
              <p:tags r:id="rId4"/>
            </p:custDataLst>
          </p:nvPr>
        </p:nvSpPr>
        <p:spPr>
          <a:xfrm>
            <a:off x="495300" y="1545358"/>
            <a:ext cx="3366963" cy="2754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fr-CA" sz="32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BRIEN (1981)</a:t>
            </a:r>
          </a:p>
        </p:txBody>
      </p:sp>
      <p:pic>
        <p:nvPicPr>
          <p:cNvPr id="6" name="Image 5">
            <a:extLst>
              <a:ext uri="{FF2B5EF4-FFF2-40B4-BE49-F238E27FC236}">
                <a16:creationId xmlns:a16="http://schemas.microsoft.com/office/drawing/2014/main" id="{2294F129-AC35-33AB-DBC6-E214C1BE6206}"/>
              </a:ext>
            </a:extLst>
          </p:cNvPr>
          <p:cNvPicPr>
            <a:picLocks noChangeAspect="1"/>
          </p:cNvPicPr>
          <p:nvPr>
            <p:custDataLst>
              <p:tags r:id="rId5"/>
            </p:custDataLst>
          </p:nvPr>
        </p:nvPicPr>
        <p:blipFill>
          <a:blip r:embed="rId13"/>
          <a:stretch>
            <a:fillRect/>
          </a:stretch>
        </p:blipFill>
        <p:spPr>
          <a:xfrm>
            <a:off x="10471552" y="6067424"/>
            <a:ext cx="1365139" cy="561365"/>
          </a:xfrm>
          <a:prstGeom prst="rect">
            <a:avLst/>
          </a:prstGeom>
        </p:spPr>
      </p:pic>
      <p:sp>
        <p:nvSpPr>
          <p:cNvPr id="9" name="Rectangle 8">
            <a:extLst>
              <a:ext uri="{FF2B5EF4-FFF2-40B4-BE49-F238E27FC236}">
                <a16:creationId xmlns:a16="http://schemas.microsoft.com/office/drawing/2014/main" id="{9F8C2AB0-28AB-CEBC-94C2-BFEDBB6A35A7}"/>
              </a:ext>
            </a:extLst>
          </p:cNvPr>
          <p:cNvSpPr/>
          <p:nvPr>
            <p:custDataLst>
              <p:tags r:id="rId6"/>
            </p:custDataLst>
          </p:nvPr>
        </p:nvSpPr>
        <p:spPr>
          <a:xfrm>
            <a:off x="5309519" y="432152"/>
            <a:ext cx="4351945" cy="6026705"/>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ustDataLst>
      <p:tags r:id="rId1"/>
    </p:custDataLst>
    <p:extLst>
      <p:ext uri="{BB962C8B-B14F-4D97-AF65-F5344CB8AC3E}">
        <p14:creationId xmlns:p14="http://schemas.microsoft.com/office/powerpoint/2010/main" val="2848339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6D33E7A-06A1-E311-45AC-8569F0990C2C}"/>
              </a:ext>
            </a:extLst>
          </p:cNvPr>
          <p:cNvPicPr>
            <a:picLocks noChangeAspect="1"/>
          </p:cNvPicPr>
          <p:nvPr>
            <p:custDataLst>
              <p:tags r:id="rId2"/>
            </p:custDataLst>
          </p:nvPr>
        </p:nvPicPr>
        <p:blipFill rotWithShape="1">
          <a:blip r:embed="rId8"/>
          <a:srcRect t="2891"/>
          <a:stretch/>
        </p:blipFill>
        <p:spPr>
          <a:xfrm>
            <a:off x="5146817" y="590752"/>
            <a:ext cx="4737412" cy="5676496"/>
          </a:xfrm>
          <a:prstGeom prst="rect">
            <a:avLst/>
          </a:prstGeom>
        </p:spPr>
      </p:pic>
      <p:sp>
        <p:nvSpPr>
          <p:cNvPr id="3" name="Rectangle 2">
            <a:extLst>
              <a:ext uri="{FF2B5EF4-FFF2-40B4-BE49-F238E27FC236}">
                <a16:creationId xmlns:a16="http://schemas.microsoft.com/office/drawing/2014/main" id="{59117AE9-30C6-CD5D-23E2-52C54C46236E}"/>
              </a:ext>
            </a:extLst>
          </p:cNvPr>
          <p:cNvSpPr/>
          <p:nvPr>
            <p:custDataLst>
              <p:tags r:id="rId3"/>
            </p:custDataLst>
          </p:nvPr>
        </p:nvSpPr>
        <p:spPr>
          <a:xfrm>
            <a:off x="0" y="0"/>
            <a:ext cx="4180114" cy="6858000"/>
          </a:xfrm>
          <a:prstGeom prst="rect">
            <a:avLst/>
          </a:prstGeom>
          <a:solidFill>
            <a:srgbClr val="51515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re 1">
            <a:extLst>
              <a:ext uri="{FF2B5EF4-FFF2-40B4-BE49-F238E27FC236}">
                <a16:creationId xmlns:a16="http://schemas.microsoft.com/office/drawing/2014/main" id="{1B294005-5F74-E4DC-1E2C-5ACCEBE5B990}"/>
              </a:ext>
            </a:extLst>
          </p:cNvPr>
          <p:cNvSpPr txBox="1">
            <a:spLocks/>
          </p:cNvSpPr>
          <p:nvPr>
            <p:custDataLst>
              <p:tags r:id="rId4"/>
            </p:custDataLst>
          </p:nvPr>
        </p:nvSpPr>
        <p:spPr>
          <a:xfrm>
            <a:off x="495300" y="1545358"/>
            <a:ext cx="3366963" cy="2754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fr-CA" sz="32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LEBRUN ET BERTHELOT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fr-CA" sz="32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(1994)</a:t>
            </a:r>
          </a:p>
        </p:txBody>
      </p:sp>
      <p:pic>
        <p:nvPicPr>
          <p:cNvPr id="6" name="Image 5">
            <a:extLst>
              <a:ext uri="{FF2B5EF4-FFF2-40B4-BE49-F238E27FC236}">
                <a16:creationId xmlns:a16="http://schemas.microsoft.com/office/drawing/2014/main" id="{A0080B2B-0D5D-F991-E0F8-2A7EA6D8AD8E}"/>
              </a:ext>
            </a:extLst>
          </p:cNvPr>
          <p:cNvPicPr>
            <a:picLocks noChangeAspect="1"/>
          </p:cNvPicPr>
          <p:nvPr>
            <p:custDataLst>
              <p:tags r:id="rId5"/>
            </p:custDataLst>
          </p:nvPr>
        </p:nvPicPr>
        <p:blipFill>
          <a:blip r:embed="rId9"/>
          <a:stretch>
            <a:fillRect/>
          </a:stretch>
        </p:blipFill>
        <p:spPr>
          <a:xfrm>
            <a:off x="10471552" y="6067424"/>
            <a:ext cx="1365139" cy="561365"/>
          </a:xfrm>
          <a:prstGeom prst="rect">
            <a:avLst/>
          </a:prstGeom>
        </p:spPr>
      </p:pic>
      <p:sp>
        <p:nvSpPr>
          <p:cNvPr id="7" name="Rectangle 6">
            <a:extLst>
              <a:ext uri="{FF2B5EF4-FFF2-40B4-BE49-F238E27FC236}">
                <a16:creationId xmlns:a16="http://schemas.microsoft.com/office/drawing/2014/main" id="{286F6175-C792-234E-ADB0-4AC5DFC38158}"/>
              </a:ext>
            </a:extLst>
          </p:cNvPr>
          <p:cNvSpPr/>
          <p:nvPr>
            <p:custDataLst>
              <p:tags r:id="rId6"/>
            </p:custDataLst>
          </p:nvPr>
        </p:nvSpPr>
        <p:spPr>
          <a:xfrm>
            <a:off x="5074247" y="415647"/>
            <a:ext cx="4897069" cy="6026705"/>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ustDataLst>
      <p:tags r:id="rId1"/>
    </p:custDataLst>
    <p:extLst>
      <p:ext uri="{BB962C8B-B14F-4D97-AF65-F5344CB8AC3E}">
        <p14:creationId xmlns:p14="http://schemas.microsoft.com/office/powerpoint/2010/main" val="1880467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4320FD-5C12-49C8-8865-1715AC501891}"/>
              </a:ext>
            </a:extLst>
          </p:cNvPr>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2493250" y="1549856"/>
            <a:ext cx="7434525" cy="438465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D2B3CBDB-E259-4CE3-97D2-DF8370DB116F}"/>
              </a:ext>
            </a:extLst>
          </p:cNvPr>
          <p:cNvSpPr txBox="1"/>
          <p:nvPr>
            <p:custDataLst>
              <p:tags r:id="rId3"/>
            </p:custDataLst>
          </p:nvPr>
        </p:nvSpPr>
        <p:spPr>
          <a:xfrm>
            <a:off x="531656" y="6405367"/>
            <a:ext cx="5564344" cy="261610"/>
          </a:xfrm>
          <a:prstGeom prst="rect">
            <a:avLst/>
          </a:prstGeom>
          <a:noFill/>
        </p:spPr>
        <p:txBody>
          <a:bodyPr wrap="none" rtlCol="0">
            <a:spAutoFit/>
          </a:bodyPr>
          <a:lstStyle/>
          <a:p>
            <a:r>
              <a:rPr lang="fr-CA" sz="1100">
                <a:latin typeface="Overpass" pitchFamily="2" charset="0"/>
              </a:rPr>
              <a:t>Source image : </a:t>
            </a:r>
            <a:r>
              <a:rPr lang="fr-CA" sz="1100">
                <a:latin typeface="Overpass" pitchFamily="2" charset="0"/>
                <a:hlinkClick r:id="rId11">
                  <a:extLst>
                    <a:ext uri="{A12FA001-AC4F-418D-AE19-62706E023703}">
                      <ahyp:hlinkClr xmlns:ahyp="http://schemas.microsoft.com/office/drawing/2018/hyperlinkcolor" val="tx"/>
                    </a:ext>
                  </a:extLst>
                </a:hlinkClick>
              </a:rPr>
              <a:t>https://wiki.umontreal.ca/pages/viewpage.action?pageId=78514006</a:t>
            </a:r>
            <a:r>
              <a:rPr lang="fr-CA" sz="1100">
                <a:latin typeface="Overpass" pitchFamily="2" charset="0"/>
              </a:rPr>
              <a:t> </a:t>
            </a:r>
          </a:p>
        </p:txBody>
      </p:sp>
      <p:sp>
        <p:nvSpPr>
          <p:cNvPr id="7" name="ZoneTexte 6">
            <a:extLst>
              <a:ext uri="{FF2B5EF4-FFF2-40B4-BE49-F238E27FC236}">
                <a16:creationId xmlns:a16="http://schemas.microsoft.com/office/drawing/2014/main" id="{2B8E60DB-08D1-4616-A3BD-AB81CA8F1A48}"/>
              </a:ext>
            </a:extLst>
          </p:cNvPr>
          <p:cNvSpPr txBox="1"/>
          <p:nvPr>
            <p:custDataLst>
              <p:tags r:id="rId4"/>
            </p:custDataLst>
          </p:nvPr>
        </p:nvSpPr>
        <p:spPr>
          <a:xfrm>
            <a:off x="814844" y="2935019"/>
            <a:ext cx="1347787" cy="1061829"/>
          </a:xfrm>
          <a:prstGeom prst="rect">
            <a:avLst/>
          </a:prstGeom>
          <a:noFill/>
        </p:spPr>
        <p:txBody>
          <a:bodyPr wrap="square" rtlCol="0">
            <a:spAutoFit/>
          </a:bodyPr>
          <a:lstStyle/>
          <a:p>
            <a:r>
              <a:rPr lang="fr-CA" sz="900" b="1"/>
              <a:t>Légende</a:t>
            </a:r>
            <a:r>
              <a:rPr lang="fr-CA" sz="900"/>
              <a:t> : </a:t>
            </a:r>
          </a:p>
          <a:p>
            <a:r>
              <a:rPr lang="fr-CA" sz="900" b="1"/>
              <a:t>DC</a:t>
            </a:r>
            <a:r>
              <a:rPr lang="fr-CA" sz="900"/>
              <a:t> : Devis des connaissances et des compétences</a:t>
            </a:r>
          </a:p>
          <a:p>
            <a:r>
              <a:rPr lang="fr-CA" sz="900" b="1"/>
              <a:t>DP</a:t>
            </a:r>
            <a:r>
              <a:rPr lang="fr-CA" sz="900"/>
              <a:t> : Devis pédagogique</a:t>
            </a:r>
          </a:p>
          <a:p>
            <a:r>
              <a:rPr lang="fr-CA" sz="900" b="1"/>
              <a:t>DM</a:t>
            </a:r>
            <a:r>
              <a:rPr lang="fr-CA" sz="900"/>
              <a:t> : Devis médiatique</a:t>
            </a:r>
          </a:p>
          <a:p>
            <a:r>
              <a:rPr lang="fr-CA" sz="900" b="1"/>
              <a:t>DD</a:t>
            </a:r>
            <a:r>
              <a:rPr lang="fr-CA" sz="900"/>
              <a:t> : Devis de la diffusion</a:t>
            </a:r>
          </a:p>
        </p:txBody>
      </p:sp>
      <p:sp>
        <p:nvSpPr>
          <p:cNvPr id="4" name="Rectangle 3">
            <a:extLst>
              <a:ext uri="{FF2B5EF4-FFF2-40B4-BE49-F238E27FC236}">
                <a16:creationId xmlns:a16="http://schemas.microsoft.com/office/drawing/2014/main" id="{85A0B383-72C4-518E-86F7-45091F538A9F}"/>
              </a:ext>
            </a:extLst>
          </p:cNvPr>
          <p:cNvSpPr/>
          <p:nvPr>
            <p:custDataLst>
              <p:tags r:id="rId5"/>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0B2C42BA-096D-00BC-F7CA-C8CA79946C3A}"/>
              </a:ext>
            </a:extLst>
          </p:cNvPr>
          <p:cNvPicPr>
            <a:picLocks noChangeAspect="1"/>
          </p:cNvPicPr>
          <p:nvPr>
            <p:custDataLst>
              <p:tags r:id="rId6"/>
            </p:custDataLst>
          </p:nvPr>
        </p:nvPicPr>
        <p:blipFill>
          <a:blip r:embed="rId12"/>
          <a:stretch>
            <a:fillRect/>
          </a:stretch>
        </p:blipFill>
        <p:spPr>
          <a:xfrm>
            <a:off x="10471552" y="6067424"/>
            <a:ext cx="1365139" cy="561365"/>
          </a:xfrm>
          <a:prstGeom prst="rect">
            <a:avLst/>
          </a:prstGeom>
        </p:spPr>
      </p:pic>
      <p:sp>
        <p:nvSpPr>
          <p:cNvPr id="8" name="Titre 1">
            <a:extLst>
              <a:ext uri="{FF2B5EF4-FFF2-40B4-BE49-F238E27FC236}">
                <a16:creationId xmlns:a16="http://schemas.microsoft.com/office/drawing/2014/main" id="{EEE07561-01BD-75C9-CFA0-BBB236A23475}"/>
              </a:ext>
            </a:extLst>
          </p:cNvPr>
          <p:cNvSpPr txBox="1">
            <a:spLocks/>
          </p:cNvSpPr>
          <p:nvPr>
            <p:custDataLst>
              <p:tags r:id="rId7"/>
            </p:custDataLst>
          </p:nvPr>
        </p:nvSpPr>
        <p:spPr>
          <a:xfrm>
            <a:off x="1" y="-21164"/>
            <a:ext cx="12191999" cy="12113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fr-CA"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PAQUETTE (2002) – MISA </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fr-CA"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(MÉTHODE D’INGÉNIERIE D’UN SYSTÈME D’APPRENTISSAGE)</a:t>
            </a:r>
            <a:endParaRPr kumimoji="0" lang="fr-CA" sz="2600" b="0"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endParaRPr>
          </a:p>
        </p:txBody>
      </p:sp>
      <p:sp>
        <p:nvSpPr>
          <p:cNvPr id="11" name="Rectangle 10">
            <a:extLst>
              <a:ext uri="{FF2B5EF4-FFF2-40B4-BE49-F238E27FC236}">
                <a16:creationId xmlns:a16="http://schemas.microsoft.com/office/drawing/2014/main" id="{5A0F6FB6-90B3-B09E-44BC-1BEE51B7C407}"/>
              </a:ext>
            </a:extLst>
          </p:cNvPr>
          <p:cNvSpPr/>
          <p:nvPr>
            <p:custDataLst>
              <p:tags r:id="rId8"/>
            </p:custDataLst>
          </p:nvPr>
        </p:nvSpPr>
        <p:spPr>
          <a:xfrm>
            <a:off x="572417" y="1317150"/>
            <a:ext cx="9695938" cy="4855511"/>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ustDataLst>
      <p:tags r:id="rId1"/>
    </p:custDataLst>
    <p:extLst>
      <p:ext uri="{BB962C8B-B14F-4D97-AF65-F5344CB8AC3E}">
        <p14:creationId xmlns:p14="http://schemas.microsoft.com/office/powerpoint/2010/main" val="3915457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1A20D52-6F93-4300-B8C0-BC0341C2CB05}"/>
              </a:ext>
            </a:extLst>
          </p:cNvPr>
          <p:cNvSpPr txBox="1"/>
          <p:nvPr>
            <p:custDataLst>
              <p:tags r:id="rId2"/>
            </p:custDataLst>
          </p:nvPr>
        </p:nvSpPr>
        <p:spPr>
          <a:xfrm>
            <a:off x="4846000" y="6367179"/>
            <a:ext cx="2081019" cy="261610"/>
          </a:xfrm>
          <a:prstGeom prst="rect">
            <a:avLst/>
          </a:prstGeom>
          <a:noFill/>
        </p:spPr>
        <p:txBody>
          <a:bodyPr wrap="none" rtlCol="0">
            <a:spAutoFit/>
          </a:bodyPr>
          <a:lstStyle/>
          <a:p>
            <a:r>
              <a:rPr lang="fr-CA" sz="1100">
                <a:latin typeface="Overpass" pitchFamily="2" charset="0"/>
              </a:rPr>
              <a:t>Source image : Basque (2017) </a:t>
            </a:r>
          </a:p>
        </p:txBody>
      </p:sp>
      <p:sp>
        <p:nvSpPr>
          <p:cNvPr id="5" name="Rectangle 4">
            <a:extLst>
              <a:ext uri="{FF2B5EF4-FFF2-40B4-BE49-F238E27FC236}">
                <a16:creationId xmlns:a16="http://schemas.microsoft.com/office/drawing/2014/main" id="{2B95FFC8-83DD-29DF-B70B-6711A85DC25A}"/>
              </a:ext>
            </a:extLst>
          </p:cNvPr>
          <p:cNvSpPr/>
          <p:nvPr>
            <p:custDataLst>
              <p:tags r:id="rId3"/>
            </p:custDataLst>
          </p:nvPr>
        </p:nvSpPr>
        <p:spPr>
          <a:xfrm>
            <a:off x="0" y="0"/>
            <a:ext cx="4180114" cy="6858000"/>
          </a:xfrm>
          <a:prstGeom prst="rect">
            <a:avLst/>
          </a:prstGeom>
          <a:solidFill>
            <a:srgbClr val="51515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ADB6557F-7DC5-F735-C12F-577A8B468BD5}"/>
              </a:ext>
            </a:extLst>
          </p:cNvPr>
          <p:cNvSpPr txBox="1">
            <a:spLocks/>
          </p:cNvSpPr>
          <p:nvPr>
            <p:custDataLst>
              <p:tags r:id="rId4"/>
            </p:custDataLst>
          </p:nvPr>
        </p:nvSpPr>
        <p:spPr>
          <a:xfrm>
            <a:off x="495300" y="1545358"/>
            <a:ext cx="3684814" cy="2754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fr-CA"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VAN MERRIENBOER ET KIRSCHNER (2007) – MÉTHODE 4C/ID</a:t>
            </a:r>
          </a:p>
        </p:txBody>
      </p:sp>
      <p:pic>
        <p:nvPicPr>
          <p:cNvPr id="7" name="Image 6">
            <a:extLst>
              <a:ext uri="{FF2B5EF4-FFF2-40B4-BE49-F238E27FC236}">
                <a16:creationId xmlns:a16="http://schemas.microsoft.com/office/drawing/2014/main" id="{EB772C4D-2097-7C3A-F6B2-15A4F33210EA}"/>
              </a:ext>
            </a:extLst>
          </p:cNvPr>
          <p:cNvPicPr>
            <a:picLocks noChangeAspect="1"/>
          </p:cNvPicPr>
          <p:nvPr>
            <p:custDataLst>
              <p:tags r:id="rId5"/>
            </p:custDataLst>
          </p:nvPr>
        </p:nvPicPr>
        <p:blipFill>
          <a:blip r:embed="rId8"/>
          <a:stretch>
            <a:fillRect/>
          </a:stretch>
        </p:blipFill>
        <p:spPr>
          <a:xfrm>
            <a:off x="10471552" y="6067424"/>
            <a:ext cx="1365139" cy="561365"/>
          </a:xfrm>
          <a:prstGeom prst="rect">
            <a:avLst/>
          </a:prstGeom>
        </p:spPr>
      </p:pic>
      <p:grpSp>
        <p:nvGrpSpPr>
          <p:cNvPr id="11" name="Groupe 10">
            <a:extLst>
              <a:ext uri="{FF2B5EF4-FFF2-40B4-BE49-F238E27FC236}">
                <a16:creationId xmlns:a16="http://schemas.microsoft.com/office/drawing/2014/main" id="{43EFB47D-A69B-C064-31CA-6EC7CCB8F631}"/>
              </a:ext>
            </a:extLst>
          </p:cNvPr>
          <p:cNvGrpSpPr/>
          <p:nvPr>
            <p:custDataLst>
              <p:tags r:id="rId6"/>
            </p:custDataLst>
          </p:nvPr>
        </p:nvGrpSpPr>
        <p:grpSpPr>
          <a:xfrm>
            <a:off x="4846000" y="682171"/>
            <a:ext cx="6738000" cy="5249812"/>
            <a:chOff x="5206109" y="415648"/>
            <a:chExt cx="6042463" cy="4707896"/>
          </a:xfrm>
        </p:grpSpPr>
        <p:pic>
          <p:nvPicPr>
            <p:cNvPr id="3" name="Image 2">
              <a:extLst>
                <a:ext uri="{FF2B5EF4-FFF2-40B4-BE49-F238E27FC236}">
                  <a16:creationId xmlns:a16="http://schemas.microsoft.com/office/drawing/2014/main" id="{B953444F-3E44-4A05-B2BE-C64B8B21A47D}"/>
                </a:ext>
              </a:extLst>
            </p:cNvPr>
            <p:cNvPicPr>
              <a:picLocks noChangeAspect="1"/>
            </p:cNvPicPr>
            <p:nvPr/>
          </p:nvPicPr>
          <p:blipFill>
            <a:blip r:embed="rId9"/>
            <a:stretch>
              <a:fillRect/>
            </a:stretch>
          </p:blipFill>
          <p:spPr>
            <a:xfrm>
              <a:off x="5309074" y="645315"/>
              <a:ext cx="5845047" cy="4336156"/>
            </a:xfrm>
            <a:prstGeom prst="rect">
              <a:avLst/>
            </a:prstGeom>
          </p:spPr>
        </p:pic>
        <p:sp>
          <p:nvSpPr>
            <p:cNvPr id="8" name="Rectangle 7">
              <a:extLst>
                <a:ext uri="{FF2B5EF4-FFF2-40B4-BE49-F238E27FC236}">
                  <a16:creationId xmlns:a16="http://schemas.microsoft.com/office/drawing/2014/main" id="{51AA24E0-C061-D318-CAEA-88B208C59617}"/>
                </a:ext>
              </a:extLst>
            </p:cNvPr>
            <p:cNvSpPr/>
            <p:nvPr/>
          </p:nvSpPr>
          <p:spPr>
            <a:xfrm>
              <a:off x="5206109" y="415648"/>
              <a:ext cx="6042463" cy="4707896"/>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custDataLst>
      <p:tags r:id="rId1"/>
    </p:custDataLst>
    <p:extLst>
      <p:ext uri="{BB962C8B-B14F-4D97-AF65-F5344CB8AC3E}">
        <p14:creationId xmlns:p14="http://schemas.microsoft.com/office/powerpoint/2010/main" val="1917995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981834A-7D84-423F-8419-FCCC21547A3E}"/>
              </a:ext>
            </a:extLst>
          </p:cNvPr>
          <p:cNvPicPr>
            <a:picLocks noChangeAspect="1"/>
          </p:cNvPicPr>
          <p:nvPr>
            <p:custDataLst>
              <p:tags r:id="rId2"/>
            </p:custDataLst>
          </p:nvPr>
        </p:nvPicPr>
        <p:blipFill rotWithShape="1">
          <a:blip r:embed="rId9"/>
          <a:srcRect l="3855" t="3076" r="3214" b="2916"/>
          <a:stretch/>
        </p:blipFill>
        <p:spPr>
          <a:xfrm>
            <a:off x="5592890" y="1080895"/>
            <a:ext cx="4837996" cy="4236342"/>
          </a:xfrm>
          <a:prstGeom prst="rect">
            <a:avLst/>
          </a:prstGeom>
        </p:spPr>
      </p:pic>
      <p:sp>
        <p:nvSpPr>
          <p:cNvPr id="10" name="ZoneTexte 9">
            <a:extLst>
              <a:ext uri="{FF2B5EF4-FFF2-40B4-BE49-F238E27FC236}">
                <a16:creationId xmlns:a16="http://schemas.microsoft.com/office/drawing/2014/main" id="{6F15ED4A-3529-452E-BBE9-6E297955B13A}"/>
              </a:ext>
            </a:extLst>
          </p:cNvPr>
          <p:cNvSpPr txBox="1"/>
          <p:nvPr>
            <p:custDataLst>
              <p:tags r:id="rId3"/>
            </p:custDataLst>
          </p:nvPr>
        </p:nvSpPr>
        <p:spPr>
          <a:xfrm>
            <a:off x="4696128" y="6367179"/>
            <a:ext cx="2416046" cy="261610"/>
          </a:xfrm>
          <a:prstGeom prst="rect">
            <a:avLst/>
          </a:prstGeom>
          <a:noFill/>
        </p:spPr>
        <p:txBody>
          <a:bodyPr wrap="none" rtlCol="0">
            <a:spAutoFit/>
          </a:bodyPr>
          <a:lstStyle/>
          <a:p>
            <a:r>
              <a:rPr lang="fr-CA" sz="1100">
                <a:latin typeface="Overpass" pitchFamily="2" charset="0"/>
              </a:rPr>
              <a:t>Source image : </a:t>
            </a:r>
            <a:r>
              <a:rPr lang="fr-CA" sz="1100">
                <a:latin typeface="Overpass" pitchFamily="2" charset="0"/>
                <a:hlinkClick r:id="rId10">
                  <a:extLst>
                    <a:ext uri="{A12FA001-AC4F-418D-AE19-62706E023703}">
                      <ahyp:hlinkClr xmlns:ahyp="http://schemas.microsoft.com/office/drawing/2018/hyperlinkcolor" val="tx"/>
                    </a:ext>
                  </a:extLst>
                </a:hlinkClick>
              </a:rPr>
              <a:t>https://urlz.fr/kuqr</a:t>
            </a:r>
            <a:r>
              <a:rPr lang="fr-CA" sz="1100">
                <a:latin typeface="Overpass" pitchFamily="2" charset="0"/>
              </a:rPr>
              <a:t> </a:t>
            </a:r>
          </a:p>
        </p:txBody>
      </p:sp>
      <p:sp>
        <p:nvSpPr>
          <p:cNvPr id="3" name="Rectangle 2">
            <a:extLst>
              <a:ext uri="{FF2B5EF4-FFF2-40B4-BE49-F238E27FC236}">
                <a16:creationId xmlns:a16="http://schemas.microsoft.com/office/drawing/2014/main" id="{186CAC7B-440B-AC42-276A-FF23318F6656}"/>
              </a:ext>
            </a:extLst>
          </p:cNvPr>
          <p:cNvSpPr/>
          <p:nvPr>
            <p:custDataLst>
              <p:tags r:id="rId4"/>
            </p:custDataLst>
          </p:nvPr>
        </p:nvSpPr>
        <p:spPr>
          <a:xfrm>
            <a:off x="0" y="0"/>
            <a:ext cx="4180114" cy="6858000"/>
          </a:xfrm>
          <a:prstGeom prst="rect">
            <a:avLst/>
          </a:prstGeom>
          <a:solidFill>
            <a:srgbClr val="51515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re 1">
            <a:extLst>
              <a:ext uri="{FF2B5EF4-FFF2-40B4-BE49-F238E27FC236}">
                <a16:creationId xmlns:a16="http://schemas.microsoft.com/office/drawing/2014/main" id="{C524B39C-BBC6-A1C0-209E-DA1C7D8CBF22}"/>
              </a:ext>
            </a:extLst>
          </p:cNvPr>
          <p:cNvSpPr txBox="1">
            <a:spLocks/>
          </p:cNvSpPr>
          <p:nvPr>
            <p:custDataLst>
              <p:tags r:id="rId5"/>
            </p:custDataLst>
          </p:nvPr>
        </p:nvSpPr>
        <p:spPr>
          <a:xfrm>
            <a:off x="495300" y="1545358"/>
            <a:ext cx="3684814" cy="2754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WILLIS (2009) – </a:t>
            </a:r>
            <a:br>
              <a:rPr kumimoji="0" lang="en-US"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br>
            <a:r>
              <a:rPr kumimoji="0" lang="en-US"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R2D2 (RECURSIVE REFLECTIVE DESIGN AND DEVELOPMENT)</a:t>
            </a:r>
            <a:endParaRPr kumimoji="0" lang="fr-CA"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endParaRPr>
          </a:p>
        </p:txBody>
      </p:sp>
      <p:pic>
        <p:nvPicPr>
          <p:cNvPr id="6" name="Image 5">
            <a:extLst>
              <a:ext uri="{FF2B5EF4-FFF2-40B4-BE49-F238E27FC236}">
                <a16:creationId xmlns:a16="http://schemas.microsoft.com/office/drawing/2014/main" id="{28EB8837-8772-7421-77E1-9B081D894A53}"/>
              </a:ext>
            </a:extLst>
          </p:cNvPr>
          <p:cNvPicPr>
            <a:picLocks noChangeAspect="1"/>
          </p:cNvPicPr>
          <p:nvPr>
            <p:custDataLst>
              <p:tags r:id="rId6"/>
            </p:custDataLst>
          </p:nvPr>
        </p:nvPicPr>
        <p:blipFill>
          <a:blip r:embed="rId11"/>
          <a:stretch>
            <a:fillRect/>
          </a:stretch>
        </p:blipFill>
        <p:spPr>
          <a:xfrm>
            <a:off x="10471552" y="6067424"/>
            <a:ext cx="1365139" cy="561365"/>
          </a:xfrm>
          <a:prstGeom prst="rect">
            <a:avLst/>
          </a:prstGeom>
        </p:spPr>
      </p:pic>
      <p:sp>
        <p:nvSpPr>
          <p:cNvPr id="11" name="Rectangle 10">
            <a:extLst>
              <a:ext uri="{FF2B5EF4-FFF2-40B4-BE49-F238E27FC236}">
                <a16:creationId xmlns:a16="http://schemas.microsoft.com/office/drawing/2014/main" id="{A6E964D2-C754-F5D9-E8B1-1702A33B9786}"/>
              </a:ext>
            </a:extLst>
          </p:cNvPr>
          <p:cNvSpPr/>
          <p:nvPr>
            <p:custDataLst>
              <p:tags r:id="rId7"/>
            </p:custDataLst>
          </p:nvPr>
        </p:nvSpPr>
        <p:spPr>
          <a:xfrm>
            <a:off x="5239656" y="753035"/>
            <a:ext cx="5660573" cy="4963886"/>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ustDataLst>
      <p:tags r:id="rId1"/>
    </p:custDataLst>
    <p:extLst>
      <p:ext uri="{BB962C8B-B14F-4D97-AF65-F5344CB8AC3E}">
        <p14:creationId xmlns:p14="http://schemas.microsoft.com/office/powerpoint/2010/main" val="9485608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9E3C8C8-B420-4502-88CB-6AFEA293F0E6}"/>
              </a:ext>
            </a:extLst>
          </p:cNvPr>
          <p:cNvPicPr>
            <a:picLocks noChangeAspect="1"/>
          </p:cNvPicPr>
          <p:nvPr>
            <p:custDataLst>
              <p:tags r:id="rId2"/>
            </p:custDataLst>
          </p:nvPr>
        </p:nvPicPr>
        <p:blipFill rotWithShape="1">
          <a:blip r:embed="rId9"/>
          <a:srcRect l="24107" t="13900" r="21452"/>
          <a:stretch/>
        </p:blipFill>
        <p:spPr>
          <a:xfrm>
            <a:off x="2688115" y="1644011"/>
            <a:ext cx="6728682" cy="4357704"/>
          </a:xfrm>
          <a:prstGeom prst="rect">
            <a:avLst/>
          </a:prstGeom>
        </p:spPr>
      </p:pic>
      <p:sp>
        <p:nvSpPr>
          <p:cNvPr id="7" name="ZoneTexte 6">
            <a:extLst>
              <a:ext uri="{FF2B5EF4-FFF2-40B4-BE49-F238E27FC236}">
                <a16:creationId xmlns:a16="http://schemas.microsoft.com/office/drawing/2014/main" id="{5BF99198-63F0-4317-9C15-A17E8597AE7B}"/>
              </a:ext>
            </a:extLst>
          </p:cNvPr>
          <p:cNvSpPr txBox="1"/>
          <p:nvPr>
            <p:custDataLst>
              <p:tags r:id="rId3"/>
            </p:custDataLst>
          </p:nvPr>
        </p:nvSpPr>
        <p:spPr>
          <a:xfrm>
            <a:off x="7329772" y="6455555"/>
            <a:ext cx="4862228" cy="261610"/>
          </a:xfrm>
          <a:prstGeom prst="rect">
            <a:avLst/>
          </a:prstGeom>
          <a:noFill/>
        </p:spPr>
        <p:txBody>
          <a:bodyPr wrap="none" rtlCol="0">
            <a:spAutoFit/>
          </a:bodyPr>
          <a:lstStyle/>
          <a:p>
            <a:r>
              <a:rPr lang="fr-CA" sz="1100">
                <a:latin typeface="Overpass" pitchFamily="2" charset="0"/>
              </a:rPr>
              <a:t>Source image : </a:t>
            </a:r>
            <a:r>
              <a:rPr lang="fr-CA" sz="1100">
                <a:latin typeface="Overpass" pitchFamily="2" charset="0"/>
                <a:hlinkClick r:id="rId10">
                  <a:extLst>
                    <a:ext uri="{A12FA001-AC4F-418D-AE19-62706E023703}">
                      <ahyp:hlinkClr xmlns:ahyp="http://schemas.microsoft.com/office/drawing/2018/hyperlinkcolor" val="tx"/>
                    </a:ext>
                  </a:extLst>
                </a:hlinkClick>
              </a:rPr>
              <a:t>http://www.nwlink.com/~donclark/history_isd/addie.html</a:t>
            </a:r>
            <a:r>
              <a:rPr lang="fr-CA" sz="1100">
                <a:latin typeface="Overpass" pitchFamily="2" charset="0"/>
              </a:rPr>
              <a:t> </a:t>
            </a:r>
          </a:p>
        </p:txBody>
      </p:sp>
      <p:sp>
        <p:nvSpPr>
          <p:cNvPr id="3" name="Rectangle 2">
            <a:extLst>
              <a:ext uri="{FF2B5EF4-FFF2-40B4-BE49-F238E27FC236}">
                <a16:creationId xmlns:a16="http://schemas.microsoft.com/office/drawing/2014/main" id="{4DD2708A-9511-A678-1FFB-2AB1A0EFBC43}"/>
              </a:ext>
            </a:extLst>
          </p:cNvPr>
          <p:cNvSpPr/>
          <p:nvPr>
            <p:custDataLst>
              <p:tags r:id="rId4"/>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455F617A-A5B6-4824-2D29-FEAF48D4D029}"/>
              </a:ext>
            </a:extLst>
          </p:cNvPr>
          <p:cNvPicPr>
            <a:picLocks noChangeAspect="1"/>
          </p:cNvPicPr>
          <p:nvPr>
            <p:custDataLst>
              <p:tags r:id="rId5"/>
            </p:custDataLst>
          </p:nvPr>
        </p:nvPicPr>
        <p:blipFill>
          <a:blip r:embed="rId11"/>
          <a:stretch>
            <a:fillRect/>
          </a:stretch>
        </p:blipFill>
        <p:spPr>
          <a:xfrm>
            <a:off x="514752" y="6067424"/>
            <a:ext cx="1365139" cy="561365"/>
          </a:xfrm>
          <a:prstGeom prst="rect">
            <a:avLst/>
          </a:prstGeom>
        </p:spPr>
      </p:pic>
      <p:sp>
        <p:nvSpPr>
          <p:cNvPr id="8" name="Titre 1">
            <a:extLst>
              <a:ext uri="{FF2B5EF4-FFF2-40B4-BE49-F238E27FC236}">
                <a16:creationId xmlns:a16="http://schemas.microsoft.com/office/drawing/2014/main" id="{3EF694C8-5460-D305-3B86-8DF5FE9ED380}"/>
              </a:ext>
            </a:extLst>
          </p:cNvPr>
          <p:cNvSpPr txBox="1">
            <a:spLocks/>
          </p:cNvSpPr>
          <p:nvPr>
            <p:custDataLst>
              <p:tags r:id="rId6"/>
            </p:custDataLst>
          </p:nvPr>
        </p:nvSpPr>
        <p:spPr>
          <a:xfrm>
            <a:off x="1" y="-21164"/>
            <a:ext cx="12191999" cy="12113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fr-CA"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FLORIDA STATE UNIVERSITY (1975)</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fr-CA"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PREMIÈRE APPARITION DE LA MÉTHODE </a:t>
            </a:r>
            <a:r>
              <a:rPr kumimoji="0" lang="fr-CA" sz="30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ADDIE</a:t>
            </a:r>
            <a:endParaRPr kumimoji="0" lang="fr-CA" sz="3000" b="0"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endParaRPr>
          </a:p>
        </p:txBody>
      </p:sp>
      <p:sp>
        <p:nvSpPr>
          <p:cNvPr id="11" name="Rectangle 10">
            <a:extLst>
              <a:ext uri="{FF2B5EF4-FFF2-40B4-BE49-F238E27FC236}">
                <a16:creationId xmlns:a16="http://schemas.microsoft.com/office/drawing/2014/main" id="{4DA312F9-4D76-1EB8-5B9C-43DF147BA641}"/>
              </a:ext>
            </a:extLst>
          </p:cNvPr>
          <p:cNvSpPr/>
          <p:nvPr>
            <p:custDataLst>
              <p:tags r:id="rId7"/>
            </p:custDataLst>
          </p:nvPr>
        </p:nvSpPr>
        <p:spPr>
          <a:xfrm>
            <a:off x="2452913" y="1380498"/>
            <a:ext cx="7199087" cy="4860645"/>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ustDataLst>
      <p:tags r:id="rId1"/>
    </p:custDataLst>
    <p:extLst>
      <p:ext uri="{BB962C8B-B14F-4D97-AF65-F5344CB8AC3E}">
        <p14:creationId xmlns:p14="http://schemas.microsoft.com/office/powerpoint/2010/main" val="2062996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854E0091-6B4E-B8D7-E412-32DB8D1E96CC}"/>
              </a:ext>
            </a:extLst>
          </p:cNvPr>
          <p:cNvSpPr>
            <a:spLocks noGrp="1"/>
          </p:cNvSpPr>
          <p:nvPr>
            <p:ph idx="1"/>
            <p:custDataLst>
              <p:tags r:id="rId2"/>
            </p:custDataLst>
          </p:nvPr>
        </p:nvSpPr>
        <p:spPr>
          <a:xfrm>
            <a:off x="2676589" y="2024889"/>
            <a:ext cx="8157665" cy="4052444"/>
          </a:xfrm>
        </p:spPr>
        <p:txBody>
          <a:bodyPr>
            <a:normAutofit fontScale="92500" lnSpcReduction="20000"/>
          </a:bodyPr>
          <a:lstStyle/>
          <a:p>
            <a:pPr>
              <a:lnSpc>
                <a:spcPct val="100000"/>
              </a:lnSpc>
              <a:spcBef>
                <a:spcPts val="0"/>
              </a:spcBef>
              <a:spcAft>
                <a:spcPts val="1800"/>
              </a:spcAft>
            </a:pPr>
            <a:r>
              <a:rPr lang="fr-CA" dirty="0">
                <a:solidFill>
                  <a:schemeClr val="tx1">
                    <a:lumMod val="75000"/>
                    <a:lumOff val="25000"/>
                  </a:schemeClr>
                </a:solidFill>
                <a:latin typeface="Overpass" pitchFamily="2" charset="0"/>
              </a:rPr>
              <a:t>Processus de conception (PCP) : </a:t>
            </a:r>
            <a:r>
              <a:rPr lang="fr-CA" i="1" dirty="0">
                <a:solidFill>
                  <a:schemeClr val="tx1">
                    <a:lumMod val="75000"/>
                    <a:lumOff val="25000"/>
                  </a:schemeClr>
                </a:solidFill>
                <a:latin typeface="Overpass" pitchFamily="2" charset="0"/>
              </a:rPr>
              <a:t>de </a:t>
            </a:r>
            <a:r>
              <a:rPr lang="fr-CA" i="1" dirty="0" err="1">
                <a:solidFill>
                  <a:schemeClr val="tx1">
                    <a:lumMod val="75000"/>
                    <a:lumOff val="25000"/>
                  </a:schemeClr>
                </a:solidFill>
                <a:latin typeface="Overpass" pitchFamily="2" charset="0"/>
              </a:rPr>
              <a:t>quécé</a:t>
            </a:r>
            <a:r>
              <a:rPr lang="fr-CA" i="1" dirty="0">
                <a:solidFill>
                  <a:schemeClr val="tx1">
                    <a:lumMod val="75000"/>
                    <a:lumOff val="25000"/>
                  </a:schemeClr>
                </a:solidFill>
                <a:latin typeface="Overpass" pitchFamily="2" charset="0"/>
              </a:rPr>
              <a:t> </a:t>
            </a:r>
            <a:r>
              <a:rPr lang="fr-CA" dirty="0">
                <a:solidFill>
                  <a:schemeClr val="tx1">
                    <a:lumMod val="75000"/>
                    <a:lumOff val="25000"/>
                  </a:schemeClr>
                </a:solidFill>
                <a:latin typeface="Overpass" pitchFamily="2" charset="0"/>
              </a:rPr>
              <a:t>?</a:t>
            </a:r>
          </a:p>
          <a:p>
            <a:pPr>
              <a:lnSpc>
                <a:spcPct val="100000"/>
              </a:lnSpc>
              <a:spcBef>
                <a:spcPts val="0"/>
              </a:spcBef>
              <a:spcAft>
                <a:spcPts val="1800"/>
              </a:spcAft>
            </a:pPr>
            <a:r>
              <a:rPr lang="fr-CA" dirty="0">
                <a:solidFill>
                  <a:schemeClr val="tx1">
                    <a:lumMod val="75000"/>
                    <a:lumOff val="25000"/>
                  </a:schemeClr>
                </a:solidFill>
                <a:latin typeface="Overpass" pitchFamily="2" charset="0"/>
              </a:rPr>
              <a:t>PCP du Service du développement professionnel de l’Université Laval au fil du temps</a:t>
            </a:r>
          </a:p>
          <a:p>
            <a:pPr>
              <a:lnSpc>
                <a:spcPct val="100000"/>
              </a:lnSpc>
              <a:spcBef>
                <a:spcPts val="0"/>
              </a:spcBef>
              <a:spcAft>
                <a:spcPts val="1800"/>
              </a:spcAft>
            </a:pPr>
            <a:r>
              <a:rPr lang="fr-CA" dirty="0">
                <a:solidFill>
                  <a:schemeClr val="tx1">
                    <a:lumMod val="75000"/>
                    <a:lumOff val="25000"/>
                  </a:schemeClr>
                </a:solidFill>
                <a:latin typeface="Overpass" pitchFamily="2" charset="0"/>
              </a:rPr>
              <a:t>Un nouveau processus au gout du jour</a:t>
            </a:r>
          </a:p>
          <a:p>
            <a:pPr>
              <a:lnSpc>
                <a:spcPct val="100000"/>
              </a:lnSpc>
              <a:spcBef>
                <a:spcPts val="0"/>
              </a:spcBef>
              <a:spcAft>
                <a:spcPts val="1800"/>
              </a:spcAft>
            </a:pPr>
            <a:r>
              <a:rPr lang="fr-CA" dirty="0">
                <a:solidFill>
                  <a:schemeClr val="tx1">
                    <a:lumMod val="75000"/>
                    <a:lumOff val="25000"/>
                  </a:schemeClr>
                </a:solidFill>
                <a:latin typeface="Overpass" pitchFamily="2" charset="0"/>
              </a:rPr>
              <a:t>Le processus étape par étape</a:t>
            </a:r>
          </a:p>
          <a:p>
            <a:pPr>
              <a:lnSpc>
                <a:spcPct val="100000"/>
              </a:lnSpc>
              <a:spcBef>
                <a:spcPts val="0"/>
              </a:spcBef>
              <a:spcAft>
                <a:spcPts val="1800"/>
              </a:spcAft>
            </a:pPr>
            <a:r>
              <a:rPr lang="fr-CA" dirty="0">
                <a:solidFill>
                  <a:schemeClr val="tx1">
                    <a:lumMod val="75000"/>
                    <a:lumOff val="25000"/>
                  </a:schemeClr>
                </a:solidFill>
                <a:latin typeface="Overpass" pitchFamily="2" charset="0"/>
              </a:rPr>
              <a:t>Définition de projet : témoignage d’une conseillère en développement des affaires</a:t>
            </a:r>
          </a:p>
          <a:p>
            <a:pPr>
              <a:lnSpc>
                <a:spcPct val="100000"/>
              </a:lnSpc>
              <a:spcBef>
                <a:spcPts val="0"/>
              </a:spcBef>
              <a:spcAft>
                <a:spcPts val="1800"/>
              </a:spcAft>
            </a:pPr>
            <a:r>
              <a:rPr lang="fr-CA" dirty="0">
                <a:solidFill>
                  <a:schemeClr val="tx1">
                    <a:lumMod val="75000"/>
                    <a:lumOff val="25000"/>
                  </a:schemeClr>
                </a:solidFill>
                <a:latin typeface="Overpass" pitchFamily="2" charset="0"/>
              </a:rPr>
              <a:t>De la théorie à la pratique</a:t>
            </a:r>
            <a:endParaRPr lang="fr-CA" sz="2800" dirty="0">
              <a:solidFill>
                <a:schemeClr val="tx1">
                  <a:lumMod val="75000"/>
                  <a:lumOff val="25000"/>
                </a:schemeClr>
              </a:solidFill>
              <a:latin typeface="Overpass" pitchFamily="2" charset="0"/>
            </a:endParaRPr>
          </a:p>
          <a:p>
            <a:endParaRPr lang="fr-CA" dirty="0"/>
          </a:p>
        </p:txBody>
      </p:sp>
      <p:sp>
        <p:nvSpPr>
          <p:cNvPr id="6" name="Rectangle 5">
            <a:extLst>
              <a:ext uri="{FF2B5EF4-FFF2-40B4-BE49-F238E27FC236}">
                <a16:creationId xmlns:a16="http://schemas.microsoft.com/office/drawing/2014/main" id="{D21DA2C9-0656-2298-B795-5EF8B045FB64}"/>
              </a:ext>
            </a:extLst>
          </p:cNvPr>
          <p:cNvSpPr/>
          <p:nvPr>
            <p:custDataLst>
              <p:tags r:id="rId3"/>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7" name="Groupe 6">
            <a:extLst>
              <a:ext uri="{FF2B5EF4-FFF2-40B4-BE49-F238E27FC236}">
                <a16:creationId xmlns:a16="http://schemas.microsoft.com/office/drawing/2014/main" id="{35748229-41A5-AAE1-E8DD-DFC856584BD1}"/>
              </a:ext>
            </a:extLst>
          </p:cNvPr>
          <p:cNvGrpSpPr/>
          <p:nvPr>
            <p:custDataLst>
              <p:tags r:id="rId4"/>
            </p:custDataLst>
          </p:nvPr>
        </p:nvGrpSpPr>
        <p:grpSpPr>
          <a:xfrm rot="16395007">
            <a:off x="155104" y="86154"/>
            <a:ext cx="1550567" cy="1550567"/>
            <a:chOff x="500120" y="2789175"/>
            <a:chExt cx="720000" cy="720000"/>
          </a:xfrm>
          <a:effectLst>
            <a:outerShdw blurRad="50800" dist="38100" dir="2700000" algn="tl" rotWithShape="0">
              <a:prstClr val="black">
                <a:alpha val="50000"/>
              </a:prstClr>
            </a:outerShdw>
          </a:effectLst>
        </p:grpSpPr>
        <p:grpSp>
          <p:nvGrpSpPr>
            <p:cNvPr id="8" name="Groupe 7">
              <a:extLst>
                <a:ext uri="{FF2B5EF4-FFF2-40B4-BE49-F238E27FC236}">
                  <a16:creationId xmlns:a16="http://schemas.microsoft.com/office/drawing/2014/main" id="{B098D199-1C6F-FEB7-0B33-765744816EAB}"/>
                </a:ext>
              </a:extLst>
            </p:cNvPr>
            <p:cNvGrpSpPr/>
            <p:nvPr/>
          </p:nvGrpSpPr>
          <p:grpSpPr>
            <a:xfrm rot="1041883">
              <a:off x="607293" y="2892122"/>
              <a:ext cx="564305" cy="525323"/>
              <a:chOff x="359078" y="256238"/>
              <a:chExt cx="674441" cy="627850"/>
            </a:xfrm>
          </p:grpSpPr>
          <p:sp>
            <p:nvSpPr>
              <p:cNvPr id="10" name="Hexagone 9">
                <a:extLst>
                  <a:ext uri="{FF2B5EF4-FFF2-40B4-BE49-F238E27FC236}">
                    <a16:creationId xmlns:a16="http://schemas.microsoft.com/office/drawing/2014/main" id="{07EC836F-D6B5-0E8F-D3EE-5733C1956D1B}"/>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78D8CF07-462B-A9AB-8EFA-55B319AB7E2F}"/>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185A4F9A-6D06-0CF0-E843-80C84C63E476}"/>
                  </a:ext>
                </a:extLst>
              </p:cNvPr>
              <p:cNvSpPr/>
              <p:nvPr/>
            </p:nvSpPr>
            <p:spPr>
              <a:xfrm rot="4183631">
                <a:off x="359078" y="520417"/>
                <a:ext cx="105239" cy="105240"/>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Ellipse 12">
                <a:extLst>
                  <a:ext uri="{FF2B5EF4-FFF2-40B4-BE49-F238E27FC236}">
                    <a16:creationId xmlns:a16="http://schemas.microsoft.com/office/drawing/2014/main" id="{4A5D0B78-B151-B1CC-C3A3-5D4AAB49225A}"/>
                  </a:ext>
                </a:extLst>
              </p:cNvPr>
              <p:cNvSpPr/>
              <p:nvPr/>
            </p:nvSpPr>
            <p:spPr>
              <a:xfrm rot="4183631">
                <a:off x="738186" y="259466"/>
                <a:ext cx="127363" cy="127363"/>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9" name="Arc 8">
              <a:extLst>
                <a:ext uri="{FF2B5EF4-FFF2-40B4-BE49-F238E27FC236}">
                  <a16:creationId xmlns:a16="http://schemas.microsoft.com/office/drawing/2014/main" id="{DDABBCBB-3BCA-A0D6-FD39-00C1484C3A23}"/>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4" name="Titre 1">
            <a:extLst>
              <a:ext uri="{FF2B5EF4-FFF2-40B4-BE49-F238E27FC236}">
                <a16:creationId xmlns:a16="http://schemas.microsoft.com/office/drawing/2014/main" id="{E320AA6C-5F03-9AB5-331B-81FB023AFD68}"/>
              </a:ext>
            </a:extLst>
          </p:cNvPr>
          <p:cNvSpPr txBox="1">
            <a:spLocks/>
          </p:cNvSpPr>
          <p:nvPr>
            <p:custDataLst>
              <p:tags r:id="rId5"/>
            </p:custDataLst>
          </p:nvPr>
        </p:nvSpPr>
        <p:spPr>
          <a:xfrm>
            <a:off x="1748379" y="285306"/>
            <a:ext cx="6824121"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a:solidFill>
                  <a:schemeClr val="bg1"/>
                </a:solidFill>
                <a:effectLst>
                  <a:outerShdw blurRad="50800" dist="38100" dir="2700000" algn="tl" rotWithShape="0">
                    <a:prstClr val="black"/>
                  </a:outerShdw>
                </a:effectLst>
                <a:latin typeface="Overpass" pitchFamily="2" charset="0"/>
              </a:rPr>
              <a:t>PLAN DE L’ATELIER</a:t>
            </a:r>
          </a:p>
        </p:txBody>
      </p:sp>
      <p:pic>
        <p:nvPicPr>
          <p:cNvPr id="18" name="Image 17">
            <a:extLst>
              <a:ext uri="{FF2B5EF4-FFF2-40B4-BE49-F238E27FC236}">
                <a16:creationId xmlns:a16="http://schemas.microsoft.com/office/drawing/2014/main" id="{7B9D82E4-E382-73DD-5DA5-076CB2E797CD}"/>
              </a:ext>
            </a:extLst>
          </p:cNvPr>
          <p:cNvPicPr>
            <a:picLocks noChangeAspect="1"/>
          </p:cNvPicPr>
          <p:nvPr>
            <p:custDataLst>
              <p:tags r:id="rId6"/>
            </p:custDataLst>
          </p:nvPr>
        </p:nvPicPr>
        <p:blipFill>
          <a:blip r:embed="rId9"/>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20365641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CAA707F-329F-456D-AA34-FA67E94B69A8}"/>
              </a:ext>
            </a:extLst>
          </p:cNvPr>
          <p:cNvPicPr>
            <a:picLocks noChangeAspect="1"/>
          </p:cNvPicPr>
          <p:nvPr>
            <p:custDataLst>
              <p:tags r:id="rId2"/>
            </p:custDataLst>
          </p:nvPr>
        </p:nvPicPr>
        <p:blipFill>
          <a:blip r:embed="rId14"/>
          <a:stretch>
            <a:fillRect/>
          </a:stretch>
        </p:blipFill>
        <p:spPr>
          <a:xfrm>
            <a:off x="4871940" y="3307199"/>
            <a:ext cx="2984803" cy="2482648"/>
          </a:xfrm>
          <a:prstGeom prst="rect">
            <a:avLst/>
          </a:prstGeom>
        </p:spPr>
      </p:pic>
      <p:pic>
        <p:nvPicPr>
          <p:cNvPr id="3" name="Image 2">
            <a:extLst>
              <a:ext uri="{FF2B5EF4-FFF2-40B4-BE49-F238E27FC236}">
                <a16:creationId xmlns:a16="http://schemas.microsoft.com/office/drawing/2014/main" id="{D3AC8E3C-8305-4FC7-BCD3-3059B9CF332A}"/>
              </a:ext>
            </a:extLst>
          </p:cNvPr>
          <p:cNvPicPr>
            <a:picLocks noChangeAspect="1"/>
          </p:cNvPicPr>
          <p:nvPr>
            <p:custDataLst>
              <p:tags r:id="rId3"/>
            </p:custDataLst>
          </p:nvPr>
        </p:nvPicPr>
        <p:blipFill rotWithShape="1">
          <a:blip r:embed="rId15"/>
          <a:srcRect l="6073" r="10768" b="4865"/>
          <a:stretch/>
        </p:blipFill>
        <p:spPr>
          <a:xfrm>
            <a:off x="4716797" y="430924"/>
            <a:ext cx="3295091" cy="2360433"/>
          </a:xfrm>
          <a:prstGeom prst="rect">
            <a:avLst/>
          </a:prstGeom>
        </p:spPr>
      </p:pic>
      <p:pic>
        <p:nvPicPr>
          <p:cNvPr id="10" name="Image 9">
            <a:extLst>
              <a:ext uri="{FF2B5EF4-FFF2-40B4-BE49-F238E27FC236}">
                <a16:creationId xmlns:a16="http://schemas.microsoft.com/office/drawing/2014/main" id="{979C2393-566F-4519-BAEA-2F30462734A1}"/>
              </a:ext>
            </a:extLst>
          </p:cNvPr>
          <p:cNvPicPr>
            <a:picLocks noChangeAspect="1"/>
          </p:cNvPicPr>
          <p:nvPr>
            <p:custDataLst>
              <p:tags r:id="rId4"/>
            </p:custDataLst>
          </p:nvPr>
        </p:nvPicPr>
        <p:blipFill rotWithShape="1">
          <a:blip r:embed="rId16"/>
          <a:srcRect r="5502"/>
          <a:stretch/>
        </p:blipFill>
        <p:spPr>
          <a:xfrm>
            <a:off x="8727537" y="284437"/>
            <a:ext cx="2634848" cy="2506920"/>
          </a:xfrm>
          <a:prstGeom prst="rect">
            <a:avLst/>
          </a:prstGeom>
        </p:spPr>
      </p:pic>
      <p:sp>
        <p:nvSpPr>
          <p:cNvPr id="11" name="ZoneTexte 10">
            <a:extLst>
              <a:ext uri="{FF2B5EF4-FFF2-40B4-BE49-F238E27FC236}">
                <a16:creationId xmlns:a16="http://schemas.microsoft.com/office/drawing/2014/main" id="{72EFBAF6-E58F-4E38-BD19-CB1825443055}"/>
              </a:ext>
            </a:extLst>
          </p:cNvPr>
          <p:cNvSpPr txBox="1"/>
          <p:nvPr>
            <p:custDataLst>
              <p:tags r:id="rId5"/>
            </p:custDataLst>
          </p:nvPr>
        </p:nvSpPr>
        <p:spPr>
          <a:xfrm>
            <a:off x="7699867" y="2924740"/>
            <a:ext cx="4690188" cy="246221"/>
          </a:xfrm>
          <a:prstGeom prst="rect">
            <a:avLst/>
          </a:prstGeom>
          <a:noFill/>
        </p:spPr>
        <p:txBody>
          <a:bodyPr wrap="square">
            <a:spAutoFit/>
          </a:bodyPr>
          <a:lstStyle/>
          <a:p>
            <a:pPr algn="ctr"/>
            <a:r>
              <a:rPr lang="fr-CA" sz="1000">
                <a:latin typeface="Overpass" pitchFamily="2" charset="0"/>
              </a:rPr>
              <a:t>Source image: </a:t>
            </a:r>
            <a:r>
              <a:rPr lang="fr-CA" sz="1000">
                <a:latin typeface="Overpass" pitchFamily="2" charset="0"/>
                <a:hlinkClick r:id="rId17">
                  <a:extLst>
                    <a:ext uri="{A12FA001-AC4F-418D-AE19-62706E023703}">
                      <ahyp:hlinkClr xmlns:ahyp="http://schemas.microsoft.com/office/drawing/2018/hyperlinkcolor" val="tx"/>
                    </a:ext>
                  </a:extLst>
                </a:hlinkClick>
              </a:rPr>
              <a:t>https://psu.pb.unizin.org/idhandbook/chapter/addie/</a:t>
            </a:r>
            <a:r>
              <a:rPr lang="fr-CA" sz="1000">
                <a:latin typeface="Overpass" pitchFamily="2" charset="0"/>
              </a:rPr>
              <a:t> </a:t>
            </a:r>
          </a:p>
        </p:txBody>
      </p:sp>
      <p:pic>
        <p:nvPicPr>
          <p:cNvPr id="14" name="Image 13">
            <a:extLst>
              <a:ext uri="{FF2B5EF4-FFF2-40B4-BE49-F238E27FC236}">
                <a16:creationId xmlns:a16="http://schemas.microsoft.com/office/drawing/2014/main" id="{2FCA42A4-8CC4-4025-BEBA-53C44ADFE170}"/>
              </a:ext>
            </a:extLst>
          </p:cNvPr>
          <p:cNvPicPr>
            <a:picLocks noChangeAspect="1"/>
          </p:cNvPicPr>
          <p:nvPr>
            <p:custDataLst>
              <p:tags r:id="rId6"/>
            </p:custDataLst>
          </p:nvPr>
        </p:nvPicPr>
        <p:blipFill rotWithShape="1">
          <a:blip r:embed="rId18"/>
          <a:srcRect l="8991" r="5712"/>
          <a:stretch/>
        </p:blipFill>
        <p:spPr>
          <a:xfrm>
            <a:off x="8821272" y="3307199"/>
            <a:ext cx="2541113" cy="2482648"/>
          </a:xfrm>
          <a:prstGeom prst="rect">
            <a:avLst/>
          </a:prstGeom>
        </p:spPr>
      </p:pic>
      <p:sp>
        <p:nvSpPr>
          <p:cNvPr id="16" name="ZoneTexte 15">
            <a:extLst>
              <a:ext uri="{FF2B5EF4-FFF2-40B4-BE49-F238E27FC236}">
                <a16:creationId xmlns:a16="http://schemas.microsoft.com/office/drawing/2014/main" id="{7E120BA3-E1A5-455A-90B6-39075954628C}"/>
              </a:ext>
            </a:extLst>
          </p:cNvPr>
          <p:cNvSpPr txBox="1"/>
          <p:nvPr>
            <p:custDataLst>
              <p:tags r:id="rId7"/>
            </p:custDataLst>
          </p:nvPr>
        </p:nvSpPr>
        <p:spPr>
          <a:xfrm>
            <a:off x="8622307" y="6178669"/>
            <a:ext cx="2931886" cy="553998"/>
          </a:xfrm>
          <a:prstGeom prst="rect">
            <a:avLst/>
          </a:prstGeom>
          <a:noFill/>
        </p:spPr>
        <p:txBody>
          <a:bodyPr wrap="square">
            <a:spAutoFit/>
          </a:bodyPr>
          <a:lstStyle/>
          <a:p>
            <a:pPr algn="ctr"/>
            <a:r>
              <a:rPr lang="fr-CA" sz="1000">
                <a:latin typeface="Overpass" pitchFamily="2" charset="0"/>
              </a:rPr>
              <a:t>Source image</a:t>
            </a:r>
          </a:p>
          <a:p>
            <a:pPr algn="ctr"/>
            <a:r>
              <a:rPr lang="fr-CA" sz="1000">
                <a:latin typeface="Overpass" pitchFamily="2" charset="0"/>
                <a:hlinkClick r:id="rId19">
                  <a:extLst>
                    <a:ext uri="{A12FA001-AC4F-418D-AE19-62706E023703}">
                      <ahyp:hlinkClr xmlns:ahyp="http://schemas.microsoft.com/office/drawing/2018/hyperlinkcolor" val="tx"/>
                    </a:ext>
                  </a:extLst>
                </a:hlinkClick>
              </a:rPr>
              <a:t>http://www.nwlink.com/~donclark/</a:t>
            </a:r>
            <a:br>
              <a:rPr lang="fr-CA" sz="1000">
                <a:latin typeface="Overpass" pitchFamily="2" charset="0"/>
                <a:hlinkClick r:id="rId19">
                  <a:extLst>
                    <a:ext uri="{A12FA001-AC4F-418D-AE19-62706E023703}">
                      <ahyp:hlinkClr xmlns:ahyp="http://schemas.microsoft.com/office/drawing/2018/hyperlinkcolor" val="tx"/>
                    </a:ext>
                  </a:extLst>
                </a:hlinkClick>
              </a:rPr>
            </a:br>
            <a:r>
              <a:rPr lang="fr-CA" sz="1000" err="1">
                <a:latin typeface="Overpass" pitchFamily="2" charset="0"/>
                <a:hlinkClick r:id="rId19">
                  <a:extLst>
                    <a:ext uri="{A12FA001-AC4F-418D-AE19-62706E023703}">
                      <ahyp:hlinkClr xmlns:ahyp="http://schemas.microsoft.com/office/drawing/2018/hyperlinkcolor" val="tx"/>
                    </a:ext>
                  </a:extLst>
                </a:hlinkClick>
              </a:rPr>
              <a:t>history_isd</a:t>
            </a:r>
            <a:r>
              <a:rPr lang="fr-CA" sz="1000">
                <a:latin typeface="Overpass" pitchFamily="2" charset="0"/>
                <a:hlinkClick r:id="rId19">
                  <a:extLst>
                    <a:ext uri="{A12FA001-AC4F-418D-AE19-62706E023703}">
                      <ahyp:hlinkClr xmlns:ahyp="http://schemas.microsoft.com/office/drawing/2018/hyperlinkcolor" val="tx"/>
                    </a:ext>
                  </a:extLst>
                </a:hlinkClick>
              </a:rPr>
              <a:t>/addie.htmlSourdce</a:t>
            </a:r>
            <a:r>
              <a:rPr lang="fr-CA" sz="1000">
                <a:latin typeface="Overpass" pitchFamily="2" charset="0"/>
              </a:rPr>
              <a:t> </a:t>
            </a:r>
          </a:p>
        </p:txBody>
      </p:sp>
      <p:sp>
        <p:nvSpPr>
          <p:cNvPr id="18" name="ZoneTexte 17">
            <a:extLst>
              <a:ext uri="{FF2B5EF4-FFF2-40B4-BE49-F238E27FC236}">
                <a16:creationId xmlns:a16="http://schemas.microsoft.com/office/drawing/2014/main" id="{4466873E-AD52-44C2-9C4E-DC6738A2AA81}"/>
              </a:ext>
            </a:extLst>
          </p:cNvPr>
          <p:cNvSpPr txBox="1"/>
          <p:nvPr>
            <p:custDataLst>
              <p:tags r:id="rId8"/>
            </p:custDataLst>
          </p:nvPr>
        </p:nvSpPr>
        <p:spPr>
          <a:xfrm>
            <a:off x="8997436" y="5870892"/>
            <a:ext cx="2181628" cy="307777"/>
          </a:xfrm>
          <a:prstGeom prst="rect">
            <a:avLst/>
          </a:prstGeom>
          <a:noFill/>
        </p:spPr>
        <p:txBody>
          <a:bodyPr wrap="square">
            <a:spAutoFit/>
          </a:bodyPr>
          <a:lstStyle/>
          <a:p>
            <a:pPr algn="ctr"/>
            <a:r>
              <a:rPr lang="fr-CA" sz="1400" b="0" i="0">
                <a:solidFill>
                  <a:srgbClr val="000000"/>
                </a:solidFill>
                <a:effectLst/>
                <a:latin typeface="Overpass" pitchFamily="2" charset="0"/>
              </a:rPr>
              <a:t>U.S. </a:t>
            </a:r>
            <a:r>
              <a:rPr lang="fr-CA" sz="1400" b="0" i="0" err="1">
                <a:solidFill>
                  <a:srgbClr val="000000"/>
                </a:solidFill>
                <a:effectLst/>
                <a:latin typeface="Overpass" pitchFamily="2" charset="0"/>
              </a:rPr>
              <a:t>Army</a:t>
            </a:r>
            <a:r>
              <a:rPr lang="fr-CA" sz="1400" b="0" i="0">
                <a:solidFill>
                  <a:srgbClr val="000000"/>
                </a:solidFill>
                <a:effectLst/>
                <a:latin typeface="Overpass" pitchFamily="2" charset="0"/>
              </a:rPr>
              <a:t>, 1984 </a:t>
            </a:r>
            <a:endParaRPr lang="fr-CA" sz="1400">
              <a:latin typeface="Overpass" pitchFamily="2" charset="0"/>
            </a:endParaRPr>
          </a:p>
        </p:txBody>
      </p:sp>
      <p:sp>
        <p:nvSpPr>
          <p:cNvPr id="13" name="Rectangle 12">
            <a:extLst>
              <a:ext uri="{FF2B5EF4-FFF2-40B4-BE49-F238E27FC236}">
                <a16:creationId xmlns:a16="http://schemas.microsoft.com/office/drawing/2014/main" id="{38540E7E-0EDD-8DC7-1596-ECB556B11394}"/>
              </a:ext>
            </a:extLst>
          </p:cNvPr>
          <p:cNvSpPr/>
          <p:nvPr>
            <p:custDataLst>
              <p:tags r:id="rId9"/>
            </p:custDataLst>
          </p:nvPr>
        </p:nvSpPr>
        <p:spPr>
          <a:xfrm>
            <a:off x="0" y="0"/>
            <a:ext cx="4180114" cy="6858000"/>
          </a:xfrm>
          <a:prstGeom prst="rect">
            <a:avLst/>
          </a:prstGeom>
          <a:solidFill>
            <a:srgbClr val="51515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32B962A3-CEB3-7A7E-5AE1-81DF7362DCC7}"/>
              </a:ext>
            </a:extLst>
          </p:cNvPr>
          <p:cNvSpPr txBox="1">
            <a:spLocks/>
          </p:cNvSpPr>
          <p:nvPr>
            <p:custDataLst>
              <p:tags r:id="rId10"/>
            </p:custDataLst>
          </p:nvPr>
        </p:nvSpPr>
        <p:spPr>
          <a:xfrm>
            <a:off x="495300" y="1545358"/>
            <a:ext cx="3583214" cy="2754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fr-CA" sz="28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AUTRES REPRÉSENTATIONS DE </a:t>
            </a:r>
            <a:r>
              <a:rPr kumimoji="0" lang="fr-CA" sz="3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ADDIE</a:t>
            </a:r>
          </a:p>
        </p:txBody>
      </p:sp>
      <p:pic>
        <p:nvPicPr>
          <p:cNvPr id="6" name="Image 5">
            <a:extLst>
              <a:ext uri="{FF2B5EF4-FFF2-40B4-BE49-F238E27FC236}">
                <a16:creationId xmlns:a16="http://schemas.microsoft.com/office/drawing/2014/main" id="{7BB96C83-055A-CFD1-D53A-628898B49C53}"/>
              </a:ext>
            </a:extLst>
          </p:cNvPr>
          <p:cNvPicPr>
            <a:picLocks noChangeAspect="1"/>
          </p:cNvPicPr>
          <p:nvPr>
            <p:custDataLst>
              <p:tags r:id="rId11"/>
            </p:custDataLst>
          </p:nvPr>
        </p:nvPicPr>
        <p:blipFill>
          <a:blip r:embed="rId20"/>
          <a:stretch>
            <a:fillRect/>
          </a:stretch>
        </p:blipFill>
        <p:spPr>
          <a:xfrm>
            <a:off x="495300" y="6067424"/>
            <a:ext cx="1365139" cy="561365"/>
          </a:xfrm>
          <a:prstGeom prst="rect">
            <a:avLst/>
          </a:prstGeom>
        </p:spPr>
      </p:pic>
      <p:sp>
        <p:nvSpPr>
          <p:cNvPr id="17" name="ZoneTexte 16">
            <a:extLst>
              <a:ext uri="{FF2B5EF4-FFF2-40B4-BE49-F238E27FC236}">
                <a16:creationId xmlns:a16="http://schemas.microsoft.com/office/drawing/2014/main" id="{B90EFF0B-DEED-B329-6432-7D5E995E306E}"/>
              </a:ext>
            </a:extLst>
          </p:cNvPr>
          <p:cNvSpPr txBox="1"/>
          <p:nvPr>
            <p:custDataLst>
              <p:tags r:id="rId12"/>
            </p:custDataLst>
          </p:nvPr>
        </p:nvSpPr>
        <p:spPr>
          <a:xfrm>
            <a:off x="4935267" y="6178669"/>
            <a:ext cx="2931886" cy="553998"/>
          </a:xfrm>
          <a:prstGeom prst="rect">
            <a:avLst/>
          </a:prstGeom>
          <a:noFill/>
        </p:spPr>
        <p:txBody>
          <a:bodyPr wrap="square">
            <a:spAutoFit/>
          </a:bodyPr>
          <a:lstStyle/>
          <a:p>
            <a:pPr algn="ctr"/>
            <a:r>
              <a:rPr lang="fr-CA" sz="1000">
                <a:latin typeface="Overpass" pitchFamily="2" charset="0"/>
              </a:rPr>
              <a:t>Source image : https://educationaltechnology.net/the-</a:t>
            </a:r>
            <a:br>
              <a:rPr lang="fr-CA" sz="1000">
                <a:latin typeface="Overpass" pitchFamily="2" charset="0"/>
              </a:rPr>
            </a:br>
            <a:r>
              <a:rPr lang="fr-CA" sz="1000" err="1">
                <a:latin typeface="Overpass" pitchFamily="2" charset="0"/>
              </a:rPr>
              <a:t>addie</a:t>
            </a:r>
            <a:r>
              <a:rPr lang="fr-CA" sz="1000">
                <a:latin typeface="Overpass" pitchFamily="2" charset="0"/>
              </a:rPr>
              <a:t>-model-</a:t>
            </a:r>
            <a:r>
              <a:rPr lang="fr-CA" sz="1000" err="1">
                <a:latin typeface="Overpass" pitchFamily="2" charset="0"/>
              </a:rPr>
              <a:t>instructional</a:t>
            </a:r>
            <a:r>
              <a:rPr lang="fr-CA" sz="1000">
                <a:latin typeface="Overpass" pitchFamily="2" charset="0"/>
              </a:rPr>
              <a:t>-design/ </a:t>
            </a:r>
          </a:p>
        </p:txBody>
      </p:sp>
    </p:spTree>
    <p:custDataLst>
      <p:tags r:id="rId1"/>
    </p:custDataLst>
    <p:extLst>
      <p:ext uri="{BB962C8B-B14F-4D97-AF65-F5344CB8AC3E}">
        <p14:creationId xmlns:p14="http://schemas.microsoft.com/office/powerpoint/2010/main" val="2941161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F16FB40-9FA3-4F29-3F4C-C671DAC0C294}"/>
              </a:ext>
            </a:extLst>
          </p:cNvPr>
          <p:cNvPicPr>
            <a:picLocks noChangeAspect="1"/>
          </p:cNvPicPr>
          <p:nvPr>
            <p:custDataLst>
              <p:tags r:id="rId2"/>
            </p:custDataLst>
          </p:nvPr>
        </p:nvPicPr>
        <p:blipFill rotWithShape="1">
          <a:blip r:embed="rId9"/>
          <a:srcRect t="16094" b="10567"/>
          <a:stretch/>
        </p:blipFill>
        <p:spPr>
          <a:xfrm>
            <a:off x="2131186" y="1594747"/>
            <a:ext cx="8238766" cy="4210967"/>
          </a:xfrm>
          <a:prstGeom prst="rect">
            <a:avLst/>
          </a:prstGeom>
        </p:spPr>
      </p:pic>
      <p:sp>
        <p:nvSpPr>
          <p:cNvPr id="7" name="ZoneTexte 6">
            <a:extLst>
              <a:ext uri="{FF2B5EF4-FFF2-40B4-BE49-F238E27FC236}">
                <a16:creationId xmlns:a16="http://schemas.microsoft.com/office/drawing/2014/main" id="{7AB6F8A8-C1DE-CBCF-F56B-D3C7061D0AEF}"/>
              </a:ext>
            </a:extLst>
          </p:cNvPr>
          <p:cNvSpPr txBox="1"/>
          <p:nvPr>
            <p:custDataLst>
              <p:tags r:id="rId3"/>
            </p:custDataLst>
          </p:nvPr>
        </p:nvSpPr>
        <p:spPr>
          <a:xfrm>
            <a:off x="406399" y="6362070"/>
            <a:ext cx="10628087" cy="261610"/>
          </a:xfrm>
          <a:prstGeom prst="rect">
            <a:avLst/>
          </a:prstGeom>
          <a:noFill/>
        </p:spPr>
        <p:txBody>
          <a:bodyPr wrap="square">
            <a:spAutoFit/>
          </a:bodyPr>
          <a:lstStyle/>
          <a:p>
            <a:r>
              <a:rPr lang="fr-CA" sz="1100" b="1">
                <a:latin typeface="Overpass" pitchFamily="2" charset="0"/>
              </a:rPr>
              <a:t>Source</a:t>
            </a:r>
            <a:r>
              <a:rPr lang="fr-CA" sz="1100">
                <a:latin typeface="Overpass" pitchFamily="2" charset="0"/>
              </a:rPr>
              <a:t> : </a:t>
            </a:r>
            <a:r>
              <a:rPr lang="fr-CA" sz="1100">
                <a:latin typeface="Overpass" pitchFamily="2" charset="0"/>
                <a:hlinkClick r:id="rId10">
                  <a:extLst>
                    <a:ext uri="{A12FA001-AC4F-418D-AE19-62706E023703}">
                      <ahyp:hlinkClr xmlns:ahyp="http://schemas.microsoft.com/office/drawing/2018/hyperlinkcolor" val="tx"/>
                    </a:ext>
                  </a:extLst>
                </a:hlinkClick>
              </a:rPr>
              <a:t>https://www.researchgate.net/figure/Design-Creativity-Loops-model-ADDIE-with-creativity-envelope-and-magnifying-glass_fig3_230600781</a:t>
            </a:r>
            <a:r>
              <a:rPr lang="fr-CA" sz="1100">
                <a:latin typeface="Overpass" pitchFamily="2" charset="0"/>
              </a:rPr>
              <a:t> </a:t>
            </a:r>
          </a:p>
        </p:txBody>
      </p:sp>
      <p:sp>
        <p:nvSpPr>
          <p:cNvPr id="3" name="Rectangle 2">
            <a:extLst>
              <a:ext uri="{FF2B5EF4-FFF2-40B4-BE49-F238E27FC236}">
                <a16:creationId xmlns:a16="http://schemas.microsoft.com/office/drawing/2014/main" id="{DBEE702B-064D-5BD7-8D14-4EA834AF663A}"/>
              </a:ext>
            </a:extLst>
          </p:cNvPr>
          <p:cNvSpPr/>
          <p:nvPr>
            <p:custDataLst>
              <p:tags r:id="rId4"/>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re 1">
            <a:extLst>
              <a:ext uri="{FF2B5EF4-FFF2-40B4-BE49-F238E27FC236}">
                <a16:creationId xmlns:a16="http://schemas.microsoft.com/office/drawing/2014/main" id="{67FA77E9-7D18-DFF1-8802-46F62F188CB7}"/>
              </a:ext>
            </a:extLst>
          </p:cNvPr>
          <p:cNvSpPr txBox="1">
            <a:spLocks/>
          </p:cNvSpPr>
          <p:nvPr>
            <p:custDataLst>
              <p:tags r:id="rId5"/>
            </p:custDataLst>
          </p:nvPr>
        </p:nvSpPr>
        <p:spPr>
          <a:xfrm>
            <a:off x="1" y="-21164"/>
            <a:ext cx="12191999" cy="12113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fr-CA"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CLINTON ET HOKANSON (2011) </a:t>
            </a:r>
            <a:br>
              <a:rPr kumimoji="0" lang="fr-CA"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br>
            <a:r>
              <a:rPr kumimoji="0" lang="fr-CA"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DESIGN/CREATIVITY LOOPS MODEL</a:t>
            </a:r>
            <a:endParaRPr kumimoji="0" lang="fr-CA" sz="3000" b="0"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endParaRPr>
          </a:p>
        </p:txBody>
      </p:sp>
      <p:pic>
        <p:nvPicPr>
          <p:cNvPr id="9" name="Image 8">
            <a:extLst>
              <a:ext uri="{FF2B5EF4-FFF2-40B4-BE49-F238E27FC236}">
                <a16:creationId xmlns:a16="http://schemas.microsoft.com/office/drawing/2014/main" id="{8DC12CAA-F1C5-C18A-2182-7C00313E3476}"/>
              </a:ext>
            </a:extLst>
          </p:cNvPr>
          <p:cNvPicPr>
            <a:picLocks noChangeAspect="1"/>
          </p:cNvPicPr>
          <p:nvPr>
            <p:custDataLst>
              <p:tags r:id="rId6"/>
            </p:custDataLst>
          </p:nvPr>
        </p:nvPicPr>
        <p:blipFill>
          <a:blip r:embed="rId11"/>
          <a:stretch>
            <a:fillRect/>
          </a:stretch>
        </p:blipFill>
        <p:spPr>
          <a:xfrm>
            <a:off x="10471552" y="6067424"/>
            <a:ext cx="1365139" cy="561365"/>
          </a:xfrm>
          <a:prstGeom prst="rect">
            <a:avLst/>
          </a:prstGeom>
        </p:spPr>
      </p:pic>
      <p:sp>
        <p:nvSpPr>
          <p:cNvPr id="10" name="Rectangle 9">
            <a:extLst>
              <a:ext uri="{FF2B5EF4-FFF2-40B4-BE49-F238E27FC236}">
                <a16:creationId xmlns:a16="http://schemas.microsoft.com/office/drawing/2014/main" id="{277B4A04-7FFB-C401-829F-785A744BED5E}"/>
              </a:ext>
            </a:extLst>
          </p:cNvPr>
          <p:cNvSpPr/>
          <p:nvPr>
            <p:custDataLst>
              <p:tags r:id="rId7"/>
            </p:custDataLst>
          </p:nvPr>
        </p:nvSpPr>
        <p:spPr>
          <a:xfrm>
            <a:off x="1839432" y="1496317"/>
            <a:ext cx="8238766" cy="4571108"/>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ustDataLst>
      <p:tags r:id="rId1"/>
    </p:custDataLst>
    <p:extLst>
      <p:ext uri="{BB962C8B-B14F-4D97-AF65-F5344CB8AC3E}">
        <p14:creationId xmlns:p14="http://schemas.microsoft.com/office/powerpoint/2010/main" val="26354859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0EF5206-A7F9-4828-9634-A3A2758B6DC9}"/>
              </a:ext>
            </a:extLst>
          </p:cNvPr>
          <p:cNvPicPr>
            <a:picLocks noChangeAspect="1"/>
          </p:cNvPicPr>
          <p:nvPr>
            <p:custDataLst>
              <p:tags r:id="rId2"/>
            </p:custDataLst>
          </p:nvPr>
        </p:nvPicPr>
        <p:blipFill rotWithShape="1">
          <a:blip r:embed="rId9"/>
          <a:srcRect l="2951" t="6220" r="3243" b="6060"/>
          <a:stretch/>
        </p:blipFill>
        <p:spPr>
          <a:xfrm>
            <a:off x="1554379" y="1834254"/>
            <a:ext cx="9076827" cy="3873909"/>
          </a:xfrm>
          <a:prstGeom prst="rect">
            <a:avLst/>
          </a:prstGeom>
        </p:spPr>
      </p:pic>
      <p:sp>
        <p:nvSpPr>
          <p:cNvPr id="6" name="ZoneTexte 5">
            <a:extLst>
              <a:ext uri="{FF2B5EF4-FFF2-40B4-BE49-F238E27FC236}">
                <a16:creationId xmlns:a16="http://schemas.microsoft.com/office/drawing/2014/main" id="{52C553BC-68C5-A3E0-A0F9-9BE859DCE951}"/>
              </a:ext>
            </a:extLst>
          </p:cNvPr>
          <p:cNvSpPr txBox="1"/>
          <p:nvPr>
            <p:custDataLst>
              <p:tags r:id="rId3"/>
            </p:custDataLst>
          </p:nvPr>
        </p:nvSpPr>
        <p:spPr>
          <a:xfrm>
            <a:off x="355309" y="6348106"/>
            <a:ext cx="6488974" cy="261610"/>
          </a:xfrm>
          <a:prstGeom prst="rect">
            <a:avLst/>
          </a:prstGeom>
          <a:noFill/>
        </p:spPr>
        <p:txBody>
          <a:bodyPr wrap="square" rtlCol="0">
            <a:spAutoFit/>
          </a:bodyPr>
          <a:lstStyle/>
          <a:p>
            <a:r>
              <a:rPr lang="fr-CA" sz="1100">
                <a:latin typeface="Overpass" pitchFamily="2" charset="0"/>
              </a:rPr>
              <a:t>Source image : </a:t>
            </a:r>
            <a:r>
              <a:rPr lang="fr-CA" sz="1100">
                <a:latin typeface="Overpass" pitchFamily="2" charset="0"/>
                <a:hlinkClick r:id="rId10">
                  <a:extLst>
                    <a:ext uri="{A12FA001-AC4F-418D-AE19-62706E023703}">
                      <ahyp:hlinkClr xmlns:ahyp="http://schemas.microsoft.com/office/drawing/2018/hyperlinkcolor" val="tx"/>
                    </a:ext>
                  </a:extLst>
                </a:hlinkClick>
              </a:rPr>
              <a:t>https://educationaltechnology.net/dick-and-carey-instructional-model/</a:t>
            </a:r>
            <a:r>
              <a:rPr lang="fr-CA" sz="1100">
                <a:latin typeface="Overpass" pitchFamily="2" charset="0"/>
              </a:rPr>
              <a:t> </a:t>
            </a:r>
          </a:p>
        </p:txBody>
      </p:sp>
      <p:sp>
        <p:nvSpPr>
          <p:cNvPr id="4" name="Rectangle 3">
            <a:extLst>
              <a:ext uri="{FF2B5EF4-FFF2-40B4-BE49-F238E27FC236}">
                <a16:creationId xmlns:a16="http://schemas.microsoft.com/office/drawing/2014/main" id="{F52DCED5-D24B-5D99-F17A-2DBE738F1C3E}"/>
              </a:ext>
            </a:extLst>
          </p:cNvPr>
          <p:cNvSpPr/>
          <p:nvPr>
            <p:custDataLst>
              <p:tags r:id="rId4"/>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re 1">
            <a:extLst>
              <a:ext uri="{FF2B5EF4-FFF2-40B4-BE49-F238E27FC236}">
                <a16:creationId xmlns:a16="http://schemas.microsoft.com/office/drawing/2014/main" id="{EC437DF0-6381-E0B0-D068-37207D066C60}"/>
              </a:ext>
            </a:extLst>
          </p:cNvPr>
          <p:cNvSpPr txBox="1">
            <a:spLocks/>
          </p:cNvSpPr>
          <p:nvPr>
            <p:custDataLst>
              <p:tags r:id="rId5"/>
            </p:custDataLst>
          </p:nvPr>
        </p:nvSpPr>
        <p:spPr>
          <a:xfrm>
            <a:off x="1" y="-21164"/>
            <a:ext cx="12191999" cy="12113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DICK AND CAREY MODEL </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(OU ENCORE LE SYSTEMS APPROACH MODEL)</a:t>
            </a:r>
            <a:endParaRPr kumimoji="0" lang="fr-CA" sz="3000" b="0"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endParaRPr>
          </a:p>
        </p:txBody>
      </p:sp>
      <p:pic>
        <p:nvPicPr>
          <p:cNvPr id="7" name="Image 6">
            <a:extLst>
              <a:ext uri="{FF2B5EF4-FFF2-40B4-BE49-F238E27FC236}">
                <a16:creationId xmlns:a16="http://schemas.microsoft.com/office/drawing/2014/main" id="{6BCB5CA4-B5D0-FDF0-F60F-CC3298D83544}"/>
              </a:ext>
            </a:extLst>
          </p:cNvPr>
          <p:cNvPicPr>
            <a:picLocks noChangeAspect="1"/>
          </p:cNvPicPr>
          <p:nvPr>
            <p:custDataLst>
              <p:tags r:id="rId6"/>
            </p:custDataLst>
          </p:nvPr>
        </p:nvPicPr>
        <p:blipFill>
          <a:blip r:embed="rId11"/>
          <a:stretch>
            <a:fillRect/>
          </a:stretch>
        </p:blipFill>
        <p:spPr>
          <a:xfrm>
            <a:off x="10471552" y="6067424"/>
            <a:ext cx="1365139" cy="561365"/>
          </a:xfrm>
          <a:prstGeom prst="rect">
            <a:avLst/>
          </a:prstGeom>
        </p:spPr>
      </p:pic>
      <p:sp>
        <p:nvSpPr>
          <p:cNvPr id="10" name="Rectangle 9">
            <a:extLst>
              <a:ext uri="{FF2B5EF4-FFF2-40B4-BE49-F238E27FC236}">
                <a16:creationId xmlns:a16="http://schemas.microsoft.com/office/drawing/2014/main" id="{9B138E4E-0DE7-B3C7-2A58-C1903364C729}"/>
              </a:ext>
            </a:extLst>
          </p:cNvPr>
          <p:cNvSpPr/>
          <p:nvPr>
            <p:custDataLst>
              <p:tags r:id="rId7"/>
            </p:custDataLst>
          </p:nvPr>
        </p:nvSpPr>
        <p:spPr>
          <a:xfrm>
            <a:off x="1451425" y="1539833"/>
            <a:ext cx="9337969" cy="4271279"/>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ustDataLst>
      <p:tags r:id="rId1"/>
    </p:custDataLst>
    <p:extLst>
      <p:ext uri="{BB962C8B-B14F-4D97-AF65-F5344CB8AC3E}">
        <p14:creationId xmlns:p14="http://schemas.microsoft.com/office/powerpoint/2010/main" val="3891517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89AAF48-424B-49EA-921E-4113DBD63B32}"/>
              </a:ext>
            </a:extLst>
          </p:cNvPr>
          <p:cNvSpPr txBox="1"/>
          <p:nvPr>
            <p:custDataLst>
              <p:tags r:id="rId2"/>
            </p:custDataLst>
          </p:nvPr>
        </p:nvSpPr>
        <p:spPr>
          <a:xfrm>
            <a:off x="355309" y="6348106"/>
            <a:ext cx="10038765" cy="261610"/>
          </a:xfrm>
          <a:prstGeom prst="rect">
            <a:avLst/>
          </a:prstGeom>
          <a:noFill/>
        </p:spPr>
        <p:txBody>
          <a:bodyPr wrap="square" rtlCol="0">
            <a:spAutoFit/>
          </a:bodyPr>
          <a:lstStyle/>
          <a:p>
            <a:r>
              <a:rPr lang="fr-CA" sz="1100">
                <a:latin typeface="Overpass" pitchFamily="2" charset="0"/>
              </a:rPr>
              <a:t>Source image : </a:t>
            </a:r>
            <a:r>
              <a:rPr lang="fr-CA" sz="1100">
                <a:latin typeface="Overpass" pitchFamily="2" charset="0"/>
                <a:hlinkClick r:id="rId8">
                  <a:extLst>
                    <a:ext uri="{A12FA001-AC4F-418D-AE19-62706E023703}">
                      <ahyp:hlinkClr xmlns:ahyp="http://schemas.microsoft.com/office/drawing/2018/hyperlinkcolor" val="tx"/>
                    </a:ext>
                  </a:extLst>
                </a:hlinkClick>
              </a:rPr>
              <a:t>https://www.researchgate.net/figure/eLab-fast-prototyping-model-for-e-learning-design-Botturi-et-al-2007b-p-275_fig3_286586123</a:t>
            </a:r>
            <a:r>
              <a:rPr lang="fr-CA" sz="1100">
                <a:latin typeface="Overpass" pitchFamily="2" charset="0"/>
              </a:rPr>
              <a:t> </a:t>
            </a:r>
          </a:p>
        </p:txBody>
      </p:sp>
      <p:sp>
        <p:nvSpPr>
          <p:cNvPr id="4" name="Rectangle 3">
            <a:extLst>
              <a:ext uri="{FF2B5EF4-FFF2-40B4-BE49-F238E27FC236}">
                <a16:creationId xmlns:a16="http://schemas.microsoft.com/office/drawing/2014/main" id="{C6583F2B-B94F-F513-383E-7C15CA76465E}"/>
              </a:ext>
            </a:extLst>
          </p:cNvPr>
          <p:cNvSpPr/>
          <p:nvPr>
            <p:custDataLst>
              <p:tags r:id="rId3"/>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51288B38-2CC6-3C20-C089-97B345D06053}"/>
              </a:ext>
            </a:extLst>
          </p:cNvPr>
          <p:cNvSpPr txBox="1">
            <a:spLocks/>
          </p:cNvSpPr>
          <p:nvPr>
            <p:custDataLst>
              <p:tags r:id="rId4"/>
            </p:custDataLst>
          </p:nvPr>
        </p:nvSpPr>
        <p:spPr>
          <a:xfrm>
            <a:off x="1" y="-21164"/>
            <a:ext cx="12191999" cy="12113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BOTTURI ET AL. (2007)</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ELAB FAST PROTOTYPING MODEL FOR E-LEARNING DESIGN</a:t>
            </a:r>
            <a:endParaRPr kumimoji="0" lang="fr-CA" sz="3000" b="0"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endParaRPr>
          </a:p>
        </p:txBody>
      </p:sp>
      <p:pic>
        <p:nvPicPr>
          <p:cNvPr id="7" name="Image 6">
            <a:extLst>
              <a:ext uri="{FF2B5EF4-FFF2-40B4-BE49-F238E27FC236}">
                <a16:creationId xmlns:a16="http://schemas.microsoft.com/office/drawing/2014/main" id="{4450E6A2-1920-9CF0-8A73-E41D639636CE}"/>
              </a:ext>
            </a:extLst>
          </p:cNvPr>
          <p:cNvPicPr>
            <a:picLocks noChangeAspect="1"/>
          </p:cNvPicPr>
          <p:nvPr>
            <p:custDataLst>
              <p:tags r:id="rId5"/>
            </p:custDataLst>
          </p:nvPr>
        </p:nvPicPr>
        <p:blipFill>
          <a:blip r:embed="rId9"/>
          <a:stretch>
            <a:fillRect/>
          </a:stretch>
        </p:blipFill>
        <p:spPr>
          <a:xfrm>
            <a:off x="10471552" y="6067424"/>
            <a:ext cx="1365139" cy="561365"/>
          </a:xfrm>
          <a:prstGeom prst="rect">
            <a:avLst/>
          </a:prstGeom>
        </p:spPr>
      </p:pic>
      <p:grpSp>
        <p:nvGrpSpPr>
          <p:cNvPr id="11" name="Groupe 10">
            <a:extLst>
              <a:ext uri="{FF2B5EF4-FFF2-40B4-BE49-F238E27FC236}">
                <a16:creationId xmlns:a16="http://schemas.microsoft.com/office/drawing/2014/main" id="{375609CA-3FA8-821F-8671-B435D24DBD3A}"/>
              </a:ext>
            </a:extLst>
          </p:cNvPr>
          <p:cNvGrpSpPr/>
          <p:nvPr>
            <p:custDataLst>
              <p:tags r:id="rId6"/>
            </p:custDataLst>
          </p:nvPr>
        </p:nvGrpSpPr>
        <p:grpSpPr>
          <a:xfrm>
            <a:off x="2692400" y="1293360"/>
            <a:ext cx="6807200" cy="4774064"/>
            <a:chOff x="2975430" y="1293360"/>
            <a:chExt cx="6807200" cy="4774064"/>
          </a:xfrm>
        </p:grpSpPr>
        <p:pic>
          <p:nvPicPr>
            <p:cNvPr id="3" name="Image 2">
              <a:extLst>
                <a:ext uri="{FF2B5EF4-FFF2-40B4-BE49-F238E27FC236}">
                  <a16:creationId xmlns:a16="http://schemas.microsoft.com/office/drawing/2014/main" id="{666ED2A3-9E3E-4D78-9C48-A7DB416B991E}"/>
                </a:ext>
              </a:extLst>
            </p:cNvPr>
            <p:cNvPicPr>
              <a:picLocks noChangeAspect="1"/>
            </p:cNvPicPr>
            <p:nvPr/>
          </p:nvPicPr>
          <p:blipFill rotWithShape="1">
            <a:blip r:embed="rId10"/>
            <a:srcRect l="1532"/>
            <a:stretch/>
          </p:blipFill>
          <p:spPr>
            <a:xfrm>
              <a:off x="3236686" y="1407375"/>
              <a:ext cx="6280788" cy="4442845"/>
            </a:xfrm>
            <a:prstGeom prst="rect">
              <a:avLst/>
            </a:prstGeom>
          </p:spPr>
        </p:pic>
        <p:sp>
          <p:nvSpPr>
            <p:cNvPr id="10" name="Rectangle 9">
              <a:extLst>
                <a:ext uri="{FF2B5EF4-FFF2-40B4-BE49-F238E27FC236}">
                  <a16:creationId xmlns:a16="http://schemas.microsoft.com/office/drawing/2014/main" id="{F4414675-89E0-4468-5970-81C6A9FD0B88}"/>
                </a:ext>
              </a:extLst>
            </p:cNvPr>
            <p:cNvSpPr/>
            <p:nvPr/>
          </p:nvSpPr>
          <p:spPr>
            <a:xfrm>
              <a:off x="2975430" y="1293360"/>
              <a:ext cx="6807200" cy="4774064"/>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custDataLst>
      <p:tags r:id="rId1"/>
    </p:custDataLst>
    <p:extLst>
      <p:ext uri="{BB962C8B-B14F-4D97-AF65-F5344CB8AC3E}">
        <p14:creationId xmlns:p14="http://schemas.microsoft.com/office/powerpoint/2010/main" val="13505766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1D74AFC-3609-4E60-BB06-8CF241823D99}"/>
              </a:ext>
            </a:extLst>
          </p:cNvPr>
          <p:cNvPicPr>
            <a:picLocks noChangeAspect="1"/>
          </p:cNvPicPr>
          <p:nvPr>
            <p:custDataLst>
              <p:tags r:id="rId2"/>
            </p:custDataLst>
          </p:nvPr>
        </p:nvPicPr>
        <p:blipFill>
          <a:blip r:embed="rId9"/>
          <a:stretch>
            <a:fillRect/>
          </a:stretch>
        </p:blipFill>
        <p:spPr>
          <a:xfrm>
            <a:off x="5383104" y="1357189"/>
            <a:ext cx="5573937" cy="4422896"/>
          </a:xfrm>
          <a:prstGeom prst="rect">
            <a:avLst/>
          </a:prstGeom>
        </p:spPr>
      </p:pic>
      <p:sp>
        <p:nvSpPr>
          <p:cNvPr id="4" name="Espace réservé du contenu 3">
            <a:extLst>
              <a:ext uri="{FF2B5EF4-FFF2-40B4-BE49-F238E27FC236}">
                <a16:creationId xmlns:a16="http://schemas.microsoft.com/office/drawing/2014/main" id="{BD2E7A44-1A05-39A8-2818-8968393D4C16}"/>
              </a:ext>
            </a:extLst>
          </p:cNvPr>
          <p:cNvSpPr>
            <a:spLocks noGrp="1"/>
          </p:cNvSpPr>
          <p:nvPr>
            <p:ph idx="1"/>
            <p:custDataLst>
              <p:tags r:id="rId3"/>
            </p:custDataLst>
          </p:nvPr>
        </p:nvSpPr>
        <p:spPr>
          <a:xfrm>
            <a:off x="4731656" y="508485"/>
            <a:ext cx="6876834" cy="561365"/>
          </a:xfrm>
        </p:spPr>
        <p:txBody>
          <a:bodyPr/>
          <a:lstStyle/>
          <a:p>
            <a:pPr marL="0" indent="0" algn="ctr">
              <a:buNone/>
            </a:pPr>
            <a:r>
              <a:rPr lang="fr-CA" sz="2400" b="1" err="1">
                <a:latin typeface="Overpass" pitchFamily="2" charset="0"/>
              </a:rPr>
              <a:t>Continuous</a:t>
            </a:r>
            <a:r>
              <a:rPr lang="fr-CA" sz="2400" b="1">
                <a:latin typeface="Overpass" pitchFamily="2" charset="0"/>
              </a:rPr>
              <a:t> Cycle of Design </a:t>
            </a:r>
            <a:r>
              <a:rPr lang="fr-CA" sz="2400" b="1" err="1">
                <a:latin typeface="Overpass" pitchFamily="2" charset="0"/>
              </a:rPr>
              <a:t>Decision-Making</a:t>
            </a:r>
            <a:endParaRPr lang="fr-CA" sz="2400" b="1">
              <a:latin typeface="Overpass" pitchFamily="2" charset="0"/>
            </a:endParaRPr>
          </a:p>
          <a:p>
            <a:pPr algn="ctr"/>
            <a:endParaRPr lang="fr-CA">
              <a:latin typeface="Overpass" pitchFamily="2" charset="0"/>
            </a:endParaRPr>
          </a:p>
        </p:txBody>
      </p:sp>
      <p:sp>
        <p:nvSpPr>
          <p:cNvPr id="6" name="ZoneTexte 5">
            <a:extLst>
              <a:ext uri="{FF2B5EF4-FFF2-40B4-BE49-F238E27FC236}">
                <a16:creationId xmlns:a16="http://schemas.microsoft.com/office/drawing/2014/main" id="{C7CF3868-0AFE-E548-2EAC-2C9E375C6C45}"/>
              </a:ext>
            </a:extLst>
          </p:cNvPr>
          <p:cNvSpPr txBox="1"/>
          <p:nvPr>
            <p:custDataLst>
              <p:tags r:id="rId4"/>
            </p:custDataLst>
          </p:nvPr>
        </p:nvSpPr>
        <p:spPr>
          <a:xfrm>
            <a:off x="4575333" y="6367179"/>
            <a:ext cx="3469075" cy="261610"/>
          </a:xfrm>
          <a:prstGeom prst="rect">
            <a:avLst/>
          </a:prstGeom>
          <a:noFill/>
        </p:spPr>
        <p:txBody>
          <a:bodyPr wrap="square" rtlCol="0">
            <a:spAutoFit/>
          </a:bodyPr>
          <a:lstStyle/>
          <a:p>
            <a:r>
              <a:rPr lang="fr-CA" sz="1100">
                <a:latin typeface="Overpass" pitchFamily="2" charset="0"/>
              </a:rPr>
              <a:t>Source : </a:t>
            </a:r>
            <a:r>
              <a:rPr lang="en-US" sz="1100">
                <a:latin typeface="Overpass" pitchFamily="2" charset="0"/>
              </a:rPr>
              <a:t>Gibbons, A. (2013) </a:t>
            </a:r>
            <a:endParaRPr lang="fr-CA" sz="1100">
              <a:latin typeface="Overpass" pitchFamily="2" charset="0"/>
            </a:endParaRPr>
          </a:p>
        </p:txBody>
      </p:sp>
      <p:sp>
        <p:nvSpPr>
          <p:cNvPr id="5" name="Rectangle 4">
            <a:extLst>
              <a:ext uri="{FF2B5EF4-FFF2-40B4-BE49-F238E27FC236}">
                <a16:creationId xmlns:a16="http://schemas.microsoft.com/office/drawing/2014/main" id="{D1408EA3-B64B-94B9-4A24-A1CAF9C8E4D2}"/>
              </a:ext>
            </a:extLst>
          </p:cNvPr>
          <p:cNvSpPr/>
          <p:nvPr>
            <p:custDataLst>
              <p:tags r:id="rId5"/>
            </p:custDataLst>
          </p:nvPr>
        </p:nvSpPr>
        <p:spPr>
          <a:xfrm>
            <a:off x="0" y="0"/>
            <a:ext cx="4180114" cy="6858000"/>
          </a:xfrm>
          <a:prstGeom prst="rect">
            <a:avLst/>
          </a:prstGeom>
          <a:solidFill>
            <a:srgbClr val="51515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re 1">
            <a:extLst>
              <a:ext uri="{FF2B5EF4-FFF2-40B4-BE49-F238E27FC236}">
                <a16:creationId xmlns:a16="http://schemas.microsoft.com/office/drawing/2014/main" id="{84FD67C7-3E68-3522-CAFA-2EC8EF71EFB2}"/>
              </a:ext>
            </a:extLst>
          </p:cNvPr>
          <p:cNvSpPr txBox="1">
            <a:spLocks/>
          </p:cNvSpPr>
          <p:nvPr>
            <p:custDataLst>
              <p:tags r:id="rId6"/>
            </p:custDataLst>
          </p:nvPr>
        </p:nvSpPr>
        <p:spPr>
          <a:xfrm>
            <a:off x="495300" y="1545358"/>
            <a:ext cx="3684814" cy="2754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GIBBONS (2013)</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AN ARCHITECTURAL APPROACH TO INSTRUCTIONAL DESIGN</a:t>
            </a:r>
            <a:endParaRPr kumimoji="0" lang="fr-CA"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endParaRPr>
          </a:p>
        </p:txBody>
      </p:sp>
      <p:pic>
        <p:nvPicPr>
          <p:cNvPr id="8" name="Image 7">
            <a:extLst>
              <a:ext uri="{FF2B5EF4-FFF2-40B4-BE49-F238E27FC236}">
                <a16:creationId xmlns:a16="http://schemas.microsoft.com/office/drawing/2014/main" id="{BA7D970D-653A-7D1A-9B81-B75037C2F792}"/>
              </a:ext>
            </a:extLst>
          </p:cNvPr>
          <p:cNvPicPr>
            <a:picLocks noChangeAspect="1"/>
          </p:cNvPicPr>
          <p:nvPr>
            <p:custDataLst>
              <p:tags r:id="rId7"/>
            </p:custDataLst>
          </p:nvPr>
        </p:nvPicPr>
        <p:blipFill>
          <a:blip r:embed="rId10"/>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3120286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F049516-D729-40B5-BFC3-06DBF7BFD0CD}"/>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964965" y="1832532"/>
            <a:ext cx="10262069" cy="3592530"/>
          </a:xfrm>
          <a:prstGeom prst="rect">
            <a:avLst/>
          </a:prstGeom>
        </p:spPr>
      </p:pic>
      <p:sp>
        <p:nvSpPr>
          <p:cNvPr id="8" name="ZoneTexte 7">
            <a:extLst>
              <a:ext uri="{FF2B5EF4-FFF2-40B4-BE49-F238E27FC236}">
                <a16:creationId xmlns:a16="http://schemas.microsoft.com/office/drawing/2014/main" id="{4C475DF5-88F5-4686-B478-0F7EB8F005C4}"/>
              </a:ext>
            </a:extLst>
          </p:cNvPr>
          <p:cNvSpPr txBox="1"/>
          <p:nvPr>
            <p:custDataLst>
              <p:tags r:id="rId3"/>
            </p:custDataLst>
          </p:nvPr>
        </p:nvSpPr>
        <p:spPr>
          <a:xfrm>
            <a:off x="1098423" y="6217301"/>
            <a:ext cx="8469086" cy="261610"/>
          </a:xfrm>
          <a:prstGeom prst="rect">
            <a:avLst/>
          </a:prstGeom>
          <a:noFill/>
        </p:spPr>
        <p:txBody>
          <a:bodyPr wrap="square">
            <a:spAutoFit/>
          </a:bodyPr>
          <a:lstStyle/>
          <a:p>
            <a:r>
              <a:rPr lang="fr-CA" sz="1100">
                <a:latin typeface="Overpass" pitchFamily="2" charset="0"/>
              </a:rPr>
              <a:t>Source : </a:t>
            </a:r>
            <a:r>
              <a:rPr lang="fr-CA" sz="1100">
                <a:latin typeface="Overpass" pitchFamily="2" charset="0"/>
                <a:hlinkClick r:id="rId9">
                  <a:extLst>
                    <a:ext uri="{A12FA001-AC4F-418D-AE19-62706E023703}">
                      <ahyp:hlinkClr xmlns:ahyp="http://schemas.microsoft.com/office/drawing/2018/hyperlinkcolor" val="tx"/>
                    </a:ext>
                  </a:extLst>
                </a:hlinkClick>
              </a:rPr>
              <a:t>https://www.researchgate.net/figure/Modele-SAM-Allen-et-Sites-2012_fig2_338610909</a:t>
            </a:r>
            <a:r>
              <a:rPr lang="fr-CA" sz="1100">
                <a:latin typeface="Overpass" pitchFamily="2" charset="0"/>
              </a:rPr>
              <a:t> </a:t>
            </a:r>
          </a:p>
        </p:txBody>
      </p:sp>
      <p:sp>
        <p:nvSpPr>
          <p:cNvPr id="2" name="Rectangle 1">
            <a:extLst>
              <a:ext uri="{FF2B5EF4-FFF2-40B4-BE49-F238E27FC236}">
                <a16:creationId xmlns:a16="http://schemas.microsoft.com/office/drawing/2014/main" id="{50A2C060-BEDC-DEF3-8ADD-97AFDD557268}"/>
              </a:ext>
            </a:extLst>
          </p:cNvPr>
          <p:cNvSpPr/>
          <p:nvPr>
            <p:custDataLst>
              <p:tags r:id="rId4"/>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19F34A78-AF51-53BC-C5C6-A7B35827A0AF}"/>
              </a:ext>
            </a:extLst>
          </p:cNvPr>
          <p:cNvPicPr>
            <a:picLocks noChangeAspect="1"/>
          </p:cNvPicPr>
          <p:nvPr>
            <p:custDataLst>
              <p:tags r:id="rId5"/>
            </p:custDataLst>
          </p:nvPr>
        </p:nvPicPr>
        <p:blipFill>
          <a:blip r:embed="rId10"/>
          <a:stretch>
            <a:fillRect/>
          </a:stretch>
        </p:blipFill>
        <p:spPr>
          <a:xfrm>
            <a:off x="10471552" y="6067424"/>
            <a:ext cx="1365139" cy="561365"/>
          </a:xfrm>
          <a:prstGeom prst="rect">
            <a:avLst/>
          </a:prstGeom>
        </p:spPr>
      </p:pic>
      <p:sp>
        <p:nvSpPr>
          <p:cNvPr id="7" name="Titre 1">
            <a:extLst>
              <a:ext uri="{FF2B5EF4-FFF2-40B4-BE49-F238E27FC236}">
                <a16:creationId xmlns:a16="http://schemas.microsoft.com/office/drawing/2014/main" id="{4E3884A1-2495-FE3F-0BAE-A486E2310651}"/>
              </a:ext>
            </a:extLst>
          </p:cNvPr>
          <p:cNvSpPr txBox="1">
            <a:spLocks/>
          </p:cNvSpPr>
          <p:nvPr>
            <p:custDataLst>
              <p:tags r:id="rId6"/>
            </p:custDataLst>
          </p:nvPr>
        </p:nvSpPr>
        <p:spPr>
          <a:xfrm>
            <a:off x="1" y="-21164"/>
            <a:ext cx="12191999" cy="12113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fr-CA"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ALLEN ET SITES (2012)</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fr-CA"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MODÈLE SAM (SUCCESSIVE APPROXIMATION MODEL)</a:t>
            </a:r>
          </a:p>
        </p:txBody>
      </p:sp>
    </p:spTree>
    <p:custDataLst>
      <p:tags r:id="rId1"/>
    </p:custDataLst>
    <p:extLst>
      <p:ext uri="{BB962C8B-B14F-4D97-AF65-F5344CB8AC3E}">
        <p14:creationId xmlns:p14="http://schemas.microsoft.com/office/powerpoint/2010/main" val="41830183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FC1186E-D359-4F1B-AFCF-84A53B1A9CF9}"/>
              </a:ext>
            </a:extLst>
          </p:cNvPr>
          <p:cNvSpPr>
            <a:spLocks noGrp="1"/>
          </p:cNvSpPr>
          <p:nvPr>
            <p:ph idx="1"/>
            <p:custDataLst>
              <p:tags r:id="rId2"/>
            </p:custDataLst>
          </p:nvPr>
        </p:nvSpPr>
        <p:spPr>
          <a:xfrm>
            <a:off x="800100" y="1563662"/>
            <a:ext cx="10591800" cy="4963886"/>
          </a:xfrm>
        </p:spPr>
        <p:txBody>
          <a:bodyPr>
            <a:normAutofit lnSpcReduction="10000"/>
          </a:bodyPr>
          <a:lstStyle/>
          <a:p>
            <a:pPr>
              <a:buClr>
                <a:srgbClr val="E30513"/>
              </a:buClr>
            </a:pPr>
            <a:r>
              <a:rPr lang="en-US" sz="1200" b="0" i="0" u="none" strike="noStrike" baseline="0">
                <a:latin typeface="Overpass" pitchFamily="2" charset="0"/>
              </a:rPr>
              <a:t>Allen, M. et Sites, R. (2012). </a:t>
            </a:r>
            <a:r>
              <a:rPr lang="en-US" sz="1200" b="0" i="1" u="none" strike="noStrike" baseline="0">
                <a:latin typeface="Overpass" pitchFamily="2" charset="0"/>
              </a:rPr>
              <a:t>Leaving ADDIE for SAM: An agile model for developing the best learning experiences. </a:t>
            </a:r>
            <a:r>
              <a:rPr lang="en-US" sz="1200" b="0" i="0" u="none" strike="noStrike" baseline="0">
                <a:latin typeface="Overpass" pitchFamily="2" charset="0"/>
              </a:rPr>
              <a:t>Alexandria, VA: ASTD. </a:t>
            </a:r>
          </a:p>
          <a:p>
            <a:pPr>
              <a:buClr>
                <a:srgbClr val="E30513"/>
              </a:buClr>
            </a:pPr>
            <a:r>
              <a:rPr lang="fr-CA" sz="1200">
                <a:latin typeface="Overpass" pitchFamily="2" charset="0"/>
              </a:rPr>
              <a:t>Basque, J. (2017). </a:t>
            </a:r>
            <a:r>
              <a:rPr lang="fr-CA" sz="1200" i="1">
                <a:latin typeface="Overpass" pitchFamily="2" charset="0"/>
              </a:rPr>
              <a:t>Quelques critiques adressées aux méthodes classiques de design pédagogique et implications pour une nouvelle ingénierie pédagogique</a:t>
            </a:r>
            <a:r>
              <a:rPr lang="fr-CA" sz="1200" i="0">
                <a:latin typeface="Overpass" pitchFamily="2" charset="0"/>
              </a:rPr>
              <a:t>. Communication présentée au Congrès de l’ACFAS|, Montréal, Canada|. Repéré  </a:t>
            </a:r>
            <a:r>
              <a:rPr lang="fr-CA" sz="1200" i="0">
                <a:latin typeface="Overpass" pitchFamily="2" charset="0"/>
                <a:hlinkClick r:id="rId7"/>
              </a:rPr>
              <a:t>https://r-libre.teluq.ca/1719/</a:t>
            </a:r>
            <a:endParaRPr lang="fr-CA" sz="1200">
              <a:latin typeface="Overpass" pitchFamily="2" charset="0"/>
            </a:endParaRPr>
          </a:p>
          <a:p>
            <a:pPr>
              <a:buClr>
                <a:srgbClr val="E30513"/>
              </a:buClr>
            </a:pPr>
            <a:r>
              <a:rPr lang="fr-CA" sz="1200">
                <a:latin typeface="Overpass" pitchFamily="2" charset="0"/>
              </a:rPr>
              <a:t>Basque, J., J. Contamines, et M. </a:t>
            </a:r>
            <a:r>
              <a:rPr lang="fr-CA" sz="1200" err="1">
                <a:latin typeface="Overpass" pitchFamily="2" charset="0"/>
              </a:rPr>
              <a:t>Maina</a:t>
            </a:r>
            <a:r>
              <a:rPr lang="fr-CA" sz="1200">
                <a:latin typeface="Overpass" pitchFamily="2" charset="0"/>
              </a:rPr>
              <a:t>. (2014). Méthodes et pratiques de design pédagogique. Dans </a:t>
            </a:r>
            <a:r>
              <a:rPr lang="fr-CA" sz="1200" i="1">
                <a:latin typeface="Overpass" pitchFamily="2" charset="0"/>
              </a:rPr>
              <a:t>TED 6312 Ingénierie pédagogique et technologie éducative</a:t>
            </a:r>
            <a:r>
              <a:rPr lang="fr-CA" sz="1200" i="0">
                <a:latin typeface="Overpass" pitchFamily="2" charset="0"/>
              </a:rPr>
              <a:t> : Université TELUQ.</a:t>
            </a:r>
          </a:p>
          <a:p>
            <a:pPr>
              <a:buClr>
                <a:srgbClr val="E30513"/>
              </a:buClr>
            </a:pPr>
            <a:r>
              <a:rPr lang="fr-CA" sz="1200" b="0" i="0" u="none" strike="noStrike" baseline="0">
                <a:latin typeface="Overpass" pitchFamily="2" charset="0"/>
              </a:rPr>
              <a:t>Brien, R. (1981). </a:t>
            </a:r>
            <a:r>
              <a:rPr lang="fr-CA" sz="1200" b="0" i="1" u="none" strike="noStrike" baseline="0">
                <a:latin typeface="Overpass" pitchFamily="2" charset="0"/>
              </a:rPr>
              <a:t>Design pédagogique. Introduction à l'approche de Gagné et Briggs. </a:t>
            </a:r>
            <a:r>
              <a:rPr lang="fr-CA" sz="1200" b="0" i="0" u="none" strike="noStrike" baseline="0">
                <a:latin typeface="Overpass" pitchFamily="2" charset="0"/>
              </a:rPr>
              <a:t>Ottawa, Canada: Éditions Saint-Yves. </a:t>
            </a:r>
            <a:endParaRPr lang="fr-CA" sz="1200" b="0" i="0" u="none" strike="noStrike" baseline="0">
              <a:solidFill>
                <a:srgbClr val="000000"/>
              </a:solidFill>
              <a:latin typeface="Overpass" pitchFamily="2" charset="0"/>
            </a:endParaRPr>
          </a:p>
          <a:p>
            <a:pPr>
              <a:buClr>
                <a:srgbClr val="E30513"/>
              </a:buClr>
            </a:pPr>
            <a:r>
              <a:rPr lang="fr-CA" sz="1200" b="0" i="0" u="none" strike="noStrike" baseline="0">
                <a:latin typeface="Overpass" pitchFamily="2" charset="0"/>
              </a:rPr>
              <a:t>Brien, R. (1997). </a:t>
            </a:r>
            <a:r>
              <a:rPr lang="fr-CA" sz="1200" b="0" i="1" u="none" strike="noStrike" baseline="0">
                <a:latin typeface="Overpass" pitchFamily="2" charset="0"/>
              </a:rPr>
              <a:t>Science cognitive et formation (3e éd.). </a:t>
            </a:r>
            <a:r>
              <a:rPr lang="fr-CA" sz="1200" b="0" i="0" u="none" strike="noStrike" baseline="0">
                <a:latin typeface="Overpass" pitchFamily="2" charset="0"/>
              </a:rPr>
              <a:t>Sillery: Presses de l'Université du Québec. </a:t>
            </a:r>
            <a:endParaRPr lang="fr-CA" sz="1200" b="0" i="0" u="none" strike="noStrike" baseline="0">
              <a:solidFill>
                <a:srgbClr val="000000"/>
              </a:solidFill>
              <a:latin typeface="Overpass" pitchFamily="2" charset="0"/>
            </a:endParaRPr>
          </a:p>
          <a:p>
            <a:pPr>
              <a:buClr>
                <a:srgbClr val="E30513"/>
              </a:buClr>
            </a:pPr>
            <a:r>
              <a:rPr lang="fr-CA" sz="1200" b="0" i="0" u="none" strike="noStrike" baseline="0" err="1">
                <a:latin typeface="Overpass" pitchFamily="2" charset="0"/>
              </a:rPr>
              <a:t>Botturi</a:t>
            </a:r>
            <a:r>
              <a:rPr lang="fr-CA" sz="1200" b="0" i="0" u="none" strike="noStrike" baseline="0">
                <a:latin typeface="Overpass" pitchFamily="2" charset="0"/>
              </a:rPr>
              <a:t>, L., Cantoni, L., </a:t>
            </a:r>
            <a:r>
              <a:rPr lang="fr-CA" sz="1200" b="0" i="0" u="none" strike="noStrike" baseline="0" err="1">
                <a:latin typeface="Overpass" pitchFamily="2" charset="0"/>
              </a:rPr>
              <a:t>Lepori</a:t>
            </a:r>
            <a:r>
              <a:rPr lang="fr-CA" sz="1200" b="0" i="0" u="none" strike="noStrike" baseline="0">
                <a:latin typeface="Overpass" pitchFamily="2" charset="0"/>
              </a:rPr>
              <a:t>, B. et </a:t>
            </a:r>
            <a:r>
              <a:rPr lang="fr-CA" sz="1200" b="0" i="0" u="none" strike="noStrike" baseline="0" err="1">
                <a:latin typeface="Overpass" pitchFamily="2" charset="0"/>
              </a:rPr>
              <a:t>Tardini</a:t>
            </a:r>
            <a:r>
              <a:rPr lang="fr-CA" sz="1200" b="0" i="0" u="none" strike="noStrike" baseline="0">
                <a:latin typeface="Overpass" pitchFamily="2" charset="0"/>
              </a:rPr>
              <a:t>, S. (2006). Fast </a:t>
            </a:r>
            <a:r>
              <a:rPr lang="fr-CA" sz="1200" b="0" i="0" u="none" strike="noStrike" baseline="0" err="1">
                <a:latin typeface="Overpass" pitchFamily="2" charset="0"/>
              </a:rPr>
              <a:t>prototyping</a:t>
            </a:r>
            <a:r>
              <a:rPr lang="fr-CA" sz="1200" b="0" i="0" u="none" strike="noStrike" baseline="0">
                <a:latin typeface="Overpass" pitchFamily="2" charset="0"/>
              </a:rPr>
              <a:t> as a communication </a:t>
            </a:r>
            <a:r>
              <a:rPr lang="fr-CA" sz="1200" b="0" i="0" u="none" strike="noStrike" baseline="0" err="1">
                <a:latin typeface="Overpass" pitchFamily="2" charset="0"/>
              </a:rPr>
              <a:t>catalyst</a:t>
            </a:r>
            <a:r>
              <a:rPr lang="fr-CA" sz="1200" b="0" i="0" u="none" strike="noStrike" baseline="0">
                <a:latin typeface="Overpass" pitchFamily="2" charset="0"/>
              </a:rPr>
              <a:t> for e-learning design. In M. </a:t>
            </a:r>
            <a:r>
              <a:rPr lang="fr-CA" sz="1200" b="0" i="0" u="none" strike="noStrike" baseline="0" err="1">
                <a:latin typeface="Overpass" pitchFamily="2" charset="0"/>
              </a:rPr>
              <a:t>Bullen</a:t>
            </a:r>
            <a:r>
              <a:rPr lang="fr-CA" sz="1200" b="0" i="0" u="none" strike="noStrike" baseline="0">
                <a:latin typeface="Overpass" pitchFamily="2" charset="0"/>
              </a:rPr>
              <a:t> &amp; D. </a:t>
            </a:r>
            <a:r>
              <a:rPr lang="fr-CA" sz="1200" b="0" i="0" u="none" strike="noStrike" baseline="0" err="1">
                <a:latin typeface="Overpass" pitchFamily="2" charset="0"/>
              </a:rPr>
              <a:t>Janes</a:t>
            </a:r>
            <a:r>
              <a:rPr lang="fr-CA" sz="1200" b="0" i="0" u="none" strike="noStrike" baseline="0">
                <a:latin typeface="Overpass" pitchFamily="2" charset="0"/>
              </a:rPr>
              <a:t> (</a:t>
            </a:r>
            <a:r>
              <a:rPr lang="fr-CA" sz="1200" b="0" i="0" u="none" strike="noStrike" baseline="0" err="1">
                <a:latin typeface="Overpass" pitchFamily="2" charset="0"/>
              </a:rPr>
              <a:t>Eds</a:t>
            </a:r>
            <a:r>
              <a:rPr lang="fr-CA" sz="1200" b="0" i="0" u="none" strike="noStrike" baseline="0">
                <a:latin typeface="Overpass" pitchFamily="2" charset="0"/>
              </a:rPr>
              <a:t>.), </a:t>
            </a:r>
            <a:r>
              <a:rPr lang="fr-CA" sz="1200" b="0" i="1" u="none" strike="noStrike" baseline="0" err="1">
                <a:latin typeface="Overpass" pitchFamily="2" charset="0"/>
              </a:rPr>
              <a:t>Making</a:t>
            </a:r>
            <a:r>
              <a:rPr lang="fr-CA" sz="1200" b="0" i="1" u="none" strike="noStrike" baseline="0">
                <a:latin typeface="Overpass" pitchFamily="2" charset="0"/>
              </a:rPr>
              <a:t> the transition to e-learning: </a:t>
            </a:r>
            <a:r>
              <a:rPr lang="fr-CA" sz="1200" b="0" i="1" u="none" strike="noStrike" baseline="0" err="1">
                <a:latin typeface="Overpass" pitchFamily="2" charset="0"/>
              </a:rPr>
              <a:t>Strategies</a:t>
            </a:r>
            <a:r>
              <a:rPr lang="fr-CA" sz="1200" b="0" i="1" u="none" strike="noStrike" baseline="0">
                <a:latin typeface="Overpass" pitchFamily="2" charset="0"/>
              </a:rPr>
              <a:t> and issues (pp. 266-283). </a:t>
            </a:r>
            <a:r>
              <a:rPr lang="fr-CA" sz="1200" b="0" i="0" u="none" strike="noStrike" baseline="0">
                <a:latin typeface="Overpass" pitchFamily="2" charset="0"/>
              </a:rPr>
              <a:t>Hershey, PA: </a:t>
            </a:r>
            <a:r>
              <a:rPr lang="fr-CA" sz="1200" b="0" i="0" u="none" strike="noStrike" baseline="0" err="1">
                <a:latin typeface="Overpass" pitchFamily="2" charset="0"/>
              </a:rPr>
              <a:t>Idea</a:t>
            </a:r>
            <a:r>
              <a:rPr lang="fr-CA" sz="1200" b="0" i="0" u="none" strike="noStrike" baseline="0">
                <a:latin typeface="Overpass" pitchFamily="2" charset="0"/>
              </a:rPr>
              <a:t> Group. </a:t>
            </a:r>
            <a:endParaRPr lang="fr-CA" sz="1200" b="0" i="0" u="none" strike="noStrike" baseline="0">
              <a:solidFill>
                <a:srgbClr val="000000"/>
              </a:solidFill>
              <a:latin typeface="Overpass" pitchFamily="2" charset="0"/>
            </a:endParaRPr>
          </a:p>
          <a:p>
            <a:pPr>
              <a:buClr>
                <a:srgbClr val="E30513"/>
              </a:buClr>
            </a:pPr>
            <a:r>
              <a:rPr lang="en-US" sz="1200" b="0" i="0" u="none" strike="noStrike" baseline="0">
                <a:solidFill>
                  <a:srgbClr val="000000"/>
                </a:solidFill>
                <a:latin typeface="Overpass" pitchFamily="2" charset="0"/>
              </a:rPr>
              <a:t>Crawford, C.(2004).Non-linear instructional design model: eternal, synergistic design and </a:t>
            </a:r>
            <a:r>
              <a:rPr lang="en-US" sz="1200" b="0" i="0" u="none" strike="noStrike" baseline="0" err="1">
                <a:solidFill>
                  <a:srgbClr val="000000"/>
                </a:solidFill>
                <a:latin typeface="Overpass" pitchFamily="2" charset="0"/>
              </a:rPr>
              <a:t>development.</a:t>
            </a:r>
            <a:r>
              <a:rPr lang="en-US" sz="1200" b="0" i="1" u="none" strike="noStrike" baseline="0" err="1">
                <a:solidFill>
                  <a:srgbClr val="000000"/>
                </a:solidFill>
                <a:latin typeface="Overpass" pitchFamily="2" charset="0"/>
              </a:rPr>
              <a:t>British</a:t>
            </a:r>
            <a:r>
              <a:rPr lang="en-US" sz="1200" b="0" i="1" u="none" strike="noStrike" baseline="0">
                <a:solidFill>
                  <a:srgbClr val="000000"/>
                </a:solidFill>
                <a:latin typeface="Overpass" pitchFamily="2" charset="0"/>
              </a:rPr>
              <a:t> Journal of Educational Technology, 35</a:t>
            </a:r>
            <a:r>
              <a:rPr lang="en-US" sz="1200" b="0" i="0" u="none" strike="noStrike" baseline="0">
                <a:solidFill>
                  <a:srgbClr val="000000"/>
                </a:solidFill>
                <a:latin typeface="Overpass" pitchFamily="2" charset="0"/>
              </a:rPr>
              <a:t>(4), 413-420.</a:t>
            </a:r>
          </a:p>
          <a:p>
            <a:pPr>
              <a:buClr>
                <a:srgbClr val="E30513"/>
              </a:buClr>
            </a:pPr>
            <a:r>
              <a:rPr lang="en-US" sz="1200" b="0" i="0" u="none" strike="noStrike" baseline="0">
                <a:solidFill>
                  <a:srgbClr val="000000"/>
                </a:solidFill>
                <a:latin typeface="Overpass" pitchFamily="2" charset="0"/>
              </a:rPr>
              <a:t>Dick, W., Carey, L.et Carey, J.O.(2008).</a:t>
            </a:r>
            <a:r>
              <a:rPr lang="en-US" sz="1200" b="0" i="1" u="none" strike="noStrike" baseline="0">
                <a:solidFill>
                  <a:srgbClr val="000000"/>
                </a:solidFill>
                <a:latin typeface="Overpass" pitchFamily="2" charset="0"/>
              </a:rPr>
              <a:t>The systematic design of instruction </a:t>
            </a:r>
            <a:r>
              <a:rPr lang="en-US" sz="1200" b="0" i="0" u="none" strike="noStrike" baseline="0">
                <a:solidFill>
                  <a:srgbClr val="000000"/>
                </a:solidFill>
                <a:latin typeface="Overpass" pitchFamily="2" charset="0"/>
              </a:rPr>
              <a:t>(7th ed.) : Allyn et Bacon.</a:t>
            </a:r>
          </a:p>
          <a:p>
            <a:pPr>
              <a:buClr>
                <a:srgbClr val="E30513"/>
              </a:buClr>
            </a:pPr>
            <a:r>
              <a:rPr lang="en-US" sz="1200" b="0" i="0" u="none" strike="noStrike" baseline="0" err="1">
                <a:latin typeface="Overpass" pitchFamily="2" charset="0"/>
              </a:rPr>
              <a:t>Gagné</a:t>
            </a:r>
            <a:r>
              <a:rPr lang="en-US" sz="1200" b="0" i="0" u="none" strike="noStrike" baseline="0">
                <a:latin typeface="Overpass" pitchFamily="2" charset="0"/>
              </a:rPr>
              <a:t>, R. M. (1985). </a:t>
            </a:r>
            <a:r>
              <a:rPr lang="en-US" sz="1200" b="0" i="1" u="none" strike="noStrike" baseline="0">
                <a:latin typeface="Overpass" pitchFamily="2" charset="0"/>
              </a:rPr>
              <a:t>The conditions of learning and theory of instruction: </a:t>
            </a:r>
            <a:r>
              <a:rPr lang="en-US" sz="1200" b="0" i="0" u="none" strike="noStrike" baseline="0">
                <a:latin typeface="Overpass" pitchFamily="2" charset="0"/>
              </a:rPr>
              <a:t>Wadsworth Publishing</a:t>
            </a:r>
            <a:r>
              <a:rPr lang="en-US" sz="1200" b="0" i="1" u="none" strike="noStrike" baseline="0">
                <a:latin typeface="Overpass" pitchFamily="2" charset="0"/>
              </a:rPr>
              <a:t>. </a:t>
            </a:r>
          </a:p>
          <a:p>
            <a:pPr>
              <a:buClr>
                <a:srgbClr val="E30513"/>
              </a:buClr>
            </a:pPr>
            <a:r>
              <a:rPr lang="en-US" sz="1200" b="0" i="0" u="none" strike="noStrike" baseline="0" err="1">
                <a:solidFill>
                  <a:srgbClr val="000000"/>
                </a:solidFill>
                <a:latin typeface="Overpass" pitchFamily="2" charset="0"/>
              </a:rPr>
              <a:t>Gagné</a:t>
            </a:r>
            <a:r>
              <a:rPr lang="en-US" sz="1200" b="0" i="0" u="none" strike="noStrike" baseline="0">
                <a:solidFill>
                  <a:srgbClr val="000000"/>
                </a:solidFill>
                <a:latin typeface="Overpass" pitchFamily="2" charset="0"/>
              </a:rPr>
              <a:t>, R.M., Wager, W.W., </a:t>
            </a:r>
            <a:r>
              <a:rPr lang="en-US" sz="1200" b="0" i="0" u="none" strike="noStrike" baseline="0" err="1">
                <a:solidFill>
                  <a:srgbClr val="000000"/>
                </a:solidFill>
                <a:latin typeface="Overpass" pitchFamily="2" charset="0"/>
              </a:rPr>
              <a:t>Golas</a:t>
            </a:r>
            <a:r>
              <a:rPr lang="en-US" sz="1200" b="0" i="0" u="none" strike="noStrike" baseline="0">
                <a:solidFill>
                  <a:srgbClr val="000000"/>
                </a:solidFill>
                <a:latin typeface="Overpass" pitchFamily="2" charset="0"/>
              </a:rPr>
              <a:t>, K.et Keller, J.M.(2004).</a:t>
            </a:r>
            <a:r>
              <a:rPr lang="en-US" sz="1200" b="0" i="1" u="none" strike="noStrike" baseline="0">
                <a:solidFill>
                  <a:srgbClr val="000000"/>
                </a:solidFill>
                <a:latin typeface="Overpass" pitchFamily="2" charset="0"/>
              </a:rPr>
              <a:t>Principles of Instructional design </a:t>
            </a:r>
            <a:r>
              <a:rPr lang="en-US" sz="1200" b="0" i="0" u="none" strike="noStrike" baseline="0">
                <a:solidFill>
                  <a:srgbClr val="000000"/>
                </a:solidFill>
                <a:latin typeface="Overpass" pitchFamily="2" charset="0"/>
              </a:rPr>
              <a:t>(5th ed.) : Wadsworth Publishing.</a:t>
            </a:r>
          </a:p>
          <a:p>
            <a:pPr>
              <a:buClr>
                <a:srgbClr val="E30513"/>
              </a:buClr>
            </a:pPr>
            <a:r>
              <a:rPr lang="en-US" sz="1200">
                <a:latin typeface="Overpass" pitchFamily="2" charset="0"/>
              </a:rPr>
              <a:t>Gibbons, A. (2013). An Architectural Approach to Instructional Design. </a:t>
            </a:r>
            <a:r>
              <a:rPr lang="en-US" sz="1200" i="1">
                <a:latin typeface="Overpass" pitchFamily="2" charset="0"/>
              </a:rPr>
              <a:t>An Architectural Approach to Instructional Design</a:t>
            </a:r>
            <a:r>
              <a:rPr lang="en-US" sz="1200" i="0">
                <a:latin typeface="Overpass" pitchFamily="2" charset="0"/>
              </a:rPr>
              <a:t>, 1-465. doi:10.4324/9780203075203</a:t>
            </a:r>
            <a:endParaRPr lang="fr-CA" sz="1200" b="0" i="0" u="none" strike="noStrike" baseline="0">
              <a:solidFill>
                <a:srgbClr val="000000"/>
              </a:solidFill>
              <a:latin typeface="Overpass" pitchFamily="2" charset="0"/>
            </a:endParaRPr>
          </a:p>
          <a:p>
            <a:pPr>
              <a:buClr>
                <a:srgbClr val="E30513"/>
              </a:buClr>
            </a:pPr>
            <a:r>
              <a:rPr lang="fr-CA" sz="1200" b="0" i="0" u="none" strike="noStrike" baseline="0">
                <a:solidFill>
                  <a:srgbClr val="000000"/>
                </a:solidFill>
                <a:latin typeface="Overpass" pitchFamily="2" charset="0"/>
              </a:rPr>
              <a:t>Lebrun, N.et Berthelot, S.(1994).</a:t>
            </a:r>
            <a:r>
              <a:rPr lang="fr-CA" sz="1200" b="0" i="1" u="none" strike="noStrike" baseline="0">
                <a:solidFill>
                  <a:srgbClr val="000000"/>
                </a:solidFill>
                <a:latin typeface="Overpass" pitchFamily="2" charset="0"/>
              </a:rPr>
              <a:t>Plan pédagogique : Une démarche systématique de planification de l’</a:t>
            </a:r>
            <a:r>
              <a:rPr lang="fr-CA" sz="1200" b="0" i="1" u="none" strike="noStrike" baseline="0" err="1">
                <a:solidFill>
                  <a:srgbClr val="000000"/>
                </a:solidFill>
                <a:latin typeface="Overpass" pitchFamily="2" charset="0"/>
              </a:rPr>
              <a:t>enseignement</a:t>
            </a:r>
            <a:r>
              <a:rPr lang="fr-CA" sz="1200" b="0" i="0" u="none" strike="noStrike" baseline="0" err="1">
                <a:solidFill>
                  <a:srgbClr val="000000"/>
                </a:solidFill>
                <a:latin typeface="Overpass" pitchFamily="2" charset="0"/>
              </a:rPr>
              <a:t>.Ottawa</a:t>
            </a:r>
            <a:r>
              <a:rPr lang="fr-CA" sz="1200" b="0" i="0" u="none" strike="noStrike" baseline="0">
                <a:solidFill>
                  <a:srgbClr val="000000"/>
                </a:solidFill>
                <a:latin typeface="Overpass" pitchFamily="2" charset="0"/>
              </a:rPr>
              <a:t>: Éditions Nouvelles/De Boeck.</a:t>
            </a:r>
          </a:p>
          <a:p>
            <a:pPr>
              <a:buClr>
                <a:srgbClr val="E30513"/>
              </a:buClr>
            </a:pPr>
            <a:r>
              <a:rPr lang="fr-CA" sz="1200" b="0" i="0" u="none" strike="noStrike" baseline="0">
                <a:latin typeface="Overpass" pitchFamily="2" charset="0"/>
              </a:rPr>
              <a:t>Paquette, G. (2002). </a:t>
            </a:r>
            <a:r>
              <a:rPr lang="fr-CA" sz="1200" b="0" i="1" u="none" strike="noStrike" baseline="0">
                <a:latin typeface="Overpass" pitchFamily="2" charset="0"/>
              </a:rPr>
              <a:t>L'ingénierie pédagogique: Pour construire l'apprentissage en réseaux. </a:t>
            </a:r>
            <a:r>
              <a:rPr lang="fr-CA" sz="1200" b="0" i="0" u="none" strike="noStrike" baseline="0">
                <a:latin typeface="Overpass" pitchFamily="2" charset="0"/>
              </a:rPr>
              <a:t>Sainte-Foy, Canada: PUQ. </a:t>
            </a:r>
            <a:endParaRPr lang="fr-CA" sz="1200" b="0" i="0" u="none" strike="noStrike" baseline="0">
              <a:solidFill>
                <a:srgbClr val="000000"/>
              </a:solidFill>
              <a:latin typeface="Overpass" pitchFamily="2" charset="0"/>
            </a:endParaRPr>
          </a:p>
          <a:p>
            <a:pPr>
              <a:buClr>
                <a:srgbClr val="E30513"/>
              </a:buClr>
            </a:pPr>
            <a:r>
              <a:rPr lang="fr-CA" sz="1200">
                <a:latin typeface="Overpass" pitchFamily="2" charset="0"/>
              </a:rPr>
              <a:t>V</a:t>
            </a:r>
            <a:r>
              <a:rPr lang="fr-CA" sz="1200" b="0" i="0" u="none" strike="noStrike" baseline="0">
                <a:latin typeface="Overpass" pitchFamily="2" charset="0"/>
              </a:rPr>
              <a:t>an </a:t>
            </a:r>
            <a:r>
              <a:rPr lang="fr-CA" sz="1200" b="0" i="0" u="none" strike="noStrike" baseline="0" err="1">
                <a:latin typeface="Overpass" pitchFamily="2" charset="0"/>
              </a:rPr>
              <a:t>Merriënboer</a:t>
            </a:r>
            <a:r>
              <a:rPr lang="fr-CA" sz="1200" b="0" i="0" u="none" strike="noStrike" baseline="0">
                <a:latin typeface="Overpass" pitchFamily="2" charset="0"/>
              </a:rPr>
              <a:t>, J. J. G. et Kirschner, P. A. (2007). </a:t>
            </a:r>
            <a:r>
              <a:rPr lang="fr-CA" sz="1200" b="0" i="1" u="none" strike="noStrike" baseline="0" err="1">
                <a:latin typeface="Overpass" pitchFamily="2" charset="0"/>
              </a:rPr>
              <a:t>Ten</a:t>
            </a:r>
            <a:r>
              <a:rPr lang="fr-CA" sz="1200" b="0" i="1" u="none" strike="noStrike" baseline="0">
                <a:latin typeface="Overpass" pitchFamily="2" charset="0"/>
              </a:rPr>
              <a:t> </a:t>
            </a:r>
            <a:r>
              <a:rPr lang="fr-CA" sz="1200" b="0" i="1" u="none" strike="noStrike" baseline="0" err="1">
                <a:latin typeface="Overpass" pitchFamily="2" charset="0"/>
              </a:rPr>
              <a:t>Steps</a:t>
            </a:r>
            <a:r>
              <a:rPr lang="fr-CA" sz="1200" b="0" i="1" u="none" strike="noStrike" baseline="0">
                <a:latin typeface="Overpass" pitchFamily="2" charset="0"/>
              </a:rPr>
              <a:t> to </a:t>
            </a:r>
            <a:r>
              <a:rPr lang="fr-CA" sz="1200" b="0" i="1" u="none" strike="noStrike" baseline="0" err="1">
                <a:latin typeface="Overpass" pitchFamily="2" charset="0"/>
              </a:rPr>
              <a:t>Complex</a:t>
            </a:r>
            <a:r>
              <a:rPr lang="fr-CA" sz="1200" b="0" i="1" u="none" strike="noStrike" baseline="0">
                <a:latin typeface="Overpass" pitchFamily="2" charset="0"/>
              </a:rPr>
              <a:t> Learning: A </a:t>
            </a:r>
            <a:r>
              <a:rPr lang="fr-CA" sz="1200" b="0" i="1" u="none" strike="noStrike" baseline="0" err="1">
                <a:latin typeface="Overpass" pitchFamily="2" charset="0"/>
              </a:rPr>
              <a:t>Systematic</a:t>
            </a:r>
            <a:r>
              <a:rPr lang="fr-CA" sz="1200" b="0" i="1" u="none" strike="noStrike" baseline="0">
                <a:latin typeface="Overpass" pitchFamily="2" charset="0"/>
              </a:rPr>
              <a:t> </a:t>
            </a:r>
            <a:r>
              <a:rPr lang="fr-CA" sz="1200" b="0" i="1" u="none" strike="noStrike" baseline="0" err="1">
                <a:latin typeface="Overpass" pitchFamily="2" charset="0"/>
              </a:rPr>
              <a:t>Approach</a:t>
            </a:r>
            <a:r>
              <a:rPr lang="fr-CA" sz="1200" b="0" i="1" u="none" strike="noStrike" baseline="0">
                <a:latin typeface="Overpass" pitchFamily="2" charset="0"/>
              </a:rPr>
              <a:t> to Four-Component </a:t>
            </a:r>
            <a:r>
              <a:rPr lang="fr-CA" sz="1200" b="0" i="1" u="none" strike="noStrike" baseline="0" err="1">
                <a:latin typeface="Overpass" pitchFamily="2" charset="0"/>
              </a:rPr>
              <a:t>Instructional</a:t>
            </a:r>
            <a:r>
              <a:rPr lang="fr-CA" sz="1200" b="0" i="1" u="none" strike="noStrike" baseline="0">
                <a:latin typeface="Overpass" pitchFamily="2" charset="0"/>
              </a:rPr>
              <a:t> Design. </a:t>
            </a:r>
            <a:r>
              <a:rPr lang="fr-CA" sz="1200" b="0" i="0" u="none" strike="noStrike" baseline="0" err="1">
                <a:latin typeface="Overpass" pitchFamily="2" charset="0"/>
              </a:rPr>
              <a:t>Mahwah</a:t>
            </a:r>
            <a:r>
              <a:rPr lang="fr-CA" sz="1200" b="0" i="0" u="none" strike="noStrike" baseline="0">
                <a:latin typeface="Overpass" pitchFamily="2" charset="0"/>
              </a:rPr>
              <a:t>, NJ: </a:t>
            </a:r>
            <a:r>
              <a:rPr lang="fr-CA" sz="1200" b="0" i="0" u="none" strike="noStrike" baseline="0" err="1">
                <a:latin typeface="Overpass" pitchFamily="2" charset="0"/>
              </a:rPr>
              <a:t>Erlbaum</a:t>
            </a:r>
            <a:r>
              <a:rPr lang="fr-CA" sz="1200" b="0" i="0" u="none" strike="noStrike" baseline="0">
                <a:latin typeface="Overpass" pitchFamily="2" charset="0"/>
              </a:rPr>
              <a:t>. </a:t>
            </a:r>
            <a:endParaRPr lang="fr-CA" sz="1200" b="0" i="0" u="none" strike="noStrike" baseline="0">
              <a:solidFill>
                <a:srgbClr val="000000"/>
              </a:solidFill>
              <a:latin typeface="Overpass" pitchFamily="2" charset="0"/>
            </a:endParaRPr>
          </a:p>
          <a:p>
            <a:pPr>
              <a:buClr>
                <a:srgbClr val="E30513"/>
              </a:buClr>
            </a:pPr>
            <a:r>
              <a:rPr lang="en-US" sz="1200" b="0" i="0" u="none" strike="noStrike" baseline="0">
                <a:latin typeface="Overpass" pitchFamily="2" charset="0"/>
              </a:rPr>
              <a:t>Willis, J.W. (2009). A general set of procedures for C-ID. Dans J.W. Willis (Ed.), </a:t>
            </a:r>
            <a:r>
              <a:rPr lang="en-US" sz="1200" b="0" i="1" u="none" strike="noStrike" baseline="0">
                <a:latin typeface="Overpass" pitchFamily="2" charset="0"/>
              </a:rPr>
              <a:t>Constructivist </a:t>
            </a:r>
            <a:r>
              <a:rPr lang="en-US" sz="1200" b="0" i="1" u="none" strike="noStrike" baseline="0" err="1">
                <a:latin typeface="Overpass" pitchFamily="2" charset="0"/>
              </a:rPr>
              <a:t>Instructinal</a:t>
            </a:r>
            <a:r>
              <a:rPr lang="en-US" sz="1200" b="0" i="1" u="none" strike="noStrike" baseline="0">
                <a:latin typeface="Overpass" pitchFamily="2" charset="0"/>
              </a:rPr>
              <a:t> Design (C-ID): Foundations, Models, and Examples</a:t>
            </a:r>
            <a:r>
              <a:rPr lang="en-US" sz="1200" b="0" i="0" u="none" strike="noStrike" baseline="0">
                <a:latin typeface="Overpass" pitchFamily="2" charset="0"/>
              </a:rPr>
              <a:t>. Charlotte, NC: Information Age Publishing </a:t>
            </a:r>
            <a:endParaRPr lang="fr-CA" sz="2000">
              <a:latin typeface="Overpass" pitchFamily="2" charset="0"/>
            </a:endParaRPr>
          </a:p>
        </p:txBody>
      </p:sp>
      <p:sp>
        <p:nvSpPr>
          <p:cNvPr id="6" name="Rectangle 5">
            <a:extLst>
              <a:ext uri="{FF2B5EF4-FFF2-40B4-BE49-F238E27FC236}">
                <a16:creationId xmlns:a16="http://schemas.microsoft.com/office/drawing/2014/main" id="{1F7D6D24-BD0A-5FDC-6B0B-35F9D7AB022B}"/>
              </a:ext>
            </a:extLst>
          </p:cNvPr>
          <p:cNvSpPr/>
          <p:nvPr>
            <p:custDataLst>
              <p:tags r:id="rId3"/>
            </p:custDataLst>
          </p:nvPr>
        </p:nvSpPr>
        <p:spPr>
          <a:xfrm>
            <a:off x="0" y="0"/>
            <a:ext cx="12192000" cy="1079000"/>
          </a:xfrm>
          <a:prstGeom prst="rect">
            <a:avLst/>
          </a:prstGeom>
          <a:solidFill>
            <a:srgbClr val="51515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7" name="Groupe 6">
            <a:extLst>
              <a:ext uri="{FF2B5EF4-FFF2-40B4-BE49-F238E27FC236}">
                <a16:creationId xmlns:a16="http://schemas.microsoft.com/office/drawing/2014/main" id="{53AE6B72-6BE8-3226-E797-4D43F4467897}"/>
              </a:ext>
            </a:extLst>
          </p:cNvPr>
          <p:cNvGrpSpPr/>
          <p:nvPr>
            <p:custDataLst>
              <p:tags r:id="rId4"/>
            </p:custDataLst>
          </p:nvPr>
        </p:nvGrpSpPr>
        <p:grpSpPr>
          <a:xfrm rot="5204993" flipH="1">
            <a:off x="10170058" y="42707"/>
            <a:ext cx="1550567" cy="1550567"/>
            <a:chOff x="500120" y="2789175"/>
            <a:chExt cx="720000" cy="720000"/>
          </a:xfrm>
          <a:effectLst>
            <a:outerShdw blurRad="50800" dist="38100" dir="2700000" algn="tl" rotWithShape="0">
              <a:prstClr val="black">
                <a:alpha val="40000"/>
              </a:prstClr>
            </a:outerShdw>
          </a:effectLst>
        </p:grpSpPr>
        <p:grpSp>
          <p:nvGrpSpPr>
            <p:cNvPr id="8" name="Groupe 7">
              <a:extLst>
                <a:ext uri="{FF2B5EF4-FFF2-40B4-BE49-F238E27FC236}">
                  <a16:creationId xmlns:a16="http://schemas.microsoft.com/office/drawing/2014/main" id="{E8112E15-8205-5139-71E0-77205FA4FE58}"/>
                </a:ext>
              </a:extLst>
            </p:cNvPr>
            <p:cNvGrpSpPr/>
            <p:nvPr/>
          </p:nvGrpSpPr>
          <p:grpSpPr>
            <a:xfrm rot="1041883">
              <a:off x="607293" y="2892122"/>
              <a:ext cx="564305" cy="525323"/>
              <a:chOff x="359078" y="256238"/>
              <a:chExt cx="674441" cy="627850"/>
            </a:xfrm>
          </p:grpSpPr>
          <p:sp>
            <p:nvSpPr>
              <p:cNvPr id="10" name="Hexagone 9">
                <a:extLst>
                  <a:ext uri="{FF2B5EF4-FFF2-40B4-BE49-F238E27FC236}">
                    <a16:creationId xmlns:a16="http://schemas.microsoft.com/office/drawing/2014/main" id="{79A0A0EF-0D8C-8E63-1496-3A965DD389DE}"/>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1E88F01D-6E05-0A75-D988-ACC639E887EE}"/>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3F4E28D8-62E5-ACE8-05C1-3064035088CC}"/>
                  </a:ext>
                </a:extLst>
              </p:cNvPr>
              <p:cNvSpPr/>
              <p:nvPr/>
            </p:nvSpPr>
            <p:spPr>
              <a:xfrm rot="4183631">
                <a:off x="359078" y="520417"/>
                <a:ext cx="105239" cy="105240"/>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Ellipse 12">
                <a:extLst>
                  <a:ext uri="{FF2B5EF4-FFF2-40B4-BE49-F238E27FC236}">
                    <a16:creationId xmlns:a16="http://schemas.microsoft.com/office/drawing/2014/main" id="{E3735160-7918-6DF4-1352-C2DF8D127A08}"/>
                  </a:ext>
                </a:extLst>
              </p:cNvPr>
              <p:cNvSpPr/>
              <p:nvPr/>
            </p:nvSpPr>
            <p:spPr>
              <a:xfrm rot="4183631">
                <a:off x="738186" y="259466"/>
                <a:ext cx="127363" cy="127363"/>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9" name="Arc 8">
              <a:extLst>
                <a:ext uri="{FF2B5EF4-FFF2-40B4-BE49-F238E27FC236}">
                  <a16:creationId xmlns:a16="http://schemas.microsoft.com/office/drawing/2014/main" id="{130734C1-07CB-A85E-D1C4-29956609F512}"/>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4" name="Titre 1">
            <a:extLst>
              <a:ext uri="{FF2B5EF4-FFF2-40B4-BE49-F238E27FC236}">
                <a16:creationId xmlns:a16="http://schemas.microsoft.com/office/drawing/2014/main" id="{117A7066-15E2-AEB1-C395-E28FA16AF347}"/>
              </a:ext>
            </a:extLst>
          </p:cNvPr>
          <p:cNvSpPr txBox="1">
            <a:spLocks/>
          </p:cNvSpPr>
          <p:nvPr>
            <p:custDataLst>
              <p:tags r:id="rId5"/>
            </p:custDataLst>
          </p:nvPr>
        </p:nvSpPr>
        <p:spPr>
          <a:xfrm>
            <a:off x="358220" y="285306"/>
            <a:ext cx="9737888"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a:solidFill>
                  <a:schemeClr val="bg1"/>
                </a:solidFill>
                <a:effectLst>
                  <a:outerShdw blurRad="50800" dist="38100" dir="2700000" algn="tl" rotWithShape="0">
                    <a:prstClr val="black"/>
                  </a:outerShdw>
                </a:effectLst>
                <a:latin typeface="Overpass" pitchFamily="2" charset="0"/>
              </a:rPr>
              <a:t>RÉFÉRENCES</a:t>
            </a:r>
            <a:endParaRPr lang="fr-CA" sz="4000">
              <a:solidFill>
                <a:schemeClr val="bg1"/>
              </a:solidFill>
              <a:effectLst>
                <a:outerShdw blurRad="50800" dist="38100" dir="2700000" algn="tl" rotWithShape="0">
                  <a:prstClr val="black"/>
                </a:outerShdw>
              </a:effectLst>
              <a:latin typeface="Overpass" pitchFamily="2" charset="0"/>
            </a:endParaRPr>
          </a:p>
        </p:txBody>
      </p:sp>
    </p:spTree>
    <p:custDataLst>
      <p:tags r:id="rId1"/>
    </p:custDataLst>
    <p:extLst>
      <p:ext uri="{BB962C8B-B14F-4D97-AF65-F5344CB8AC3E}">
        <p14:creationId xmlns:p14="http://schemas.microsoft.com/office/powerpoint/2010/main" val="16883849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27E133FB-2365-5695-921C-9E5ECBEB0AEC}"/>
              </a:ext>
            </a:extLst>
          </p:cNvPr>
          <p:cNvGrpSpPr/>
          <p:nvPr>
            <p:custDataLst>
              <p:tags r:id="rId2"/>
            </p:custDataLst>
          </p:nvPr>
        </p:nvGrpSpPr>
        <p:grpSpPr>
          <a:xfrm rot="16395007">
            <a:off x="454947" y="-409863"/>
            <a:ext cx="7041997" cy="7041997"/>
            <a:chOff x="500120" y="2789175"/>
            <a:chExt cx="720000" cy="720000"/>
          </a:xfrm>
          <a:effectLst>
            <a:outerShdw blurRad="50800" dist="38100" dir="2700000" algn="tl" rotWithShape="0">
              <a:prstClr val="black">
                <a:alpha val="50000"/>
              </a:prstClr>
            </a:outerShdw>
          </a:effectLst>
        </p:grpSpPr>
        <p:grpSp>
          <p:nvGrpSpPr>
            <p:cNvPr id="3" name="Groupe 2">
              <a:extLst>
                <a:ext uri="{FF2B5EF4-FFF2-40B4-BE49-F238E27FC236}">
                  <a16:creationId xmlns:a16="http://schemas.microsoft.com/office/drawing/2014/main" id="{0E2BDC98-ABEA-EC93-B648-D6AB0720EE13}"/>
                </a:ext>
              </a:extLst>
            </p:cNvPr>
            <p:cNvGrpSpPr/>
            <p:nvPr/>
          </p:nvGrpSpPr>
          <p:grpSpPr>
            <a:xfrm rot="1041883">
              <a:off x="607293" y="2892122"/>
              <a:ext cx="564305" cy="525323"/>
              <a:chOff x="359078" y="256237"/>
              <a:chExt cx="674441" cy="627850"/>
            </a:xfrm>
          </p:grpSpPr>
          <p:sp>
            <p:nvSpPr>
              <p:cNvPr id="6" name="Hexagone 5">
                <a:extLst>
                  <a:ext uri="{FF2B5EF4-FFF2-40B4-BE49-F238E27FC236}">
                    <a16:creationId xmlns:a16="http://schemas.microsoft.com/office/drawing/2014/main" id="{03091B73-D4E4-F189-0798-E8D7BF0D92B2}"/>
                  </a:ext>
                </a:extLst>
              </p:cNvPr>
              <p:cNvSpPr/>
              <p:nvPr/>
            </p:nvSpPr>
            <p:spPr>
              <a:xfrm rot="5506314">
                <a:off x="359924" y="299536"/>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lipse 6">
                <a:extLst>
                  <a:ext uri="{FF2B5EF4-FFF2-40B4-BE49-F238E27FC236}">
                    <a16:creationId xmlns:a16="http://schemas.microsoft.com/office/drawing/2014/main" id="{E1AE46D5-A412-BB24-1F18-6CCC4DDC924F}"/>
                  </a:ext>
                </a:extLst>
              </p:cNvPr>
              <p:cNvSpPr/>
              <p:nvPr/>
            </p:nvSpPr>
            <p:spPr>
              <a:xfrm rot="4183631">
                <a:off x="810651" y="596159"/>
                <a:ext cx="222868" cy="222868"/>
              </a:xfrm>
              <a:prstGeom prst="ellipse">
                <a:avLst/>
              </a:prstGeom>
              <a:solidFill>
                <a:srgbClr val="E3051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lipse 7">
                <a:extLst>
                  <a:ext uri="{FF2B5EF4-FFF2-40B4-BE49-F238E27FC236}">
                    <a16:creationId xmlns:a16="http://schemas.microsoft.com/office/drawing/2014/main" id="{BB476BAB-0910-518A-DCFF-2D28C39E845C}"/>
                  </a:ext>
                </a:extLst>
              </p:cNvPr>
              <p:cNvSpPr/>
              <p:nvPr/>
            </p:nvSpPr>
            <p:spPr>
              <a:xfrm rot="4183631">
                <a:off x="359078" y="520417"/>
                <a:ext cx="105239" cy="105240"/>
              </a:xfrm>
              <a:prstGeom prst="ellipse">
                <a:avLst/>
              </a:prstGeom>
              <a:solidFill>
                <a:srgbClr val="51515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e 8">
                <a:extLst>
                  <a:ext uri="{FF2B5EF4-FFF2-40B4-BE49-F238E27FC236}">
                    <a16:creationId xmlns:a16="http://schemas.microsoft.com/office/drawing/2014/main" id="{20ABB16A-F786-03B9-FB84-CBBC8ED3E8AD}"/>
                  </a:ext>
                </a:extLst>
              </p:cNvPr>
              <p:cNvSpPr/>
              <p:nvPr/>
            </p:nvSpPr>
            <p:spPr>
              <a:xfrm rot="4183631">
                <a:off x="738186" y="259466"/>
                <a:ext cx="127363" cy="127363"/>
              </a:xfrm>
              <a:prstGeom prst="ellipse">
                <a:avLst/>
              </a:prstGeom>
              <a:solidFill>
                <a:srgbClr val="FFC10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Arc 4">
              <a:extLst>
                <a:ext uri="{FF2B5EF4-FFF2-40B4-BE49-F238E27FC236}">
                  <a16:creationId xmlns:a16="http://schemas.microsoft.com/office/drawing/2014/main" id="{36B8EE8F-8092-F875-57D2-AD40CE01923D}"/>
                </a:ext>
              </a:extLst>
            </p:cNvPr>
            <p:cNvSpPr/>
            <p:nvPr/>
          </p:nvSpPr>
          <p:spPr>
            <a:xfrm rot="13902298">
              <a:off x="500120" y="2789175"/>
              <a:ext cx="720000" cy="720000"/>
            </a:xfrm>
            <a:prstGeom prst="arc">
              <a:avLst>
                <a:gd name="adj1" fmla="val 17488030"/>
                <a:gd name="adj2" fmla="val 3474387"/>
              </a:avLst>
            </a:prstGeom>
            <a:ln w="1905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itre 1">
            <a:extLst>
              <a:ext uri="{FF2B5EF4-FFF2-40B4-BE49-F238E27FC236}">
                <a16:creationId xmlns:a16="http://schemas.microsoft.com/office/drawing/2014/main" id="{8DA5C15F-66B4-4F05-1B25-2C4CAD17B0F2}"/>
              </a:ext>
            </a:extLst>
          </p:cNvPr>
          <p:cNvSpPr txBox="1">
            <a:spLocks/>
          </p:cNvSpPr>
          <p:nvPr>
            <p:custDataLst>
              <p:tags r:id="rId3"/>
            </p:custDataLst>
          </p:nvPr>
        </p:nvSpPr>
        <p:spPr>
          <a:xfrm>
            <a:off x="1934925" y="2863487"/>
            <a:ext cx="4446825" cy="823913"/>
          </a:xfrm>
          <a:prstGeom prst="rect">
            <a:avLst/>
          </a:prstGeom>
          <a:effectLst>
            <a:outerShdw blurRad="50800" dist="38100" dir="2700000" algn="tl" rotWithShape="0">
              <a:prstClr val="black">
                <a:alpha val="5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r-CA" sz="7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Overpass" pitchFamily="2" charset="0"/>
                <a:ea typeface="+mj-ea"/>
                <a:cs typeface="+mj-cs"/>
              </a:rPr>
              <a:t>ANN</a:t>
            </a:r>
          </a:p>
        </p:txBody>
      </p:sp>
      <p:sp>
        <p:nvSpPr>
          <p:cNvPr id="13" name="Titre 1">
            <a:extLst>
              <a:ext uri="{FF2B5EF4-FFF2-40B4-BE49-F238E27FC236}">
                <a16:creationId xmlns:a16="http://schemas.microsoft.com/office/drawing/2014/main" id="{3DAE21B5-6A19-5E97-20D2-5CDBEF78775C}"/>
              </a:ext>
            </a:extLst>
          </p:cNvPr>
          <p:cNvSpPr txBox="1">
            <a:spLocks/>
          </p:cNvSpPr>
          <p:nvPr>
            <p:custDataLst>
              <p:tags r:id="rId4"/>
            </p:custDataLst>
          </p:nvPr>
        </p:nvSpPr>
        <p:spPr>
          <a:xfrm>
            <a:off x="6248401" y="2863486"/>
            <a:ext cx="4210049" cy="8239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7200" b="1" i="0" u="none" strike="noStrike" kern="1200" cap="none" spc="0" normalizeH="0" baseline="0" noProof="0">
                <a:ln>
                  <a:noFill/>
                </a:ln>
                <a:solidFill>
                  <a:srgbClr val="515151"/>
                </a:solidFill>
                <a:effectLst/>
                <a:uLnTx/>
                <a:uFillTx/>
                <a:latin typeface="Overpass" pitchFamily="2" charset="0"/>
                <a:ea typeface="+mj-ea"/>
                <a:cs typeface="+mj-cs"/>
              </a:rPr>
              <a:t>EXES</a:t>
            </a:r>
          </a:p>
        </p:txBody>
      </p:sp>
    </p:spTree>
    <p:custDataLst>
      <p:tags r:id="rId1"/>
    </p:custDataLst>
    <p:extLst>
      <p:ext uri="{BB962C8B-B14F-4D97-AF65-F5344CB8AC3E}">
        <p14:creationId xmlns:p14="http://schemas.microsoft.com/office/powerpoint/2010/main" val="6868241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4294967295"/>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4164229" y="1601676"/>
            <a:ext cx="4682692" cy="4592083"/>
          </a:xfrm>
        </p:spPr>
      </p:pic>
      <p:sp>
        <p:nvSpPr>
          <p:cNvPr id="3" name="ZoneTexte 2">
            <a:extLst>
              <a:ext uri="{FF2B5EF4-FFF2-40B4-BE49-F238E27FC236}">
                <a16:creationId xmlns:a16="http://schemas.microsoft.com/office/drawing/2014/main" id="{2EAA9F0F-3FB6-452F-AACF-C39C5C1581A7}"/>
              </a:ext>
            </a:extLst>
          </p:cNvPr>
          <p:cNvSpPr txBox="1"/>
          <p:nvPr>
            <p:custDataLst>
              <p:tags r:id="rId3"/>
            </p:custDataLst>
          </p:nvPr>
        </p:nvSpPr>
        <p:spPr>
          <a:xfrm>
            <a:off x="1343607" y="5332056"/>
            <a:ext cx="2411046" cy="338554"/>
          </a:xfrm>
          <a:prstGeom prst="rect">
            <a:avLst/>
          </a:prstGeom>
          <a:noFill/>
        </p:spPr>
        <p:txBody>
          <a:bodyPr wrap="square" rtlCol="0">
            <a:spAutoFit/>
          </a:bodyPr>
          <a:lstStyle/>
          <a:p>
            <a:r>
              <a:rPr lang="fr-CA" sz="1600" b="1">
                <a:latin typeface="Overpass" pitchFamily="2" charset="0"/>
              </a:rPr>
              <a:t>ANALYSE -------------</a:t>
            </a:r>
          </a:p>
        </p:txBody>
      </p:sp>
      <p:sp>
        <p:nvSpPr>
          <p:cNvPr id="5" name="ZoneTexte 4">
            <a:extLst>
              <a:ext uri="{FF2B5EF4-FFF2-40B4-BE49-F238E27FC236}">
                <a16:creationId xmlns:a16="http://schemas.microsoft.com/office/drawing/2014/main" id="{86CB4F6C-7243-4E36-BCDF-677676137CA5}"/>
              </a:ext>
            </a:extLst>
          </p:cNvPr>
          <p:cNvSpPr txBox="1"/>
          <p:nvPr>
            <p:custDataLst>
              <p:tags r:id="rId4"/>
            </p:custDataLst>
          </p:nvPr>
        </p:nvSpPr>
        <p:spPr>
          <a:xfrm>
            <a:off x="1343606" y="4570056"/>
            <a:ext cx="2411047" cy="338554"/>
          </a:xfrm>
          <a:prstGeom prst="rect">
            <a:avLst/>
          </a:prstGeom>
          <a:noFill/>
        </p:spPr>
        <p:txBody>
          <a:bodyPr wrap="square" rtlCol="0">
            <a:spAutoFit/>
          </a:bodyPr>
          <a:lstStyle/>
          <a:p>
            <a:r>
              <a:rPr lang="fr-CA" sz="1600" b="1">
                <a:latin typeface="Overpass" pitchFamily="2" charset="0"/>
              </a:rPr>
              <a:t>SCÉNARIO ------------</a:t>
            </a:r>
          </a:p>
        </p:txBody>
      </p:sp>
      <p:sp>
        <p:nvSpPr>
          <p:cNvPr id="6" name="ZoneTexte 5">
            <a:extLst>
              <a:ext uri="{FF2B5EF4-FFF2-40B4-BE49-F238E27FC236}">
                <a16:creationId xmlns:a16="http://schemas.microsoft.com/office/drawing/2014/main" id="{264BBFCE-C8DF-4378-852D-851C5F93C49A}"/>
              </a:ext>
            </a:extLst>
          </p:cNvPr>
          <p:cNvSpPr txBox="1"/>
          <p:nvPr>
            <p:custDataLst>
              <p:tags r:id="rId5"/>
            </p:custDataLst>
          </p:nvPr>
        </p:nvSpPr>
        <p:spPr>
          <a:xfrm>
            <a:off x="1343607" y="3808056"/>
            <a:ext cx="2411047" cy="338554"/>
          </a:xfrm>
          <a:prstGeom prst="rect">
            <a:avLst/>
          </a:prstGeom>
          <a:noFill/>
        </p:spPr>
        <p:txBody>
          <a:bodyPr wrap="square" rtlCol="0">
            <a:spAutoFit/>
          </a:bodyPr>
          <a:lstStyle/>
          <a:p>
            <a:r>
              <a:rPr lang="fr-CA" sz="1600" b="1">
                <a:latin typeface="Overpass" pitchFamily="2" charset="0"/>
              </a:rPr>
              <a:t>PRODUCTION --------</a:t>
            </a:r>
          </a:p>
        </p:txBody>
      </p:sp>
      <p:sp>
        <p:nvSpPr>
          <p:cNvPr id="7" name="ZoneTexte 6">
            <a:extLst>
              <a:ext uri="{FF2B5EF4-FFF2-40B4-BE49-F238E27FC236}">
                <a16:creationId xmlns:a16="http://schemas.microsoft.com/office/drawing/2014/main" id="{5C36475A-4247-4B6D-A7AE-EF5661898433}"/>
              </a:ext>
            </a:extLst>
          </p:cNvPr>
          <p:cNvSpPr txBox="1"/>
          <p:nvPr>
            <p:custDataLst>
              <p:tags r:id="rId6"/>
            </p:custDataLst>
          </p:nvPr>
        </p:nvSpPr>
        <p:spPr>
          <a:xfrm>
            <a:off x="1343607" y="3099712"/>
            <a:ext cx="2714043" cy="338554"/>
          </a:xfrm>
          <a:prstGeom prst="rect">
            <a:avLst/>
          </a:prstGeom>
          <a:noFill/>
        </p:spPr>
        <p:txBody>
          <a:bodyPr wrap="square" rtlCol="0">
            <a:spAutoFit/>
          </a:bodyPr>
          <a:lstStyle/>
          <a:p>
            <a:r>
              <a:rPr lang="fr-CA" sz="1600" b="1">
                <a:latin typeface="Overpass" pitchFamily="2" charset="0"/>
              </a:rPr>
              <a:t>TEST ------------------</a:t>
            </a:r>
          </a:p>
        </p:txBody>
      </p:sp>
      <p:sp>
        <p:nvSpPr>
          <p:cNvPr id="8" name="ZoneTexte 7">
            <a:extLst>
              <a:ext uri="{FF2B5EF4-FFF2-40B4-BE49-F238E27FC236}">
                <a16:creationId xmlns:a16="http://schemas.microsoft.com/office/drawing/2014/main" id="{AD260C38-6BB2-4F5A-B040-2FDFFD41223F}"/>
              </a:ext>
            </a:extLst>
          </p:cNvPr>
          <p:cNvSpPr txBox="1"/>
          <p:nvPr>
            <p:custDataLst>
              <p:tags r:id="rId7"/>
            </p:custDataLst>
          </p:nvPr>
        </p:nvSpPr>
        <p:spPr>
          <a:xfrm>
            <a:off x="1343607" y="2391368"/>
            <a:ext cx="2714043" cy="338554"/>
          </a:xfrm>
          <a:prstGeom prst="rect">
            <a:avLst/>
          </a:prstGeom>
          <a:noFill/>
        </p:spPr>
        <p:txBody>
          <a:bodyPr wrap="square" rtlCol="0">
            <a:spAutoFit/>
          </a:bodyPr>
          <a:lstStyle/>
          <a:p>
            <a:r>
              <a:rPr lang="fr-CA" sz="1600" b="1">
                <a:latin typeface="Overpass" pitchFamily="2" charset="0"/>
              </a:rPr>
              <a:t>RÉSULTAT -----------</a:t>
            </a:r>
          </a:p>
        </p:txBody>
      </p:sp>
      <p:pic>
        <p:nvPicPr>
          <p:cNvPr id="9" name="Image 8">
            <a:extLst>
              <a:ext uri="{FF2B5EF4-FFF2-40B4-BE49-F238E27FC236}">
                <a16:creationId xmlns:a16="http://schemas.microsoft.com/office/drawing/2014/main" id="{C195F14E-6818-6436-AD08-1010C7FFC86C}"/>
              </a:ext>
            </a:extLst>
          </p:cNvPr>
          <p:cNvPicPr>
            <a:picLocks noChangeAspect="1"/>
          </p:cNvPicPr>
          <p:nvPr>
            <p:custDataLst>
              <p:tags r:id="rId8"/>
            </p:custDataLst>
          </p:nvPr>
        </p:nvPicPr>
        <p:blipFill>
          <a:blip r:embed="rId14"/>
          <a:stretch>
            <a:fillRect/>
          </a:stretch>
        </p:blipFill>
        <p:spPr>
          <a:xfrm>
            <a:off x="10471552" y="6067424"/>
            <a:ext cx="1365139" cy="561365"/>
          </a:xfrm>
          <a:prstGeom prst="rect">
            <a:avLst/>
          </a:prstGeom>
        </p:spPr>
      </p:pic>
      <p:sp>
        <p:nvSpPr>
          <p:cNvPr id="10" name="Rectangle 9">
            <a:extLst>
              <a:ext uri="{FF2B5EF4-FFF2-40B4-BE49-F238E27FC236}">
                <a16:creationId xmlns:a16="http://schemas.microsoft.com/office/drawing/2014/main" id="{24089FDF-4ED6-2765-FFB8-1B52A7F785F3}"/>
              </a:ext>
            </a:extLst>
          </p:cNvPr>
          <p:cNvSpPr/>
          <p:nvPr>
            <p:custDataLst>
              <p:tags r:id="rId9"/>
            </p:custDataLst>
          </p:nvPr>
        </p:nvSpPr>
        <p:spPr>
          <a:xfrm>
            <a:off x="0" y="0"/>
            <a:ext cx="12192000" cy="1079000"/>
          </a:xfrm>
          <a:prstGeom prst="rect">
            <a:avLst/>
          </a:prstGeom>
          <a:solidFill>
            <a:srgbClr val="51515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itre 1">
            <a:extLst>
              <a:ext uri="{FF2B5EF4-FFF2-40B4-BE49-F238E27FC236}">
                <a16:creationId xmlns:a16="http://schemas.microsoft.com/office/drawing/2014/main" id="{BF904ABE-4303-C9E3-6131-ACBD288E1C99}"/>
              </a:ext>
            </a:extLst>
          </p:cNvPr>
          <p:cNvSpPr txBox="1">
            <a:spLocks/>
          </p:cNvSpPr>
          <p:nvPr>
            <p:custDataLst>
              <p:tags r:id="rId10"/>
            </p:custDataLst>
          </p:nvPr>
        </p:nvSpPr>
        <p:spPr>
          <a:xfrm>
            <a:off x="0" y="285306"/>
            <a:ext cx="12192000"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b="1">
                <a:solidFill>
                  <a:schemeClr val="bg1"/>
                </a:solidFill>
                <a:effectLst>
                  <a:outerShdw blurRad="50800" dist="38100" dir="2700000" algn="tl" rotWithShape="0">
                    <a:prstClr val="black"/>
                  </a:outerShdw>
                </a:effectLst>
                <a:latin typeface="Overpass" pitchFamily="2" charset="0"/>
              </a:rPr>
              <a:t>EXEMPLE 1 – TUTORIEL</a:t>
            </a:r>
            <a:endParaRPr lang="fr-CA" sz="4000">
              <a:solidFill>
                <a:schemeClr val="bg1"/>
              </a:solidFill>
              <a:effectLst>
                <a:outerShdw blurRad="50800" dist="38100" dir="2700000" algn="tl" rotWithShape="0">
                  <a:prstClr val="black"/>
                </a:outerShdw>
              </a:effectLst>
              <a:latin typeface="Overpass" pitchFamily="2" charset="0"/>
            </a:endParaRPr>
          </a:p>
        </p:txBody>
      </p:sp>
    </p:spTree>
    <p:custDataLst>
      <p:tags r:id="rId1"/>
    </p:custDataLst>
    <p:extLst>
      <p:ext uri="{BB962C8B-B14F-4D97-AF65-F5344CB8AC3E}">
        <p14:creationId xmlns:p14="http://schemas.microsoft.com/office/powerpoint/2010/main" val="28910372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e 38">
            <a:extLst>
              <a:ext uri="{FF2B5EF4-FFF2-40B4-BE49-F238E27FC236}">
                <a16:creationId xmlns:a16="http://schemas.microsoft.com/office/drawing/2014/main" id="{20ED2606-05DA-DE04-B6A8-B9FE2341E3D2}"/>
              </a:ext>
            </a:extLst>
          </p:cNvPr>
          <p:cNvGrpSpPr/>
          <p:nvPr>
            <p:custDataLst>
              <p:tags r:id="rId2"/>
            </p:custDataLst>
          </p:nvPr>
        </p:nvGrpSpPr>
        <p:grpSpPr>
          <a:xfrm>
            <a:off x="1566862" y="1543650"/>
            <a:ext cx="9058275" cy="4333275"/>
            <a:chOff x="2247900" y="1596345"/>
            <a:chExt cx="7696200" cy="4890179"/>
          </a:xfrm>
        </p:grpSpPr>
        <p:grpSp>
          <p:nvGrpSpPr>
            <p:cNvPr id="38" name="Groupe 37"/>
            <p:cNvGrpSpPr/>
            <p:nvPr/>
          </p:nvGrpSpPr>
          <p:grpSpPr>
            <a:xfrm>
              <a:off x="2247900" y="1790700"/>
              <a:ext cx="7383269" cy="4496014"/>
              <a:chOff x="34925" y="2143125"/>
              <a:chExt cx="7829550" cy="4310063"/>
            </a:xfrm>
          </p:grpSpPr>
          <p:sp>
            <p:nvSpPr>
              <p:cNvPr id="4" name="Rectangle 3"/>
              <p:cNvSpPr>
                <a:spLocks noChangeArrowheads="1"/>
              </p:cNvSpPr>
              <p:nvPr/>
            </p:nvSpPr>
            <p:spPr bwMode="auto">
              <a:xfrm>
                <a:off x="1082674" y="2143125"/>
                <a:ext cx="1795463" cy="63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lnSpc>
                    <a:spcPct val="95000"/>
                  </a:lnSpc>
                  <a:spcAft>
                    <a:spcPct val="35000"/>
                  </a:spcAft>
                  <a:buFont typeface="Wingdings" panose="05000000000000000000" pitchFamily="2" charset="2"/>
                  <a:buNone/>
                </a:pPr>
                <a:r>
                  <a:rPr lang="fr-CA" altLang="fr-FR" sz="1600" b="1">
                    <a:latin typeface="Arial Narrow" panose="020B0606020202030204" pitchFamily="34" charset="0"/>
                  </a:rPr>
                  <a:t>Produits de formation existants </a:t>
                </a:r>
                <a:r>
                  <a:rPr lang="fr-CA" altLang="fr-FR" sz="1200" b="1">
                    <a:latin typeface="Arial Narrow" panose="020B0606020202030204" pitchFamily="34" charset="0"/>
                  </a:rPr>
                  <a:t>(internes ou externes)</a:t>
                </a:r>
              </a:p>
            </p:txBody>
          </p:sp>
          <p:sp>
            <p:nvSpPr>
              <p:cNvPr id="5" name="Rectangle 4"/>
              <p:cNvSpPr>
                <a:spLocks noChangeArrowheads="1"/>
              </p:cNvSpPr>
              <p:nvPr/>
            </p:nvSpPr>
            <p:spPr bwMode="auto">
              <a:xfrm>
                <a:off x="34925" y="4308475"/>
                <a:ext cx="1158875" cy="48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r" eaLnBrk="1" hangingPunct="1">
                  <a:lnSpc>
                    <a:spcPct val="95000"/>
                  </a:lnSpc>
                  <a:spcAft>
                    <a:spcPct val="35000"/>
                  </a:spcAft>
                  <a:buFont typeface="Wingdings" panose="05000000000000000000" pitchFamily="2" charset="2"/>
                  <a:buNone/>
                </a:pPr>
                <a:r>
                  <a:rPr lang="fr-CA" altLang="fr-FR" sz="1600" b="1">
                    <a:latin typeface="Arial Narrow" panose="020B0606020202030204" pitchFamily="34" charset="0"/>
                  </a:rPr>
                  <a:t>Besoins </a:t>
                </a:r>
                <a:br>
                  <a:rPr lang="fr-CA" altLang="fr-FR" sz="1600" b="1">
                    <a:latin typeface="Arial Narrow" panose="020B0606020202030204" pitchFamily="34" charset="0"/>
                  </a:rPr>
                </a:br>
                <a:r>
                  <a:rPr lang="fr-CA" altLang="fr-FR" sz="1600" b="1">
                    <a:latin typeface="Arial Narrow" panose="020B0606020202030204" pitchFamily="34" charset="0"/>
                  </a:rPr>
                  <a:t>de formation</a:t>
                </a:r>
              </a:p>
            </p:txBody>
          </p:sp>
          <p:grpSp>
            <p:nvGrpSpPr>
              <p:cNvPr id="6" name="Group 5"/>
              <p:cNvGrpSpPr>
                <a:grpSpLocks/>
              </p:cNvGrpSpPr>
              <p:nvPr/>
            </p:nvGrpSpPr>
            <p:grpSpPr bwMode="auto">
              <a:xfrm>
                <a:off x="6721475" y="3830638"/>
                <a:ext cx="1143000" cy="1371600"/>
                <a:chOff x="4176" y="2352"/>
                <a:chExt cx="720" cy="864"/>
              </a:xfrm>
            </p:grpSpPr>
            <p:sp>
              <p:nvSpPr>
                <p:cNvPr id="7" name="AutoShape 6"/>
                <p:cNvSpPr>
                  <a:spLocks noChangeArrowheads="1"/>
                </p:cNvSpPr>
                <p:nvPr/>
              </p:nvSpPr>
              <p:spPr bwMode="auto">
                <a:xfrm>
                  <a:off x="4224" y="2640"/>
                  <a:ext cx="672" cy="576"/>
                </a:xfrm>
                <a:prstGeom prst="flowChartProcess">
                  <a:avLst/>
                </a:prstGeom>
                <a:solidFill>
                  <a:srgbClr val="D8EBB3"/>
                </a:solidFill>
                <a:ln w="9525" algn="ctr">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fr-CA" altLang="fr-FR" sz="1600" b="1">
                      <a:latin typeface="Arial Narrow" panose="020B0606020202030204" pitchFamily="34" charset="0"/>
                    </a:rPr>
                    <a:t>Diffusion</a:t>
                  </a:r>
                </a:p>
              </p:txBody>
            </p:sp>
            <p:sp>
              <p:nvSpPr>
                <p:cNvPr id="8" name="Rectangle 7"/>
                <p:cNvSpPr>
                  <a:spLocks noChangeArrowheads="1"/>
                </p:cNvSpPr>
                <p:nvPr/>
              </p:nvSpPr>
              <p:spPr bwMode="auto">
                <a:xfrm>
                  <a:off x="4176" y="2352"/>
                  <a:ext cx="72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lnSpc>
                      <a:spcPct val="95000"/>
                    </a:lnSpc>
                    <a:spcAft>
                      <a:spcPct val="35000"/>
                    </a:spcAft>
                    <a:buFont typeface="Wingdings" panose="05000000000000000000" pitchFamily="2" charset="2"/>
                    <a:buNone/>
                  </a:pPr>
                  <a:r>
                    <a:rPr lang="fr-CA" altLang="fr-FR" sz="1800" b="1">
                      <a:latin typeface="Arial Narrow" panose="020B0606020202030204" pitchFamily="34" charset="0"/>
                    </a:rPr>
                    <a:t>E</a:t>
                  </a:r>
                </a:p>
              </p:txBody>
            </p:sp>
          </p:grpSp>
          <p:cxnSp>
            <p:nvCxnSpPr>
              <p:cNvPr id="9" name="AutoShape 8"/>
              <p:cNvCxnSpPr>
                <a:cxnSpLocks noChangeShapeType="1"/>
                <a:stCxn id="12" idx="3"/>
                <a:endCxn id="16" idx="1"/>
              </p:cNvCxnSpPr>
              <p:nvPr/>
            </p:nvCxnSpPr>
            <p:spPr bwMode="auto">
              <a:xfrm>
                <a:off x="2530475" y="4745038"/>
                <a:ext cx="3048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 name="AutoShape 9"/>
              <p:cNvCxnSpPr>
                <a:cxnSpLocks noChangeShapeType="1"/>
                <a:stCxn id="12" idx="3"/>
                <a:endCxn id="17" idx="1"/>
              </p:cNvCxnSpPr>
              <p:nvPr/>
            </p:nvCxnSpPr>
            <p:spPr bwMode="auto">
              <a:xfrm flipV="1">
                <a:off x="2530475" y="3449638"/>
                <a:ext cx="304800" cy="12954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grpSp>
            <p:nvGrpSpPr>
              <p:cNvPr id="11" name="Group 10"/>
              <p:cNvGrpSpPr>
                <a:grpSpLocks/>
              </p:cNvGrpSpPr>
              <p:nvPr/>
            </p:nvGrpSpPr>
            <p:grpSpPr bwMode="auto">
              <a:xfrm>
                <a:off x="1463675" y="3830638"/>
                <a:ext cx="1066800" cy="1371600"/>
                <a:chOff x="864" y="2352"/>
                <a:chExt cx="672" cy="864"/>
              </a:xfrm>
            </p:grpSpPr>
            <p:sp>
              <p:nvSpPr>
                <p:cNvPr id="12" name="AutoShape 11"/>
                <p:cNvSpPr>
                  <a:spLocks noChangeArrowheads="1"/>
                </p:cNvSpPr>
                <p:nvPr/>
              </p:nvSpPr>
              <p:spPr bwMode="auto">
                <a:xfrm>
                  <a:off x="864" y="2640"/>
                  <a:ext cx="672" cy="576"/>
                </a:xfrm>
                <a:prstGeom prst="flowChartProcess">
                  <a:avLst/>
                </a:prstGeom>
                <a:solidFill>
                  <a:srgbClr val="D8EBB3"/>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fr-CA" altLang="fr-FR" sz="1600" b="1">
                      <a:latin typeface="Arial Narrow" panose="020B0606020202030204" pitchFamily="34" charset="0"/>
                    </a:rPr>
                    <a:t>Analyse </a:t>
                  </a:r>
                </a:p>
                <a:p>
                  <a:pPr algn="ctr" eaLnBrk="1" hangingPunct="1"/>
                  <a:r>
                    <a:rPr lang="fr-CA" altLang="fr-FR" sz="1600" b="1">
                      <a:latin typeface="Arial Narrow" panose="020B0606020202030204" pitchFamily="34" charset="0"/>
                    </a:rPr>
                    <a:t>&amp; </a:t>
                  </a:r>
                </a:p>
                <a:p>
                  <a:pPr algn="ctr" eaLnBrk="1" hangingPunct="1"/>
                  <a:r>
                    <a:rPr lang="fr-CA" altLang="fr-FR" sz="1600" b="1">
                      <a:latin typeface="Arial Narrow" panose="020B0606020202030204" pitchFamily="34" charset="0"/>
                    </a:rPr>
                    <a:t>planification</a:t>
                  </a:r>
                </a:p>
              </p:txBody>
            </p:sp>
            <p:sp>
              <p:nvSpPr>
                <p:cNvPr id="13" name="Rectangle 12"/>
                <p:cNvSpPr>
                  <a:spLocks noChangeArrowheads="1"/>
                </p:cNvSpPr>
                <p:nvPr/>
              </p:nvSpPr>
              <p:spPr bwMode="auto">
                <a:xfrm>
                  <a:off x="864" y="2352"/>
                  <a:ext cx="67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lnSpc>
                      <a:spcPct val="95000"/>
                    </a:lnSpc>
                    <a:spcAft>
                      <a:spcPct val="35000"/>
                    </a:spcAft>
                    <a:buFont typeface="Wingdings" panose="05000000000000000000" pitchFamily="2" charset="2"/>
                    <a:buNone/>
                  </a:pPr>
                  <a:r>
                    <a:rPr lang="fr-CA" altLang="fr-FR" sz="1800" b="1">
                      <a:latin typeface="Arial Narrow" panose="020B0606020202030204" pitchFamily="34" charset="0"/>
                    </a:rPr>
                    <a:t>A</a:t>
                  </a:r>
                </a:p>
              </p:txBody>
            </p:sp>
          </p:grpSp>
          <p:cxnSp>
            <p:nvCxnSpPr>
              <p:cNvPr id="14" name="AutoShape 13"/>
              <p:cNvCxnSpPr>
                <a:cxnSpLocks noChangeShapeType="1"/>
                <a:endCxn id="12" idx="1"/>
              </p:cNvCxnSpPr>
              <p:nvPr/>
            </p:nvCxnSpPr>
            <p:spPr bwMode="auto">
              <a:xfrm>
                <a:off x="1158875" y="4745038"/>
                <a:ext cx="3048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15" name="Group 14"/>
              <p:cNvGrpSpPr>
                <a:grpSpLocks/>
              </p:cNvGrpSpPr>
              <p:nvPr/>
            </p:nvGrpSpPr>
            <p:grpSpPr bwMode="auto">
              <a:xfrm>
                <a:off x="2835275" y="2611438"/>
                <a:ext cx="1219200" cy="2590800"/>
                <a:chOff x="1728" y="1584"/>
                <a:chExt cx="768" cy="1632"/>
              </a:xfrm>
            </p:grpSpPr>
            <p:sp>
              <p:nvSpPr>
                <p:cNvPr id="16" name="AutoShape 15"/>
                <p:cNvSpPr>
                  <a:spLocks noChangeArrowheads="1"/>
                </p:cNvSpPr>
                <p:nvPr/>
              </p:nvSpPr>
              <p:spPr bwMode="auto">
                <a:xfrm>
                  <a:off x="1728" y="2640"/>
                  <a:ext cx="768" cy="576"/>
                </a:xfrm>
                <a:prstGeom prst="flowChartProcess">
                  <a:avLst/>
                </a:prstGeom>
                <a:solidFill>
                  <a:srgbClr val="D8EBB3"/>
                </a:solidFill>
                <a:ln w="9525" algn="ctr">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fr-CA" altLang="fr-FR" sz="1600" b="1">
                      <a:latin typeface="Arial Narrow" panose="020B0606020202030204" pitchFamily="34" charset="0"/>
                    </a:rPr>
                    <a:t>Conception </a:t>
                  </a:r>
                </a:p>
                <a:p>
                  <a:pPr algn="ctr" eaLnBrk="1" hangingPunct="1"/>
                  <a:r>
                    <a:rPr lang="fr-CA" altLang="fr-FR" sz="1600" b="1">
                      <a:latin typeface="Arial Narrow" panose="020B0606020202030204" pitchFamily="34" charset="0"/>
                    </a:rPr>
                    <a:t>&amp; </a:t>
                  </a:r>
                </a:p>
                <a:p>
                  <a:pPr algn="ctr" eaLnBrk="1" hangingPunct="1"/>
                  <a:r>
                    <a:rPr lang="fr-CA" altLang="fr-FR" sz="1600" b="1">
                      <a:latin typeface="Arial Narrow" panose="020B0606020202030204" pitchFamily="34" charset="0"/>
                    </a:rPr>
                    <a:t>scénarisation</a:t>
                  </a:r>
                </a:p>
              </p:txBody>
            </p:sp>
            <p:sp>
              <p:nvSpPr>
                <p:cNvPr id="17" name="AutoShape 16"/>
                <p:cNvSpPr>
                  <a:spLocks noChangeArrowheads="1"/>
                </p:cNvSpPr>
                <p:nvPr/>
              </p:nvSpPr>
              <p:spPr bwMode="auto">
                <a:xfrm>
                  <a:off x="1728" y="1824"/>
                  <a:ext cx="768" cy="576"/>
                </a:xfrm>
                <a:prstGeom prst="flowChartProcess">
                  <a:avLst/>
                </a:prstGeom>
                <a:solidFill>
                  <a:srgbClr val="D8EBB3"/>
                </a:solidFill>
                <a:ln w="9525" algn="ctr">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fr-CA" altLang="fr-FR" sz="1600" b="1">
                      <a:latin typeface="Arial Narrow" panose="020B0606020202030204" pitchFamily="34" charset="0"/>
                    </a:rPr>
                    <a:t>Adaptation </a:t>
                  </a:r>
                </a:p>
                <a:p>
                  <a:pPr algn="ctr" eaLnBrk="1" hangingPunct="1"/>
                  <a:r>
                    <a:rPr lang="fr-CA" altLang="fr-FR" sz="1600" b="1">
                      <a:latin typeface="Arial Narrow" panose="020B0606020202030204" pitchFamily="34" charset="0"/>
                    </a:rPr>
                    <a:t>&amp; </a:t>
                  </a:r>
                </a:p>
                <a:p>
                  <a:pPr algn="ctr" eaLnBrk="1" hangingPunct="1"/>
                  <a:r>
                    <a:rPr lang="fr-CA" altLang="fr-FR" sz="1600" b="1">
                      <a:latin typeface="Arial Narrow" panose="020B0606020202030204" pitchFamily="34" charset="0"/>
                    </a:rPr>
                    <a:t>mise à jour</a:t>
                  </a:r>
                </a:p>
              </p:txBody>
            </p:sp>
            <p:sp>
              <p:nvSpPr>
                <p:cNvPr id="18" name="Rectangle 17"/>
                <p:cNvSpPr>
                  <a:spLocks noChangeArrowheads="1"/>
                </p:cNvSpPr>
                <p:nvPr/>
              </p:nvSpPr>
              <p:spPr bwMode="auto">
                <a:xfrm>
                  <a:off x="1776" y="1584"/>
                  <a:ext cx="67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lnSpc>
                      <a:spcPct val="95000"/>
                    </a:lnSpc>
                    <a:spcAft>
                      <a:spcPct val="35000"/>
                    </a:spcAft>
                    <a:buFont typeface="Wingdings" panose="05000000000000000000" pitchFamily="2" charset="2"/>
                    <a:buNone/>
                  </a:pPr>
                  <a:r>
                    <a:rPr lang="fr-CA" altLang="fr-FR" sz="1800" b="1">
                      <a:latin typeface="Arial Narrow" panose="020B0606020202030204" pitchFamily="34" charset="0"/>
                    </a:rPr>
                    <a:t>B</a:t>
                  </a:r>
                </a:p>
              </p:txBody>
            </p:sp>
          </p:grpSp>
          <p:cxnSp>
            <p:nvCxnSpPr>
              <p:cNvPr id="19" name="AutoShape 18"/>
              <p:cNvCxnSpPr>
                <a:cxnSpLocks noChangeShapeType="1"/>
                <a:stCxn id="16" idx="3"/>
                <a:endCxn id="25" idx="1"/>
              </p:cNvCxnSpPr>
              <p:nvPr/>
            </p:nvCxnSpPr>
            <p:spPr bwMode="auto">
              <a:xfrm>
                <a:off x="4054475" y="4745038"/>
                <a:ext cx="2667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 name="AutoShape 19"/>
              <p:cNvCxnSpPr>
                <a:cxnSpLocks noChangeShapeType="1"/>
                <a:stCxn id="25" idx="3"/>
                <a:endCxn id="30" idx="1"/>
              </p:cNvCxnSpPr>
              <p:nvPr/>
            </p:nvCxnSpPr>
            <p:spPr bwMode="auto">
              <a:xfrm>
                <a:off x="5387975" y="4745038"/>
                <a:ext cx="3048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 name="AutoShape 20"/>
              <p:cNvCxnSpPr>
                <a:cxnSpLocks noChangeShapeType="1"/>
                <a:stCxn id="30" idx="3"/>
                <a:endCxn id="7" idx="1"/>
              </p:cNvCxnSpPr>
              <p:nvPr/>
            </p:nvCxnSpPr>
            <p:spPr bwMode="auto">
              <a:xfrm>
                <a:off x="6454775" y="4745038"/>
                <a:ext cx="3429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 name="AutoShape 21"/>
              <p:cNvCxnSpPr>
                <a:cxnSpLocks noChangeShapeType="1"/>
                <a:stCxn id="31" idx="0"/>
                <a:endCxn id="17" idx="3"/>
              </p:cNvCxnSpPr>
              <p:nvPr/>
            </p:nvCxnSpPr>
            <p:spPr bwMode="auto">
              <a:xfrm rot="16200000" flipV="1">
                <a:off x="4873627" y="2630488"/>
                <a:ext cx="380999" cy="2019300"/>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3" name="AutoShape 22"/>
              <p:cNvCxnSpPr>
                <a:cxnSpLocks noChangeShapeType="1"/>
                <a:stCxn id="17" idx="2"/>
                <a:endCxn id="25" idx="0"/>
              </p:cNvCxnSpPr>
              <p:nvPr/>
            </p:nvCxnSpPr>
            <p:spPr bwMode="auto">
              <a:xfrm rot="16200000" flipH="1">
                <a:off x="3959225" y="3392488"/>
                <a:ext cx="381000" cy="14097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grpSp>
            <p:nvGrpSpPr>
              <p:cNvPr id="24" name="Group 23"/>
              <p:cNvGrpSpPr>
                <a:grpSpLocks/>
              </p:cNvGrpSpPr>
              <p:nvPr/>
            </p:nvGrpSpPr>
            <p:grpSpPr bwMode="auto">
              <a:xfrm>
                <a:off x="4283075" y="3830638"/>
                <a:ext cx="1143000" cy="1371600"/>
                <a:chOff x="2640" y="2352"/>
                <a:chExt cx="720" cy="864"/>
              </a:xfrm>
            </p:grpSpPr>
            <p:sp>
              <p:nvSpPr>
                <p:cNvPr id="25" name="AutoShape 24"/>
                <p:cNvSpPr>
                  <a:spLocks noChangeArrowheads="1"/>
                </p:cNvSpPr>
                <p:nvPr/>
              </p:nvSpPr>
              <p:spPr bwMode="auto">
                <a:xfrm>
                  <a:off x="2664" y="2640"/>
                  <a:ext cx="672" cy="576"/>
                </a:xfrm>
                <a:prstGeom prst="flowChartProcess">
                  <a:avLst/>
                </a:prstGeom>
                <a:solidFill>
                  <a:srgbClr val="D8EBB3"/>
                </a:solidFill>
                <a:ln w="9525" algn="ctr">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fr-CA" altLang="fr-FR" sz="1600" b="1">
                      <a:latin typeface="Arial Narrow" panose="020B0606020202030204" pitchFamily="34" charset="0"/>
                    </a:rPr>
                    <a:t>Production </a:t>
                  </a:r>
                </a:p>
                <a:p>
                  <a:pPr algn="ctr" eaLnBrk="1" hangingPunct="1"/>
                  <a:r>
                    <a:rPr lang="fr-CA" altLang="fr-FR" sz="1600" b="1">
                      <a:latin typeface="Arial Narrow" panose="020B0606020202030204" pitchFamily="34" charset="0"/>
                    </a:rPr>
                    <a:t>&amp; </a:t>
                  </a:r>
                </a:p>
                <a:p>
                  <a:pPr algn="ctr" eaLnBrk="1" hangingPunct="1"/>
                  <a:r>
                    <a:rPr lang="fr-CA" altLang="fr-FR" sz="1600" b="1">
                      <a:latin typeface="Arial Narrow" panose="020B0606020202030204" pitchFamily="34" charset="0"/>
                    </a:rPr>
                    <a:t>intégration</a:t>
                  </a:r>
                </a:p>
              </p:txBody>
            </p:sp>
            <p:sp>
              <p:nvSpPr>
                <p:cNvPr id="26" name="Rectangle 25"/>
                <p:cNvSpPr>
                  <a:spLocks noChangeArrowheads="1"/>
                </p:cNvSpPr>
                <p:nvPr/>
              </p:nvSpPr>
              <p:spPr bwMode="auto">
                <a:xfrm>
                  <a:off x="2640" y="2352"/>
                  <a:ext cx="72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lnSpc>
                      <a:spcPct val="95000"/>
                    </a:lnSpc>
                    <a:spcAft>
                      <a:spcPct val="35000"/>
                    </a:spcAft>
                    <a:buFont typeface="Wingdings" panose="05000000000000000000" pitchFamily="2" charset="2"/>
                    <a:buNone/>
                  </a:pPr>
                  <a:r>
                    <a:rPr lang="fr-CA" altLang="fr-FR" sz="1800" b="1">
                      <a:latin typeface="Arial Narrow" panose="020B0606020202030204" pitchFamily="34" charset="0"/>
                    </a:rPr>
                    <a:t>C</a:t>
                  </a:r>
                </a:p>
              </p:txBody>
            </p:sp>
          </p:grpSp>
          <p:cxnSp>
            <p:nvCxnSpPr>
              <p:cNvPr id="27" name="AutoShape 26"/>
              <p:cNvCxnSpPr>
                <a:cxnSpLocks noChangeShapeType="1"/>
                <a:stCxn id="4" idx="2"/>
              </p:cNvCxnSpPr>
              <p:nvPr/>
            </p:nvCxnSpPr>
            <p:spPr bwMode="auto">
              <a:xfrm rot="16200000" flipH="1">
                <a:off x="2160529" y="2600257"/>
                <a:ext cx="478750" cy="83899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grpSp>
            <p:nvGrpSpPr>
              <p:cNvPr id="28" name="Group 27"/>
              <p:cNvGrpSpPr>
                <a:grpSpLocks/>
              </p:cNvGrpSpPr>
              <p:nvPr/>
            </p:nvGrpSpPr>
            <p:grpSpPr bwMode="auto">
              <a:xfrm>
                <a:off x="5502275" y="3830638"/>
                <a:ext cx="1143000" cy="1371600"/>
                <a:chOff x="3408" y="2352"/>
                <a:chExt cx="720" cy="864"/>
              </a:xfrm>
            </p:grpSpPr>
            <p:sp>
              <p:nvSpPr>
                <p:cNvPr id="29" name="Line 28"/>
                <p:cNvSpPr>
                  <a:spLocks noChangeShapeType="1"/>
                </p:cNvSpPr>
                <p:nvPr/>
              </p:nvSpPr>
              <p:spPr bwMode="auto">
                <a:xfrm>
                  <a:off x="3768" y="2544"/>
                  <a:ext cx="0" cy="1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CA"/>
                </a:p>
              </p:txBody>
            </p:sp>
            <p:sp>
              <p:nvSpPr>
                <p:cNvPr id="30" name="AutoShape 29"/>
                <p:cNvSpPr>
                  <a:spLocks noChangeArrowheads="1"/>
                </p:cNvSpPr>
                <p:nvPr/>
              </p:nvSpPr>
              <p:spPr bwMode="auto">
                <a:xfrm>
                  <a:off x="3528" y="2640"/>
                  <a:ext cx="480" cy="576"/>
                </a:xfrm>
                <a:prstGeom prst="flowChartProcess">
                  <a:avLst/>
                </a:prstGeom>
                <a:solidFill>
                  <a:srgbClr val="D8EBB3"/>
                </a:solidFill>
                <a:ln w="9525" algn="ctr">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fr-CA" altLang="fr-FR" sz="1600" b="1">
                      <a:latin typeface="Arial Narrow" panose="020B0606020202030204" pitchFamily="34" charset="0"/>
                    </a:rPr>
                    <a:t>Mise </a:t>
                  </a:r>
                </a:p>
                <a:p>
                  <a:pPr algn="ctr" eaLnBrk="1" hangingPunct="1"/>
                  <a:r>
                    <a:rPr lang="fr-CA" altLang="fr-FR" sz="1600" b="1">
                      <a:latin typeface="Arial Narrow" panose="020B0606020202030204" pitchFamily="34" charset="0"/>
                    </a:rPr>
                    <a:t>à </a:t>
                  </a:r>
                </a:p>
                <a:p>
                  <a:pPr algn="ctr" eaLnBrk="1" hangingPunct="1"/>
                  <a:r>
                    <a:rPr lang="fr-CA" altLang="fr-FR" sz="1600" b="1">
                      <a:latin typeface="Arial Narrow" panose="020B0606020202030204" pitchFamily="34" charset="0"/>
                    </a:rPr>
                    <a:t>l’essai</a:t>
                  </a:r>
                </a:p>
              </p:txBody>
            </p:sp>
            <p:sp>
              <p:nvSpPr>
                <p:cNvPr id="31" name="Rectangle 30"/>
                <p:cNvSpPr>
                  <a:spLocks noChangeArrowheads="1"/>
                </p:cNvSpPr>
                <p:nvPr/>
              </p:nvSpPr>
              <p:spPr bwMode="auto">
                <a:xfrm>
                  <a:off x="3408" y="2352"/>
                  <a:ext cx="72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lnSpc>
                      <a:spcPct val="95000"/>
                    </a:lnSpc>
                    <a:spcAft>
                      <a:spcPct val="35000"/>
                    </a:spcAft>
                    <a:buFont typeface="Wingdings" panose="05000000000000000000" pitchFamily="2" charset="2"/>
                    <a:buNone/>
                  </a:pPr>
                  <a:r>
                    <a:rPr lang="fr-CA" altLang="fr-FR" sz="1800" b="1">
                      <a:latin typeface="Arial Narrow" panose="020B0606020202030204" pitchFamily="34" charset="0"/>
                    </a:rPr>
                    <a:t>D</a:t>
                  </a:r>
                </a:p>
              </p:txBody>
            </p:sp>
          </p:grpSp>
          <p:grpSp>
            <p:nvGrpSpPr>
              <p:cNvPr id="32" name="Group 31"/>
              <p:cNvGrpSpPr>
                <a:grpSpLocks/>
              </p:cNvGrpSpPr>
              <p:nvPr/>
            </p:nvGrpSpPr>
            <p:grpSpPr bwMode="auto">
              <a:xfrm>
                <a:off x="3814763" y="5162550"/>
                <a:ext cx="1143000" cy="1290638"/>
                <a:chOff x="2517" y="3294"/>
                <a:chExt cx="720" cy="813"/>
              </a:xfrm>
            </p:grpSpPr>
            <p:sp>
              <p:nvSpPr>
                <p:cNvPr id="33" name="AutoShape 32"/>
                <p:cNvSpPr>
                  <a:spLocks noChangeArrowheads="1"/>
                </p:cNvSpPr>
                <p:nvPr/>
              </p:nvSpPr>
              <p:spPr bwMode="auto">
                <a:xfrm>
                  <a:off x="2541" y="3531"/>
                  <a:ext cx="672" cy="576"/>
                </a:xfrm>
                <a:prstGeom prst="flowChartProcess">
                  <a:avLst/>
                </a:prstGeom>
                <a:solidFill>
                  <a:srgbClr val="D8EBB3"/>
                </a:solidFill>
                <a:ln w="9525" algn="ctr">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lnSpc>
                      <a:spcPts val="900"/>
                    </a:lnSpc>
                  </a:pPr>
                  <a:r>
                    <a:rPr lang="fr-CA" altLang="fr-FR" sz="1400" b="1">
                      <a:latin typeface="Arial Narrow" panose="020B0606020202030204" pitchFamily="34" charset="0"/>
                    </a:rPr>
                    <a:t>Évaluation </a:t>
                  </a:r>
                  <a:br>
                    <a:rPr lang="fr-CA" altLang="fr-FR" sz="1400" b="1">
                      <a:latin typeface="Arial Narrow" panose="020B0606020202030204" pitchFamily="34" charset="0"/>
                    </a:rPr>
                  </a:br>
                  <a:r>
                    <a:rPr lang="fr-CA" altLang="fr-FR" sz="1400" b="1">
                      <a:latin typeface="Arial Narrow" panose="020B0606020202030204" pitchFamily="34" charset="0"/>
                    </a:rPr>
                    <a:t>du transfert</a:t>
                  </a:r>
                </a:p>
              </p:txBody>
            </p:sp>
            <p:sp>
              <p:nvSpPr>
                <p:cNvPr id="34" name="Rectangle 33"/>
                <p:cNvSpPr>
                  <a:spLocks noChangeArrowheads="1"/>
                </p:cNvSpPr>
                <p:nvPr/>
              </p:nvSpPr>
              <p:spPr bwMode="auto">
                <a:xfrm>
                  <a:off x="2517" y="3294"/>
                  <a:ext cx="72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lnSpc>
                      <a:spcPct val="95000"/>
                    </a:lnSpc>
                    <a:spcAft>
                      <a:spcPct val="35000"/>
                    </a:spcAft>
                    <a:buFont typeface="Wingdings" panose="05000000000000000000" pitchFamily="2" charset="2"/>
                    <a:buNone/>
                  </a:pPr>
                  <a:r>
                    <a:rPr lang="fr-CA" altLang="fr-FR" sz="1800" b="1">
                      <a:latin typeface="Arial Narrow" panose="020B0606020202030204" pitchFamily="34" charset="0"/>
                    </a:rPr>
                    <a:t>F</a:t>
                  </a:r>
                </a:p>
              </p:txBody>
            </p:sp>
          </p:grpSp>
          <p:cxnSp>
            <p:nvCxnSpPr>
              <p:cNvPr id="35" name="AutoShape 34"/>
              <p:cNvCxnSpPr>
                <a:cxnSpLocks noChangeShapeType="1"/>
                <a:stCxn id="7" idx="2"/>
                <a:endCxn id="33" idx="3"/>
              </p:cNvCxnSpPr>
              <p:nvPr/>
            </p:nvCxnSpPr>
            <p:spPr bwMode="auto">
              <a:xfrm rot="5400000">
                <a:off x="5728494" y="4393407"/>
                <a:ext cx="793750" cy="2411412"/>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36" name="AutoShape 35"/>
              <p:cNvCxnSpPr>
                <a:cxnSpLocks noChangeShapeType="1"/>
                <a:stCxn id="16" idx="2"/>
                <a:endCxn id="33" idx="1"/>
              </p:cNvCxnSpPr>
              <p:nvPr/>
            </p:nvCxnSpPr>
            <p:spPr bwMode="auto">
              <a:xfrm rot="16200000" flipH="1">
                <a:off x="3251994" y="5395119"/>
                <a:ext cx="793750" cy="407988"/>
              </a:xfrm>
              <a:prstGeom prst="bentConnector2">
                <a:avLst/>
              </a:prstGeom>
              <a:noFill/>
              <a:ln w="9525">
                <a:solidFill>
                  <a:schemeClr val="tx1"/>
                </a:solidFill>
                <a:miter lim="800000"/>
                <a:headEnd type="triangle" w="med" len="med"/>
                <a:tailEnd/>
              </a:ln>
              <a:extLst>
                <a:ext uri="{909E8E84-426E-40DD-AFC4-6F175D3DCCD1}">
                  <a14:hiddenFill xmlns:a14="http://schemas.microsoft.com/office/drawing/2010/main">
                    <a:noFill/>
                  </a14:hiddenFill>
                </a:ext>
              </a:extLst>
            </p:spPr>
          </p:cxnSp>
          <p:cxnSp>
            <p:nvCxnSpPr>
              <p:cNvPr id="37" name="AutoShape 36"/>
              <p:cNvCxnSpPr>
                <a:cxnSpLocks noChangeShapeType="1"/>
                <a:stCxn id="12" idx="2"/>
                <a:endCxn id="33" idx="1"/>
              </p:cNvCxnSpPr>
              <p:nvPr/>
            </p:nvCxnSpPr>
            <p:spPr bwMode="auto">
              <a:xfrm rot="16200000" flipH="1">
                <a:off x="2528094" y="4671219"/>
                <a:ext cx="793750" cy="1855788"/>
              </a:xfrm>
              <a:prstGeom prst="bentConnector2">
                <a:avLst/>
              </a:prstGeom>
              <a:noFill/>
              <a:ln w="9525">
                <a:solidFill>
                  <a:schemeClr val="tx1"/>
                </a:solidFill>
                <a:miter lim="800000"/>
                <a:headEnd type="triangle" w="med" len="med"/>
                <a:tailEnd/>
              </a:ln>
              <a:extLst>
                <a:ext uri="{909E8E84-426E-40DD-AFC4-6F175D3DCCD1}">
                  <a14:hiddenFill xmlns:a14="http://schemas.microsoft.com/office/drawing/2010/main">
                    <a:noFill/>
                  </a14:hiddenFill>
                </a:ext>
              </a:extLst>
            </p:spPr>
          </p:cxnSp>
        </p:grpSp>
        <p:sp>
          <p:nvSpPr>
            <p:cNvPr id="3" name="Rectangle 2">
              <a:extLst>
                <a:ext uri="{FF2B5EF4-FFF2-40B4-BE49-F238E27FC236}">
                  <a16:creationId xmlns:a16="http://schemas.microsoft.com/office/drawing/2014/main" id="{A60DC085-312F-1796-C102-93BF55714C49}"/>
                </a:ext>
              </a:extLst>
            </p:cNvPr>
            <p:cNvSpPr/>
            <p:nvPr/>
          </p:nvSpPr>
          <p:spPr>
            <a:xfrm>
              <a:off x="2247900" y="1596345"/>
              <a:ext cx="7696200" cy="4890179"/>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40" name="Rectangle 39">
            <a:extLst>
              <a:ext uri="{FF2B5EF4-FFF2-40B4-BE49-F238E27FC236}">
                <a16:creationId xmlns:a16="http://schemas.microsoft.com/office/drawing/2014/main" id="{064AFDAF-ECF5-5F90-C151-C76B6EB28538}"/>
              </a:ext>
            </a:extLst>
          </p:cNvPr>
          <p:cNvSpPr/>
          <p:nvPr>
            <p:custDataLst>
              <p:tags r:id="rId3"/>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Image 40">
            <a:extLst>
              <a:ext uri="{FF2B5EF4-FFF2-40B4-BE49-F238E27FC236}">
                <a16:creationId xmlns:a16="http://schemas.microsoft.com/office/drawing/2014/main" id="{690FEB38-31EC-14AF-D770-14371AD9C129}"/>
              </a:ext>
            </a:extLst>
          </p:cNvPr>
          <p:cNvPicPr>
            <a:picLocks noChangeAspect="1"/>
          </p:cNvPicPr>
          <p:nvPr>
            <p:custDataLst>
              <p:tags r:id="rId4"/>
            </p:custDataLst>
          </p:nvPr>
        </p:nvPicPr>
        <p:blipFill>
          <a:blip r:embed="rId8"/>
          <a:stretch>
            <a:fillRect/>
          </a:stretch>
        </p:blipFill>
        <p:spPr>
          <a:xfrm>
            <a:off x="10471552" y="6067424"/>
            <a:ext cx="1365139" cy="561365"/>
          </a:xfrm>
          <a:prstGeom prst="rect">
            <a:avLst/>
          </a:prstGeom>
        </p:spPr>
      </p:pic>
      <p:sp>
        <p:nvSpPr>
          <p:cNvPr id="42" name="Titre 1">
            <a:extLst>
              <a:ext uri="{FF2B5EF4-FFF2-40B4-BE49-F238E27FC236}">
                <a16:creationId xmlns:a16="http://schemas.microsoft.com/office/drawing/2014/main" id="{3CE72B1D-330A-9C5E-9E77-1C846C1E64CE}"/>
              </a:ext>
            </a:extLst>
          </p:cNvPr>
          <p:cNvSpPr txBox="1">
            <a:spLocks/>
          </p:cNvSpPr>
          <p:nvPr>
            <p:custDataLst>
              <p:tags r:id="rId5"/>
            </p:custDataLst>
          </p:nvPr>
        </p:nvSpPr>
        <p:spPr>
          <a:xfrm>
            <a:off x="1" y="268799"/>
            <a:ext cx="12191999"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A" sz="32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EXEMPLE 2 – FORMATION EN PRÉSENTIEL</a:t>
            </a:r>
            <a:endParaRPr kumimoji="0" lang="fr-CA" sz="3200" b="0"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endParaRPr>
          </a:p>
        </p:txBody>
      </p:sp>
    </p:spTree>
    <p:custDataLst>
      <p:tags r:id="rId1"/>
    </p:custDataLst>
    <p:extLst>
      <p:ext uri="{BB962C8B-B14F-4D97-AF65-F5344CB8AC3E}">
        <p14:creationId xmlns:p14="http://schemas.microsoft.com/office/powerpoint/2010/main" val="2779727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27E133FB-2365-5695-921C-9E5ECBEB0AEC}"/>
              </a:ext>
            </a:extLst>
          </p:cNvPr>
          <p:cNvGrpSpPr/>
          <p:nvPr>
            <p:custDataLst>
              <p:tags r:id="rId2"/>
            </p:custDataLst>
          </p:nvPr>
        </p:nvGrpSpPr>
        <p:grpSpPr>
          <a:xfrm rot="16395007">
            <a:off x="454947" y="-409863"/>
            <a:ext cx="7041997" cy="7041997"/>
            <a:chOff x="500120" y="2789175"/>
            <a:chExt cx="720000" cy="720000"/>
          </a:xfrm>
          <a:effectLst>
            <a:outerShdw blurRad="50800" dist="38100" dir="2700000" algn="tl" rotWithShape="0">
              <a:prstClr val="black">
                <a:alpha val="50000"/>
              </a:prstClr>
            </a:outerShdw>
          </a:effectLst>
        </p:grpSpPr>
        <p:grpSp>
          <p:nvGrpSpPr>
            <p:cNvPr id="3" name="Groupe 2">
              <a:extLst>
                <a:ext uri="{FF2B5EF4-FFF2-40B4-BE49-F238E27FC236}">
                  <a16:creationId xmlns:a16="http://schemas.microsoft.com/office/drawing/2014/main" id="{0E2BDC98-ABEA-EC93-B648-D6AB0720EE13}"/>
                </a:ext>
              </a:extLst>
            </p:cNvPr>
            <p:cNvGrpSpPr/>
            <p:nvPr/>
          </p:nvGrpSpPr>
          <p:grpSpPr>
            <a:xfrm rot="1041883">
              <a:off x="607293" y="2892122"/>
              <a:ext cx="564305" cy="525323"/>
              <a:chOff x="359078" y="256237"/>
              <a:chExt cx="674441" cy="627850"/>
            </a:xfrm>
          </p:grpSpPr>
          <p:sp>
            <p:nvSpPr>
              <p:cNvPr id="6" name="Hexagone 5">
                <a:extLst>
                  <a:ext uri="{FF2B5EF4-FFF2-40B4-BE49-F238E27FC236}">
                    <a16:creationId xmlns:a16="http://schemas.microsoft.com/office/drawing/2014/main" id="{03091B73-D4E4-F189-0798-E8D7BF0D92B2}"/>
                  </a:ext>
                </a:extLst>
              </p:cNvPr>
              <p:cNvSpPr/>
              <p:nvPr/>
            </p:nvSpPr>
            <p:spPr>
              <a:xfrm rot="5506314">
                <a:off x="359924" y="299536"/>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Ellipse 6">
                <a:extLst>
                  <a:ext uri="{FF2B5EF4-FFF2-40B4-BE49-F238E27FC236}">
                    <a16:creationId xmlns:a16="http://schemas.microsoft.com/office/drawing/2014/main" id="{E1AE46D5-A412-BB24-1F18-6CCC4DDC924F}"/>
                  </a:ext>
                </a:extLst>
              </p:cNvPr>
              <p:cNvSpPr/>
              <p:nvPr/>
            </p:nvSpPr>
            <p:spPr>
              <a:xfrm rot="4183631">
                <a:off x="810651" y="596159"/>
                <a:ext cx="222868" cy="222868"/>
              </a:xfrm>
              <a:prstGeom prst="ellipse">
                <a:avLst/>
              </a:prstGeom>
              <a:solidFill>
                <a:srgbClr val="E3051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Ellipse 7">
                <a:extLst>
                  <a:ext uri="{FF2B5EF4-FFF2-40B4-BE49-F238E27FC236}">
                    <a16:creationId xmlns:a16="http://schemas.microsoft.com/office/drawing/2014/main" id="{BB476BAB-0910-518A-DCFF-2D28C39E845C}"/>
                  </a:ext>
                </a:extLst>
              </p:cNvPr>
              <p:cNvSpPr/>
              <p:nvPr/>
            </p:nvSpPr>
            <p:spPr>
              <a:xfrm rot="4183631">
                <a:off x="359078" y="520417"/>
                <a:ext cx="105239" cy="105240"/>
              </a:xfrm>
              <a:prstGeom prst="ellipse">
                <a:avLst/>
              </a:prstGeom>
              <a:solidFill>
                <a:srgbClr val="51515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20ABB16A-F786-03B9-FB84-CBBC8ED3E8AD}"/>
                  </a:ext>
                </a:extLst>
              </p:cNvPr>
              <p:cNvSpPr/>
              <p:nvPr/>
            </p:nvSpPr>
            <p:spPr>
              <a:xfrm rot="4183631">
                <a:off x="738186" y="259466"/>
                <a:ext cx="127363" cy="127363"/>
              </a:xfrm>
              <a:prstGeom prst="ellipse">
                <a:avLst/>
              </a:prstGeom>
              <a:solidFill>
                <a:srgbClr val="FFC10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5" name="Arc 4">
              <a:extLst>
                <a:ext uri="{FF2B5EF4-FFF2-40B4-BE49-F238E27FC236}">
                  <a16:creationId xmlns:a16="http://schemas.microsoft.com/office/drawing/2014/main" id="{36B8EE8F-8092-F875-57D2-AD40CE01923D}"/>
                </a:ext>
              </a:extLst>
            </p:cNvPr>
            <p:cNvSpPr/>
            <p:nvPr/>
          </p:nvSpPr>
          <p:spPr>
            <a:xfrm rot="13902298">
              <a:off x="500120" y="2789175"/>
              <a:ext cx="720000" cy="720000"/>
            </a:xfrm>
            <a:prstGeom prst="arc">
              <a:avLst>
                <a:gd name="adj1" fmla="val 17488030"/>
                <a:gd name="adj2" fmla="val 3474387"/>
              </a:avLst>
            </a:prstGeom>
            <a:ln w="1905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0" name="Titre 1">
            <a:extLst>
              <a:ext uri="{FF2B5EF4-FFF2-40B4-BE49-F238E27FC236}">
                <a16:creationId xmlns:a16="http://schemas.microsoft.com/office/drawing/2014/main" id="{8DA5C15F-66B4-4F05-1B25-2C4CAD17B0F2}"/>
              </a:ext>
            </a:extLst>
          </p:cNvPr>
          <p:cNvSpPr txBox="1">
            <a:spLocks/>
          </p:cNvSpPr>
          <p:nvPr>
            <p:custDataLst>
              <p:tags r:id="rId3"/>
            </p:custDataLst>
          </p:nvPr>
        </p:nvSpPr>
        <p:spPr>
          <a:xfrm>
            <a:off x="3371851" y="2863487"/>
            <a:ext cx="3009899" cy="823913"/>
          </a:xfrm>
          <a:prstGeom prst="rect">
            <a:avLst/>
          </a:prstGeom>
          <a:effectLst>
            <a:outerShdw blurRad="50800" dist="38100" dir="2700000" algn="tl" rotWithShape="0">
              <a:prstClr val="black">
                <a:alpha val="5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7200" b="1">
                <a:solidFill>
                  <a:schemeClr val="bg1"/>
                </a:solidFill>
                <a:effectLst>
                  <a:outerShdw blurRad="38100" dist="38100" dir="2700000" algn="tl">
                    <a:srgbClr val="000000">
                      <a:alpha val="43137"/>
                    </a:srgbClr>
                  </a:outerShdw>
                </a:effectLst>
                <a:latin typeface="Overpass" pitchFamily="2" charset="0"/>
              </a:rPr>
              <a:t>INTRO</a:t>
            </a:r>
          </a:p>
        </p:txBody>
      </p:sp>
      <p:sp>
        <p:nvSpPr>
          <p:cNvPr id="13" name="Titre 1">
            <a:extLst>
              <a:ext uri="{FF2B5EF4-FFF2-40B4-BE49-F238E27FC236}">
                <a16:creationId xmlns:a16="http://schemas.microsoft.com/office/drawing/2014/main" id="{3DAE21B5-6A19-5E97-20D2-5CDBEF78775C}"/>
              </a:ext>
            </a:extLst>
          </p:cNvPr>
          <p:cNvSpPr txBox="1">
            <a:spLocks/>
          </p:cNvSpPr>
          <p:nvPr>
            <p:custDataLst>
              <p:tags r:id="rId4"/>
            </p:custDataLst>
          </p:nvPr>
        </p:nvSpPr>
        <p:spPr>
          <a:xfrm>
            <a:off x="6248401" y="2863486"/>
            <a:ext cx="4210049" cy="8239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7200" b="1">
                <a:solidFill>
                  <a:srgbClr val="515151"/>
                </a:solidFill>
                <a:latin typeface="Overpass" pitchFamily="2" charset="0"/>
              </a:rPr>
              <a:t>DUCTION</a:t>
            </a:r>
          </a:p>
        </p:txBody>
      </p:sp>
    </p:spTree>
    <p:custDataLst>
      <p:tags r:id="rId1"/>
    </p:custDataLst>
    <p:extLst>
      <p:ext uri="{BB962C8B-B14F-4D97-AF65-F5344CB8AC3E}">
        <p14:creationId xmlns:p14="http://schemas.microsoft.com/office/powerpoint/2010/main" val="36225348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4294967295"/>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2648186" y="1635291"/>
            <a:ext cx="6895628" cy="4608148"/>
          </a:xfrm>
        </p:spPr>
      </p:pic>
      <p:sp>
        <p:nvSpPr>
          <p:cNvPr id="2" name="Rectangle 1">
            <a:extLst>
              <a:ext uri="{FF2B5EF4-FFF2-40B4-BE49-F238E27FC236}">
                <a16:creationId xmlns:a16="http://schemas.microsoft.com/office/drawing/2014/main" id="{06A43EAE-91A5-CA08-824E-B02D7F160884}"/>
              </a:ext>
            </a:extLst>
          </p:cNvPr>
          <p:cNvSpPr/>
          <p:nvPr>
            <p:custDataLst>
              <p:tags r:id="rId3"/>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C64D8FA2-D2D9-C894-44BC-09BA5310BC53}"/>
              </a:ext>
            </a:extLst>
          </p:cNvPr>
          <p:cNvPicPr>
            <a:picLocks noChangeAspect="1"/>
          </p:cNvPicPr>
          <p:nvPr>
            <p:custDataLst>
              <p:tags r:id="rId4"/>
            </p:custDataLst>
          </p:nvPr>
        </p:nvPicPr>
        <p:blipFill>
          <a:blip r:embed="rId10"/>
          <a:stretch>
            <a:fillRect/>
          </a:stretch>
        </p:blipFill>
        <p:spPr>
          <a:xfrm>
            <a:off x="10471552" y="6067424"/>
            <a:ext cx="1365139" cy="561365"/>
          </a:xfrm>
          <a:prstGeom prst="rect">
            <a:avLst/>
          </a:prstGeom>
        </p:spPr>
      </p:pic>
      <p:sp>
        <p:nvSpPr>
          <p:cNvPr id="6" name="Titre 1">
            <a:extLst>
              <a:ext uri="{FF2B5EF4-FFF2-40B4-BE49-F238E27FC236}">
                <a16:creationId xmlns:a16="http://schemas.microsoft.com/office/drawing/2014/main" id="{865FF399-D283-FB68-6C9D-B51715834467}"/>
              </a:ext>
            </a:extLst>
          </p:cNvPr>
          <p:cNvSpPr txBox="1">
            <a:spLocks/>
          </p:cNvSpPr>
          <p:nvPr>
            <p:custDataLst>
              <p:tags r:id="rId5"/>
            </p:custDataLst>
          </p:nvPr>
        </p:nvSpPr>
        <p:spPr>
          <a:xfrm>
            <a:off x="1" y="-21164"/>
            <a:ext cx="12191999" cy="12113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fr-CA"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EXEMPLE 3 – REAS </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fr-CA" sz="26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(PROJET AVEC 7 COLLÈGES ET UNIVERSITÉ)</a:t>
            </a:r>
          </a:p>
        </p:txBody>
      </p:sp>
      <p:sp>
        <p:nvSpPr>
          <p:cNvPr id="9" name="Rectangle 8">
            <a:extLst>
              <a:ext uri="{FF2B5EF4-FFF2-40B4-BE49-F238E27FC236}">
                <a16:creationId xmlns:a16="http://schemas.microsoft.com/office/drawing/2014/main" id="{AA5BA94D-378B-857B-1940-C91E82B61FA9}"/>
              </a:ext>
            </a:extLst>
          </p:cNvPr>
          <p:cNvSpPr/>
          <p:nvPr>
            <p:custDataLst>
              <p:tags r:id="rId6"/>
            </p:custDataLst>
          </p:nvPr>
        </p:nvSpPr>
        <p:spPr>
          <a:xfrm>
            <a:off x="2414587" y="1524120"/>
            <a:ext cx="7434263" cy="4905255"/>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ustDataLst>
      <p:tags r:id="rId1"/>
    </p:custDataLst>
    <p:extLst>
      <p:ext uri="{BB962C8B-B14F-4D97-AF65-F5344CB8AC3E}">
        <p14:creationId xmlns:p14="http://schemas.microsoft.com/office/powerpoint/2010/main" val="30396208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35704D-F583-4227-9920-7D871AD3400C}"/>
              </a:ext>
            </a:extLst>
          </p:cNvPr>
          <p:cNvSpPr/>
          <p:nvPr>
            <p:custDataLst>
              <p:tags r:id="rId2"/>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4E0FB4F0-5D3F-37BB-6534-4FF211146F89}"/>
              </a:ext>
            </a:extLst>
          </p:cNvPr>
          <p:cNvPicPr>
            <a:picLocks noChangeAspect="1"/>
          </p:cNvPicPr>
          <p:nvPr>
            <p:custDataLst>
              <p:tags r:id="rId3"/>
            </p:custDataLst>
          </p:nvPr>
        </p:nvPicPr>
        <p:blipFill>
          <a:blip r:embed="rId8"/>
          <a:stretch>
            <a:fillRect/>
          </a:stretch>
        </p:blipFill>
        <p:spPr>
          <a:xfrm>
            <a:off x="10471552" y="6067424"/>
            <a:ext cx="1365139" cy="561365"/>
          </a:xfrm>
          <a:prstGeom prst="rect">
            <a:avLst/>
          </a:prstGeom>
        </p:spPr>
      </p:pic>
      <p:sp>
        <p:nvSpPr>
          <p:cNvPr id="5" name="Titre 1">
            <a:extLst>
              <a:ext uri="{FF2B5EF4-FFF2-40B4-BE49-F238E27FC236}">
                <a16:creationId xmlns:a16="http://schemas.microsoft.com/office/drawing/2014/main" id="{C718BAC7-B56D-5966-4B1A-290CE68F82A2}"/>
              </a:ext>
            </a:extLst>
          </p:cNvPr>
          <p:cNvSpPr txBox="1">
            <a:spLocks/>
          </p:cNvSpPr>
          <p:nvPr>
            <p:custDataLst>
              <p:tags r:id="rId4"/>
            </p:custDataLst>
          </p:nvPr>
        </p:nvSpPr>
        <p:spPr>
          <a:xfrm>
            <a:off x="1" y="268799"/>
            <a:ext cx="12191999"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A" sz="32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EXEMPLE 4 – ÉTAPES DU FORMATEUR</a:t>
            </a:r>
            <a:endParaRPr kumimoji="0" lang="fr-CA" sz="3200" b="0"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endParaRPr>
          </a:p>
        </p:txBody>
      </p:sp>
      <p:grpSp>
        <p:nvGrpSpPr>
          <p:cNvPr id="10" name="Groupe 9">
            <a:extLst>
              <a:ext uri="{FF2B5EF4-FFF2-40B4-BE49-F238E27FC236}">
                <a16:creationId xmlns:a16="http://schemas.microsoft.com/office/drawing/2014/main" id="{9D61DC27-0997-E9CD-FED0-8434E8E19D27}"/>
              </a:ext>
            </a:extLst>
          </p:cNvPr>
          <p:cNvGrpSpPr/>
          <p:nvPr>
            <p:custDataLst>
              <p:tags r:id="rId5"/>
            </p:custDataLst>
          </p:nvPr>
        </p:nvGrpSpPr>
        <p:grpSpPr>
          <a:xfrm>
            <a:off x="1566862" y="1543650"/>
            <a:ext cx="9058275" cy="4333275"/>
            <a:chOff x="1566862" y="1543650"/>
            <a:chExt cx="9058275" cy="4333275"/>
          </a:xfrm>
        </p:grpSpPr>
        <p:grpSp>
          <p:nvGrpSpPr>
            <p:cNvPr id="7" name="Groupe 6"/>
            <p:cNvGrpSpPr/>
            <p:nvPr/>
          </p:nvGrpSpPr>
          <p:grpSpPr>
            <a:xfrm>
              <a:off x="2531806" y="2133908"/>
              <a:ext cx="7128386" cy="3323302"/>
              <a:chOff x="2293970" y="2930498"/>
              <a:chExt cx="4368760" cy="1491365"/>
            </a:xfrm>
          </p:grpSpPr>
          <p:sp>
            <p:nvSpPr>
              <p:cNvPr id="22" name="Rectangle 21"/>
              <p:cNvSpPr/>
              <p:nvPr/>
            </p:nvSpPr>
            <p:spPr>
              <a:xfrm>
                <a:off x="2293970" y="2930498"/>
                <a:ext cx="809106" cy="51925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fr-CA" sz="1600">
                    <a:latin typeface="Overpass" pitchFamily="2" charset="0"/>
                  </a:rPr>
                  <a:t>Plan de formation</a:t>
                </a:r>
              </a:p>
            </p:txBody>
          </p:sp>
          <p:sp>
            <p:nvSpPr>
              <p:cNvPr id="23" name="Rectangle 22"/>
              <p:cNvSpPr/>
              <p:nvPr/>
            </p:nvSpPr>
            <p:spPr>
              <a:xfrm>
                <a:off x="3188840" y="2930498"/>
                <a:ext cx="809106" cy="5192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fr-CA" sz="1500">
                    <a:latin typeface="Overpass" pitchFamily="2" charset="0"/>
                  </a:rPr>
                  <a:t>Déroulement</a:t>
                </a:r>
              </a:p>
            </p:txBody>
          </p:sp>
          <p:sp>
            <p:nvSpPr>
              <p:cNvPr id="24" name="Rectangle 23"/>
              <p:cNvSpPr/>
              <p:nvPr/>
            </p:nvSpPr>
            <p:spPr>
              <a:xfrm>
                <a:off x="4078568" y="2930498"/>
                <a:ext cx="809106" cy="5192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fr-CA" sz="1500">
                    <a:latin typeface="Overpass" pitchFamily="2" charset="0"/>
                  </a:rPr>
                  <a:t>Matériel pédagogique</a:t>
                </a:r>
              </a:p>
            </p:txBody>
          </p:sp>
          <p:sp>
            <p:nvSpPr>
              <p:cNvPr id="25" name="Rectangle 24"/>
              <p:cNvSpPr/>
              <p:nvPr/>
            </p:nvSpPr>
            <p:spPr>
              <a:xfrm>
                <a:off x="4961325" y="2930498"/>
                <a:ext cx="809106" cy="5192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fr-CA" sz="1600">
                    <a:latin typeface="Overpass" pitchFamily="2" charset="0"/>
                  </a:rPr>
                  <a:t>Diffusion/</a:t>
                </a:r>
              </a:p>
              <a:p>
                <a:r>
                  <a:rPr lang="fr-CA" sz="1600">
                    <a:latin typeface="Overpass" pitchFamily="2" charset="0"/>
                  </a:rPr>
                  <a:t>Pilote</a:t>
                </a:r>
              </a:p>
            </p:txBody>
          </p:sp>
          <p:sp>
            <p:nvSpPr>
              <p:cNvPr id="26" name="Rectangle 25"/>
              <p:cNvSpPr/>
              <p:nvPr/>
            </p:nvSpPr>
            <p:spPr>
              <a:xfrm>
                <a:off x="5853624" y="2930498"/>
                <a:ext cx="809106" cy="5192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fr-CA" sz="1600">
                    <a:latin typeface="Overpass" pitchFamily="2" charset="0"/>
                  </a:rPr>
                  <a:t>Évaluation</a:t>
                </a:r>
              </a:p>
            </p:txBody>
          </p:sp>
          <p:sp>
            <p:nvSpPr>
              <p:cNvPr id="27" name="Rectangle 26"/>
              <p:cNvSpPr/>
              <p:nvPr/>
            </p:nvSpPr>
            <p:spPr>
              <a:xfrm>
                <a:off x="5843305" y="3902606"/>
                <a:ext cx="809106" cy="5192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fr-CA" sz="1500">
                    <a:latin typeface="Overpass" pitchFamily="2" charset="0"/>
                  </a:rPr>
                  <a:t>Déploiement</a:t>
                </a:r>
              </a:p>
            </p:txBody>
          </p:sp>
          <p:cxnSp>
            <p:nvCxnSpPr>
              <p:cNvPr id="28" name="Connecteur droit avec flèche 27"/>
              <p:cNvCxnSpPr>
                <a:stCxn id="22" idx="3"/>
                <a:endCxn id="23" idx="1"/>
              </p:cNvCxnSpPr>
              <p:nvPr/>
            </p:nvCxnSpPr>
            <p:spPr>
              <a:xfrm>
                <a:off x="3103076" y="3190126"/>
                <a:ext cx="85764"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9" name="Connecteur droit avec flèche 28"/>
              <p:cNvCxnSpPr>
                <a:stCxn id="23" idx="3"/>
                <a:endCxn id="24" idx="1"/>
              </p:cNvCxnSpPr>
              <p:nvPr/>
            </p:nvCxnSpPr>
            <p:spPr>
              <a:xfrm>
                <a:off x="3997947" y="3190126"/>
                <a:ext cx="80623"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0" name="Connecteur droit avec flèche 29"/>
              <p:cNvCxnSpPr>
                <a:stCxn id="24" idx="3"/>
                <a:endCxn id="25" idx="1"/>
              </p:cNvCxnSpPr>
              <p:nvPr/>
            </p:nvCxnSpPr>
            <p:spPr>
              <a:xfrm>
                <a:off x="4887675" y="3190126"/>
                <a:ext cx="73651"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1" name="Connecteur droit avec flèche 30"/>
              <p:cNvCxnSpPr>
                <a:stCxn id="25" idx="3"/>
                <a:endCxn id="26" idx="1"/>
              </p:cNvCxnSpPr>
              <p:nvPr/>
            </p:nvCxnSpPr>
            <p:spPr>
              <a:xfrm>
                <a:off x="5770431" y="3190126"/>
                <a:ext cx="83193"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2" name="Connecteur droit avec flèche 31"/>
              <p:cNvCxnSpPr>
                <a:stCxn id="26" idx="2"/>
              </p:cNvCxnSpPr>
              <p:nvPr/>
            </p:nvCxnSpPr>
            <p:spPr>
              <a:xfrm>
                <a:off x="6258177" y="3449755"/>
                <a:ext cx="0" cy="45285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3" name="ZoneTexte 32"/>
              <p:cNvSpPr txBox="1"/>
              <p:nvPr/>
            </p:nvSpPr>
            <p:spPr>
              <a:xfrm>
                <a:off x="3859336" y="3653382"/>
                <a:ext cx="1516100" cy="31767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fr-CA" sz="2000">
                    <a:latin typeface="Overpass" pitchFamily="2" charset="0"/>
                  </a:rPr>
                  <a:t>Amélioration continue</a:t>
                </a:r>
              </a:p>
            </p:txBody>
          </p:sp>
          <p:cxnSp>
            <p:nvCxnSpPr>
              <p:cNvPr id="34" name="Connecteur en angle 33"/>
              <p:cNvCxnSpPr/>
              <p:nvPr/>
            </p:nvCxnSpPr>
            <p:spPr>
              <a:xfrm flipV="1">
                <a:off x="2698522" y="3611626"/>
                <a:ext cx="3559655" cy="1037"/>
              </a:xfrm>
              <a:prstGeom prst="bentConnector3">
                <a:avLst>
                  <a:gd name="adj1" fmla="val 50000"/>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Connecteur droit avec flèche 34"/>
              <p:cNvCxnSpPr>
                <a:endCxn id="23" idx="2"/>
              </p:cNvCxnSpPr>
              <p:nvPr/>
            </p:nvCxnSpPr>
            <p:spPr>
              <a:xfrm flipV="1">
                <a:off x="3593393" y="3449756"/>
                <a:ext cx="1" cy="16290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6" name="Connecteur droit avec flèche 35"/>
              <p:cNvCxnSpPr/>
              <p:nvPr/>
            </p:nvCxnSpPr>
            <p:spPr>
              <a:xfrm flipV="1">
                <a:off x="4486773" y="3439955"/>
                <a:ext cx="1" cy="172709"/>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7" name="Connecteur droit avec flèche 36"/>
              <p:cNvCxnSpPr>
                <a:stCxn id="22" idx="2"/>
              </p:cNvCxnSpPr>
              <p:nvPr/>
            </p:nvCxnSpPr>
            <p:spPr>
              <a:xfrm flipH="1">
                <a:off x="2698523" y="3449756"/>
                <a:ext cx="1" cy="162908"/>
              </a:xfrm>
              <a:prstGeom prst="straightConnector1">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38" name="Connecteur droit avec flèche 37"/>
              <p:cNvCxnSpPr>
                <a:endCxn id="25" idx="2"/>
              </p:cNvCxnSpPr>
              <p:nvPr/>
            </p:nvCxnSpPr>
            <p:spPr>
              <a:xfrm flipV="1">
                <a:off x="5365878" y="3449755"/>
                <a:ext cx="0" cy="16187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4FCE2730-6F7C-55AE-2254-7A6F18099B89}"/>
                </a:ext>
              </a:extLst>
            </p:cNvPr>
            <p:cNvSpPr/>
            <p:nvPr/>
          </p:nvSpPr>
          <p:spPr>
            <a:xfrm>
              <a:off x="1566862" y="1543650"/>
              <a:ext cx="9058275" cy="4333275"/>
            </a:xfrm>
            <a:prstGeom prst="rect">
              <a:avLst/>
            </a:prstGeom>
            <a:noFill/>
            <a:ln w="19050">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custDataLst>
      <p:tags r:id="rId1"/>
    </p:custDataLst>
    <p:extLst>
      <p:ext uri="{BB962C8B-B14F-4D97-AF65-F5344CB8AC3E}">
        <p14:creationId xmlns:p14="http://schemas.microsoft.com/office/powerpoint/2010/main" val="27607922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1DFD51A9-1C8A-311B-CEB2-E4DC7E3656E5}"/>
              </a:ext>
            </a:extLst>
          </p:cNvPr>
          <p:cNvGrpSpPr/>
          <p:nvPr>
            <p:custDataLst>
              <p:tags r:id="rId2"/>
            </p:custDataLst>
          </p:nvPr>
        </p:nvGrpSpPr>
        <p:grpSpPr>
          <a:xfrm>
            <a:off x="2261146" y="1717349"/>
            <a:ext cx="7529204" cy="4452585"/>
            <a:chOff x="638604" y="1410009"/>
            <a:chExt cx="9148968" cy="5410472"/>
          </a:xfrm>
        </p:grpSpPr>
        <p:sp>
          <p:nvSpPr>
            <p:cNvPr id="29" name="Ellipse 28"/>
            <p:cNvSpPr/>
            <p:nvPr/>
          </p:nvSpPr>
          <p:spPr>
            <a:xfrm>
              <a:off x="1498702" y="1947490"/>
              <a:ext cx="4383738" cy="2320272"/>
            </a:xfrm>
            <a:prstGeom prst="ellipse">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Overpass" pitchFamily="2" charset="0"/>
              </a:endParaRPr>
            </a:p>
          </p:txBody>
        </p:sp>
        <p:sp>
          <p:nvSpPr>
            <p:cNvPr id="7" name="Rectangle 6"/>
            <p:cNvSpPr/>
            <p:nvPr/>
          </p:nvSpPr>
          <p:spPr>
            <a:xfrm>
              <a:off x="850179" y="1475913"/>
              <a:ext cx="1182683" cy="92312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CA" sz="1400">
                  <a:latin typeface="Overpass" pitchFamily="2" charset="0"/>
                </a:rPr>
                <a:t>Analyse</a:t>
              </a:r>
            </a:p>
          </p:txBody>
        </p:sp>
        <p:sp>
          <p:nvSpPr>
            <p:cNvPr id="9" name="Rectangle 8"/>
            <p:cNvSpPr/>
            <p:nvPr/>
          </p:nvSpPr>
          <p:spPr>
            <a:xfrm>
              <a:off x="1441520" y="2649187"/>
              <a:ext cx="1182683" cy="9231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a:latin typeface="Overpass" pitchFamily="2" charset="0"/>
                </a:rPr>
                <a:t>Conception</a:t>
              </a:r>
            </a:p>
          </p:txBody>
        </p:sp>
        <p:sp>
          <p:nvSpPr>
            <p:cNvPr id="10" name="Rectangle 9"/>
            <p:cNvSpPr/>
            <p:nvPr/>
          </p:nvSpPr>
          <p:spPr>
            <a:xfrm>
              <a:off x="4190256" y="2648146"/>
              <a:ext cx="1289258" cy="9231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err="1">
                  <a:latin typeface="Overpass" pitchFamily="2" charset="0"/>
                </a:rPr>
                <a:t>Pré-production</a:t>
              </a:r>
              <a:endParaRPr lang="fr-CA" sz="1200">
                <a:latin typeface="Overpass" pitchFamily="2" charset="0"/>
              </a:endParaRPr>
            </a:p>
          </p:txBody>
        </p:sp>
        <p:sp>
          <p:nvSpPr>
            <p:cNvPr id="11" name="Rectangle 10"/>
            <p:cNvSpPr/>
            <p:nvPr/>
          </p:nvSpPr>
          <p:spPr>
            <a:xfrm>
              <a:off x="5734265" y="2648146"/>
              <a:ext cx="1182683" cy="9231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a:latin typeface="Overpass" pitchFamily="2" charset="0"/>
                </a:rPr>
                <a:t>Production</a:t>
              </a:r>
            </a:p>
          </p:txBody>
        </p:sp>
        <p:sp>
          <p:nvSpPr>
            <p:cNvPr id="13" name="Rectangle 12"/>
            <p:cNvSpPr/>
            <p:nvPr/>
          </p:nvSpPr>
          <p:spPr>
            <a:xfrm>
              <a:off x="7171699" y="2648146"/>
              <a:ext cx="1182683" cy="9231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a:latin typeface="Overpass" pitchFamily="2" charset="0"/>
                </a:rPr>
                <a:t>Validation</a:t>
              </a:r>
            </a:p>
          </p:txBody>
        </p:sp>
        <p:sp>
          <p:nvSpPr>
            <p:cNvPr id="14" name="Rectangle 13"/>
            <p:cNvSpPr/>
            <p:nvPr/>
          </p:nvSpPr>
          <p:spPr>
            <a:xfrm>
              <a:off x="8564045" y="2648146"/>
              <a:ext cx="1182683" cy="9231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a:latin typeface="Overpass" pitchFamily="2" charset="0"/>
                </a:rPr>
                <a:t>Publication/diffusion</a:t>
              </a:r>
            </a:p>
          </p:txBody>
        </p:sp>
        <p:cxnSp>
          <p:nvCxnSpPr>
            <p:cNvPr id="18" name="Connecteur droit avec flèche 17"/>
            <p:cNvCxnSpPr>
              <a:endCxn id="9" idx="1"/>
            </p:cNvCxnSpPr>
            <p:nvPr/>
          </p:nvCxnSpPr>
          <p:spPr>
            <a:xfrm>
              <a:off x="1129097" y="2400079"/>
              <a:ext cx="312423" cy="71067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5" name="Connecteur droit avec flèche 24"/>
            <p:cNvCxnSpPr>
              <a:stCxn id="10" idx="3"/>
              <a:endCxn id="11" idx="1"/>
            </p:cNvCxnSpPr>
            <p:nvPr/>
          </p:nvCxnSpPr>
          <p:spPr>
            <a:xfrm>
              <a:off x="5479514" y="3109708"/>
              <a:ext cx="254750"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8" name="Connecteur droit avec flèche 27"/>
            <p:cNvCxnSpPr>
              <a:stCxn id="11" idx="3"/>
              <a:endCxn id="13" idx="1"/>
            </p:cNvCxnSpPr>
            <p:nvPr/>
          </p:nvCxnSpPr>
          <p:spPr>
            <a:xfrm>
              <a:off x="6916948" y="3109708"/>
              <a:ext cx="254751"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4" name="Connecteur droit avec flèche 33"/>
            <p:cNvCxnSpPr>
              <a:cxnSpLocks/>
            </p:cNvCxnSpPr>
            <p:nvPr/>
          </p:nvCxnSpPr>
          <p:spPr>
            <a:xfrm flipH="1">
              <a:off x="9154010" y="3571270"/>
              <a:ext cx="1376" cy="81817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81" name="ZoneTexte 80"/>
            <p:cNvSpPr txBox="1"/>
            <p:nvPr/>
          </p:nvSpPr>
          <p:spPr>
            <a:xfrm>
              <a:off x="3000727" y="4886643"/>
              <a:ext cx="3365343" cy="373989"/>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fr-CA" sz="1400">
                  <a:latin typeface="Overpass" pitchFamily="2" charset="0"/>
                </a:rPr>
                <a:t>Amélioration continue</a:t>
              </a:r>
            </a:p>
          </p:txBody>
        </p:sp>
        <p:cxnSp>
          <p:nvCxnSpPr>
            <p:cNvPr id="78" name="Connecteur en angle 77"/>
            <p:cNvCxnSpPr/>
            <p:nvPr/>
          </p:nvCxnSpPr>
          <p:spPr>
            <a:xfrm>
              <a:off x="1873972" y="4886644"/>
              <a:ext cx="6716644" cy="5449"/>
            </a:xfrm>
            <a:prstGeom prst="bentConnector3">
              <a:avLst>
                <a:gd name="adj1" fmla="val 50000"/>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Connecteur droit avec flèche 86"/>
            <p:cNvCxnSpPr/>
            <p:nvPr/>
          </p:nvCxnSpPr>
          <p:spPr>
            <a:xfrm flipV="1">
              <a:off x="1872273" y="4389441"/>
              <a:ext cx="0" cy="48354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5" name="Connecteur droit avec flèche 34"/>
            <p:cNvCxnSpPr/>
            <p:nvPr/>
          </p:nvCxnSpPr>
          <p:spPr>
            <a:xfrm>
              <a:off x="8335866" y="3109708"/>
              <a:ext cx="254751"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7" name="Rectangle 36"/>
            <p:cNvSpPr/>
            <p:nvPr/>
          </p:nvSpPr>
          <p:spPr>
            <a:xfrm>
              <a:off x="2882409" y="2649187"/>
              <a:ext cx="1307847" cy="9231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a:latin typeface="Overpass" pitchFamily="2" charset="0"/>
                </a:rPr>
                <a:t>Contenu</a:t>
              </a:r>
            </a:p>
          </p:txBody>
        </p:sp>
        <p:cxnSp>
          <p:nvCxnSpPr>
            <p:cNvPr id="40" name="Connecteur droit avec flèche 39"/>
            <p:cNvCxnSpPr/>
            <p:nvPr/>
          </p:nvCxnSpPr>
          <p:spPr>
            <a:xfrm flipV="1">
              <a:off x="2626762" y="3107627"/>
              <a:ext cx="231739" cy="104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0" name="Flèche courbée vers le bas 29"/>
            <p:cNvSpPr/>
            <p:nvPr/>
          </p:nvSpPr>
          <p:spPr>
            <a:xfrm>
              <a:off x="2024563" y="2093648"/>
              <a:ext cx="3356811" cy="479066"/>
            </a:xfrm>
            <a:prstGeom prst="curvedDown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latin typeface="Overpass" pitchFamily="2" charset="0"/>
              </a:endParaRPr>
            </a:p>
          </p:txBody>
        </p:sp>
        <p:sp>
          <p:nvSpPr>
            <p:cNvPr id="43" name="Flèche courbée vers le bas 42"/>
            <p:cNvSpPr/>
            <p:nvPr/>
          </p:nvSpPr>
          <p:spPr>
            <a:xfrm rot="10800000">
              <a:off x="1996240" y="3643579"/>
              <a:ext cx="3356811" cy="479066"/>
            </a:xfrm>
            <a:prstGeom prst="curvedDown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latin typeface="Overpass" pitchFamily="2" charset="0"/>
              </a:endParaRPr>
            </a:p>
          </p:txBody>
        </p:sp>
        <p:cxnSp>
          <p:nvCxnSpPr>
            <p:cNvPr id="47" name="Connecteur droit avec flèche 46"/>
            <p:cNvCxnSpPr/>
            <p:nvPr/>
          </p:nvCxnSpPr>
          <p:spPr>
            <a:xfrm flipV="1">
              <a:off x="3443527" y="4408546"/>
              <a:ext cx="0" cy="48354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48" name="Connecteur droit avec flèche 47"/>
            <p:cNvCxnSpPr/>
            <p:nvPr/>
          </p:nvCxnSpPr>
          <p:spPr>
            <a:xfrm flipV="1">
              <a:off x="4888171" y="4403097"/>
              <a:ext cx="0" cy="48354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49" name="Connecteur droit avec flèche 48"/>
            <p:cNvCxnSpPr/>
            <p:nvPr/>
          </p:nvCxnSpPr>
          <p:spPr>
            <a:xfrm flipV="1">
              <a:off x="6366070" y="4408546"/>
              <a:ext cx="0" cy="48354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50" name="Rectangle 49"/>
            <p:cNvSpPr/>
            <p:nvPr/>
          </p:nvSpPr>
          <p:spPr>
            <a:xfrm>
              <a:off x="8562669" y="4389440"/>
              <a:ext cx="1182683" cy="9231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a:latin typeface="Overpass" pitchFamily="2" charset="0"/>
                </a:rPr>
                <a:t>Évaluation/pilote</a:t>
              </a:r>
            </a:p>
            <a:p>
              <a:pPr algn="ctr"/>
              <a:r>
                <a:rPr lang="fr-CA" sz="1200">
                  <a:latin typeface="Overpass" pitchFamily="2" charset="0"/>
                </a:rPr>
                <a:t>Post-Mortem</a:t>
              </a:r>
            </a:p>
          </p:txBody>
        </p:sp>
        <p:sp>
          <p:nvSpPr>
            <p:cNvPr id="42" name="ZoneTexte 41"/>
            <p:cNvSpPr txBox="1"/>
            <p:nvPr/>
          </p:nvSpPr>
          <p:spPr>
            <a:xfrm>
              <a:off x="638604" y="5426797"/>
              <a:ext cx="1031583" cy="486186"/>
            </a:xfrm>
            <a:prstGeom prst="rect">
              <a:avLst/>
            </a:prstGeom>
          </p:spPr>
          <p:txBody>
            <a:bodyPr wrap="square" rtlCol="0">
              <a:spAutoFit/>
            </a:bodyPr>
            <a:lstStyle/>
            <a:p>
              <a:r>
                <a:rPr lang="fr-CA" sz="1000">
                  <a:latin typeface="Overpass" pitchFamily="2" charset="0"/>
                </a:rPr>
                <a:t>Plan de formation</a:t>
              </a:r>
            </a:p>
          </p:txBody>
        </p:sp>
        <p:sp>
          <p:nvSpPr>
            <p:cNvPr id="55" name="ZoneTexte 54"/>
            <p:cNvSpPr txBox="1"/>
            <p:nvPr/>
          </p:nvSpPr>
          <p:spPr>
            <a:xfrm>
              <a:off x="1587167" y="5406608"/>
              <a:ext cx="1134038" cy="486186"/>
            </a:xfrm>
            <a:prstGeom prst="rect">
              <a:avLst/>
            </a:prstGeom>
          </p:spPr>
          <p:txBody>
            <a:bodyPr wrap="square" rtlCol="0">
              <a:spAutoFit/>
            </a:bodyPr>
            <a:lstStyle/>
            <a:p>
              <a:r>
                <a:rPr lang="fr-CA" sz="1000">
                  <a:latin typeface="Overpass" pitchFamily="2" charset="0"/>
                </a:rPr>
                <a:t>Devis de conception</a:t>
              </a:r>
            </a:p>
          </p:txBody>
        </p:sp>
        <p:sp>
          <p:nvSpPr>
            <p:cNvPr id="57" name="ZoneTexte 56"/>
            <p:cNvSpPr txBox="1"/>
            <p:nvPr/>
          </p:nvSpPr>
          <p:spPr>
            <a:xfrm>
              <a:off x="2985137" y="5399324"/>
              <a:ext cx="1059984" cy="673180"/>
            </a:xfrm>
            <a:prstGeom prst="rect">
              <a:avLst/>
            </a:prstGeom>
          </p:spPr>
          <p:txBody>
            <a:bodyPr wrap="square" rtlCol="0">
              <a:spAutoFit/>
            </a:bodyPr>
            <a:lstStyle/>
            <a:p>
              <a:r>
                <a:rPr lang="fr-CA" sz="1000">
                  <a:latin typeface="Overpass" pitchFamily="2" charset="0"/>
                </a:rPr>
                <a:t>Documents de contenu, références</a:t>
              </a:r>
            </a:p>
          </p:txBody>
        </p:sp>
        <p:sp>
          <p:nvSpPr>
            <p:cNvPr id="58" name="ZoneTexte 57"/>
            <p:cNvSpPr txBox="1"/>
            <p:nvPr/>
          </p:nvSpPr>
          <p:spPr>
            <a:xfrm>
              <a:off x="4296831" y="5394890"/>
              <a:ext cx="1228127" cy="860174"/>
            </a:xfrm>
            <a:prstGeom prst="rect">
              <a:avLst/>
            </a:prstGeom>
          </p:spPr>
          <p:txBody>
            <a:bodyPr wrap="square" rtlCol="0">
              <a:spAutoFit/>
            </a:bodyPr>
            <a:lstStyle/>
            <a:p>
              <a:r>
                <a:rPr lang="fr-CA" sz="1000">
                  <a:latin typeface="Overpass" pitchFamily="2" charset="0"/>
                </a:rPr>
                <a:t>Scénarimages</a:t>
              </a:r>
            </a:p>
            <a:p>
              <a:r>
                <a:rPr lang="fr-CA" sz="1000">
                  <a:latin typeface="Overpass" pitchFamily="2" charset="0"/>
                </a:rPr>
                <a:t>Calendrier</a:t>
              </a:r>
            </a:p>
            <a:p>
              <a:r>
                <a:rPr lang="fr-CA" sz="1000">
                  <a:latin typeface="Overpass" pitchFamily="2" charset="0"/>
                </a:rPr>
                <a:t>Site de formation</a:t>
              </a:r>
            </a:p>
          </p:txBody>
        </p:sp>
        <p:sp>
          <p:nvSpPr>
            <p:cNvPr id="59" name="ZoneTexte 58"/>
            <p:cNvSpPr txBox="1"/>
            <p:nvPr/>
          </p:nvSpPr>
          <p:spPr>
            <a:xfrm>
              <a:off x="5894107" y="5399324"/>
              <a:ext cx="1289257" cy="1421157"/>
            </a:xfrm>
            <a:prstGeom prst="rect">
              <a:avLst/>
            </a:prstGeom>
          </p:spPr>
          <p:txBody>
            <a:bodyPr wrap="square" rtlCol="0">
              <a:spAutoFit/>
            </a:bodyPr>
            <a:lstStyle/>
            <a:p>
              <a:r>
                <a:rPr lang="fr-CA" sz="1000">
                  <a:latin typeface="Overpass" pitchFamily="2" charset="0"/>
                </a:rPr>
                <a:t>Tournage</a:t>
              </a:r>
            </a:p>
            <a:p>
              <a:r>
                <a:rPr lang="fr-CA" sz="1000">
                  <a:latin typeface="Overpass" pitchFamily="2" charset="0"/>
                </a:rPr>
                <a:t>Montage</a:t>
              </a:r>
            </a:p>
            <a:p>
              <a:r>
                <a:rPr lang="fr-CA" sz="1000">
                  <a:latin typeface="Overpass" pitchFamily="2" charset="0"/>
                </a:rPr>
                <a:t>Infographie</a:t>
              </a:r>
            </a:p>
            <a:p>
              <a:r>
                <a:rPr lang="fr-CA" sz="1000">
                  <a:latin typeface="Overpass" pitchFamily="2" charset="0"/>
                </a:rPr>
                <a:t>Storyline</a:t>
              </a:r>
            </a:p>
            <a:p>
              <a:r>
                <a:rPr lang="fr-CA" sz="1000">
                  <a:latin typeface="Overpass" pitchFamily="2" charset="0"/>
                </a:rPr>
                <a:t>Animation</a:t>
              </a:r>
            </a:p>
            <a:p>
              <a:r>
                <a:rPr lang="fr-CA" sz="1000">
                  <a:latin typeface="Overpass" pitchFamily="2" charset="0"/>
                </a:rPr>
                <a:t>Intégration site</a:t>
              </a:r>
            </a:p>
            <a:p>
              <a:r>
                <a:rPr lang="fr-CA" sz="1000">
                  <a:latin typeface="Overpass" pitchFamily="2" charset="0"/>
                </a:rPr>
                <a:t>Etc.</a:t>
              </a:r>
            </a:p>
          </p:txBody>
        </p:sp>
        <p:sp>
          <p:nvSpPr>
            <p:cNvPr id="60" name="ZoneTexte 59"/>
            <p:cNvSpPr txBox="1"/>
            <p:nvPr/>
          </p:nvSpPr>
          <p:spPr>
            <a:xfrm>
              <a:off x="8498315" y="5426797"/>
              <a:ext cx="1289257" cy="860174"/>
            </a:xfrm>
            <a:prstGeom prst="rect">
              <a:avLst/>
            </a:prstGeom>
          </p:spPr>
          <p:txBody>
            <a:bodyPr wrap="square" rtlCol="0">
              <a:spAutoFit/>
            </a:bodyPr>
            <a:lstStyle/>
            <a:p>
              <a:r>
                <a:rPr lang="fr-CA" sz="1000">
                  <a:latin typeface="Overpass" pitchFamily="2" charset="0"/>
                </a:rPr>
                <a:t>Grille d’évaluation</a:t>
              </a:r>
            </a:p>
            <a:p>
              <a:r>
                <a:rPr lang="fr-CA" sz="1000">
                  <a:latin typeface="Overpass" pitchFamily="2" charset="0"/>
                </a:rPr>
                <a:t>Post-Mortem / bilan</a:t>
              </a:r>
            </a:p>
          </p:txBody>
        </p:sp>
        <p:sp>
          <p:nvSpPr>
            <p:cNvPr id="52" name="ZoneTexte 51"/>
            <p:cNvSpPr txBox="1"/>
            <p:nvPr/>
          </p:nvSpPr>
          <p:spPr>
            <a:xfrm>
              <a:off x="5126198" y="1410009"/>
              <a:ext cx="797526" cy="369332"/>
            </a:xfrm>
            <a:prstGeom prst="rect">
              <a:avLst/>
            </a:prstGeom>
          </p:spPr>
          <p:txBody>
            <a:bodyPr wrap="none" rtlCol="0">
              <a:spAutoFit/>
            </a:bodyPr>
            <a:lstStyle/>
            <a:p>
              <a:r>
                <a:rPr lang="fr-CA" b="1"/>
                <a:t>JALON</a:t>
              </a:r>
            </a:p>
          </p:txBody>
        </p:sp>
        <p:sp>
          <p:nvSpPr>
            <p:cNvPr id="36" name="ZoneTexte 35"/>
            <p:cNvSpPr txBox="1"/>
            <p:nvPr/>
          </p:nvSpPr>
          <p:spPr>
            <a:xfrm>
              <a:off x="7291509" y="5426797"/>
              <a:ext cx="1239111" cy="486186"/>
            </a:xfrm>
            <a:prstGeom prst="rect">
              <a:avLst/>
            </a:prstGeom>
          </p:spPr>
          <p:txBody>
            <a:bodyPr wrap="square" rtlCol="0">
              <a:spAutoFit/>
            </a:bodyPr>
            <a:lstStyle/>
            <a:p>
              <a:r>
                <a:rPr lang="fr-CA" sz="1000">
                  <a:latin typeface="Overpass" pitchFamily="2" charset="0"/>
                </a:rPr>
                <a:t>Grille de correction</a:t>
              </a:r>
            </a:p>
          </p:txBody>
        </p:sp>
      </p:grpSp>
      <p:sp>
        <p:nvSpPr>
          <p:cNvPr id="2" name="Rectangle 1">
            <a:extLst>
              <a:ext uri="{FF2B5EF4-FFF2-40B4-BE49-F238E27FC236}">
                <a16:creationId xmlns:a16="http://schemas.microsoft.com/office/drawing/2014/main" id="{34A132D6-5BDE-C545-0A07-375815B6AC19}"/>
              </a:ext>
            </a:extLst>
          </p:cNvPr>
          <p:cNvSpPr/>
          <p:nvPr>
            <p:custDataLst>
              <p:tags r:id="rId3"/>
            </p:custDataLst>
          </p:nvPr>
        </p:nvSpPr>
        <p:spPr>
          <a:xfrm>
            <a:off x="0" y="0"/>
            <a:ext cx="12192000" cy="1079000"/>
          </a:xfrm>
          <a:prstGeom prst="rect">
            <a:avLst/>
          </a:prstGeom>
          <a:solidFill>
            <a:srgbClr val="51515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CB284327-E8A3-1428-BCC8-729B28256827}"/>
              </a:ext>
            </a:extLst>
          </p:cNvPr>
          <p:cNvPicPr>
            <a:picLocks noChangeAspect="1"/>
          </p:cNvPicPr>
          <p:nvPr>
            <p:custDataLst>
              <p:tags r:id="rId4"/>
            </p:custDataLst>
          </p:nvPr>
        </p:nvPicPr>
        <p:blipFill>
          <a:blip r:embed="rId9"/>
          <a:stretch>
            <a:fillRect/>
          </a:stretch>
        </p:blipFill>
        <p:spPr>
          <a:xfrm>
            <a:off x="10471552" y="6067424"/>
            <a:ext cx="1365139" cy="561365"/>
          </a:xfrm>
          <a:prstGeom prst="rect">
            <a:avLst/>
          </a:prstGeom>
        </p:spPr>
      </p:pic>
      <p:sp>
        <p:nvSpPr>
          <p:cNvPr id="5" name="Titre 1">
            <a:extLst>
              <a:ext uri="{FF2B5EF4-FFF2-40B4-BE49-F238E27FC236}">
                <a16:creationId xmlns:a16="http://schemas.microsoft.com/office/drawing/2014/main" id="{786FF915-B059-E0DB-D42E-8C90E091218E}"/>
              </a:ext>
            </a:extLst>
          </p:cNvPr>
          <p:cNvSpPr txBox="1">
            <a:spLocks/>
          </p:cNvSpPr>
          <p:nvPr>
            <p:custDataLst>
              <p:tags r:id="rId5"/>
            </p:custDataLst>
          </p:nvPr>
        </p:nvSpPr>
        <p:spPr>
          <a:xfrm>
            <a:off x="1" y="268799"/>
            <a:ext cx="12191999" cy="823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A" sz="32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EXEMPLE 5 – HYBRIDE (ÉBAUCHE)</a:t>
            </a:r>
            <a:endParaRPr kumimoji="0" lang="fr-CA" sz="3200" b="0"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endParaRPr>
          </a:p>
        </p:txBody>
      </p:sp>
      <p:cxnSp>
        <p:nvCxnSpPr>
          <p:cNvPr id="45" name="Connecteur droit 44"/>
          <p:cNvCxnSpPr>
            <a:cxnSpLocks/>
          </p:cNvCxnSpPr>
          <p:nvPr>
            <p:custDataLst>
              <p:tags r:id="rId6"/>
            </p:custDataLst>
          </p:nvPr>
        </p:nvCxnSpPr>
        <p:spPr>
          <a:xfrm>
            <a:off x="6349829" y="2170480"/>
            <a:ext cx="0" cy="4317983"/>
          </a:xfrm>
          <a:prstGeom prst="line">
            <a:avLst/>
          </a:prstGeom>
          <a:ln w="57150"/>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31664961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C72ED986-7093-4377-89B0-524D2683901A}"/>
              </a:ext>
            </a:extLst>
          </p:cNvPr>
          <p:cNvSpPr/>
          <p:nvPr>
            <p:custDataLst>
              <p:tags r:id="rId2"/>
            </p:custDataLst>
          </p:nvPr>
        </p:nvSpPr>
        <p:spPr>
          <a:xfrm>
            <a:off x="8713226" y="1151342"/>
            <a:ext cx="1087970" cy="4978826"/>
          </a:xfrm>
          <a:prstGeom prst="rect">
            <a:avLst/>
          </a:prstGeom>
          <a:solidFill>
            <a:srgbClr val="E7E4D5"/>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fr-CA" sz="1203" b="1">
                <a:solidFill>
                  <a:schemeClr val="tx1">
                    <a:lumMod val="75000"/>
                    <a:lumOff val="25000"/>
                  </a:schemeClr>
                </a:solidFill>
              </a:rPr>
              <a:t>Livraison</a:t>
            </a:r>
            <a:endParaRPr lang="fr-CA" sz="1203" b="1"/>
          </a:p>
        </p:txBody>
      </p:sp>
      <p:sp>
        <p:nvSpPr>
          <p:cNvPr id="93" name="Rectangle 92">
            <a:extLst>
              <a:ext uri="{FF2B5EF4-FFF2-40B4-BE49-F238E27FC236}">
                <a16:creationId xmlns:a16="http://schemas.microsoft.com/office/drawing/2014/main" id="{B499CDBD-C7AB-43DF-BC01-D64952356F1E}"/>
              </a:ext>
            </a:extLst>
          </p:cNvPr>
          <p:cNvSpPr/>
          <p:nvPr>
            <p:custDataLst>
              <p:tags r:id="rId3"/>
            </p:custDataLst>
          </p:nvPr>
        </p:nvSpPr>
        <p:spPr>
          <a:xfrm>
            <a:off x="9801195" y="1151342"/>
            <a:ext cx="1929956" cy="4978826"/>
          </a:xfrm>
          <a:prstGeom prst="rect">
            <a:avLst/>
          </a:prstGeom>
          <a:solidFill>
            <a:schemeClr val="bg2"/>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fr-CA" sz="1203" b="1">
                <a:solidFill>
                  <a:schemeClr val="tx1">
                    <a:lumMod val="75000"/>
                    <a:lumOff val="25000"/>
                  </a:schemeClr>
                </a:solidFill>
              </a:rPr>
              <a:t>Diffusion</a:t>
            </a:r>
            <a:endParaRPr lang="fr-CA" sz="1203" b="1"/>
          </a:p>
        </p:txBody>
      </p:sp>
      <p:sp>
        <p:nvSpPr>
          <p:cNvPr id="87" name="Rectangle 86">
            <a:extLst>
              <a:ext uri="{FF2B5EF4-FFF2-40B4-BE49-F238E27FC236}">
                <a16:creationId xmlns:a16="http://schemas.microsoft.com/office/drawing/2014/main" id="{D185181A-4AF0-4954-A303-E9CC2316D148}"/>
              </a:ext>
            </a:extLst>
          </p:cNvPr>
          <p:cNvSpPr/>
          <p:nvPr>
            <p:custDataLst>
              <p:tags r:id="rId4"/>
            </p:custDataLst>
          </p:nvPr>
        </p:nvSpPr>
        <p:spPr>
          <a:xfrm>
            <a:off x="7516394" y="1151342"/>
            <a:ext cx="1206432" cy="4978826"/>
          </a:xfrm>
          <a:prstGeom prst="rect">
            <a:avLst/>
          </a:prstGeom>
          <a:solidFill>
            <a:schemeClr val="bg2"/>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fr-CA" sz="1203" b="1">
                <a:solidFill>
                  <a:schemeClr val="tx1">
                    <a:lumMod val="75000"/>
                    <a:lumOff val="25000"/>
                  </a:schemeClr>
                </a:solidFill>
              </a:rPr>
              <a:t>Production</a:t>
            </a:r>
            <a:endParaRPr lang="fr-CA" sz="1203" b="1"/>
          </a:p>
        </p:txBody>
      </p:sp>
      <p:sp>
        <p:nvSpPr>
          <p:cNvPr id="84" name="Rectangle 83">
            <a:extLst>
              <a:ext uri="{FF2B5EF4-FFF2-40B4-BE49-F238E27FC236}">
                <a16:creationId xmlns:a16="http://schemas.microsoft.com/office/drawing/2014/main" id="{4735CC72-40DA-41E2-B4E7-804CFCF3B74A}"/>
              </a:ext>
            </a:extLst>
          </p:cNvPr>
          <p:cNvSpPr/>
          <p:nvPr>
            <p:custDataLst>
              <p:tags r:id="rId5"/>
            </p:custDataLst>
          </p:nvPr>
        </p:nvSpPr>
        <p:spPr>
          <a:xfrm>
            <a:off x="5618364" y="1151342"/>
            <a:ext cx="1898033" cy="4978826"/>
          </a:xfrm>
          <a:prstGeom prst="rect">
            <a:avLst/>
          </a:prstGeom>
          <a:solidFill>
            <a:srgbClr val="E7E4D5"/>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fr-CA" sz="1203" b="1">
                <a:solidFill>
                  <a:schemeClr val="tx1">
                    <a:lumMod val="75000"/>
                    <a:lumOff val="25000"/>
                  </a:schemeClr>
                </a:solidFill>
              </a:rPr>
              <a:t>Conception</a:t>
            </a:r>
            <a:endParaRPr lang="fr-CA" sz="1203" b="1"/>
          </a:p>
        </p:txBody>
      </p:sp>
      <p:sp>
        <p:nvSpPr>
          <p:cNvPr id="2" name="Rectangle 1">
            <a:extLst>
              <a:ext uri="{FF2B5EF4-FFF2-40B4-BE49-F238E27FC236}">
                <a16:creationId xmlns:a16="http://schemas.microsoft.com/office/drawing/2014/main" id="{81A8A796-CA5C-44B2-84A8-78BE4901943C}"/>
              </a:ext>
            </a:extLst>
          </p:cNvPr>
          <p:cNvSpPr/>
          <p:nvPr>
            <p:custDataLst>
              <p:tags r:id="rId6"/>
            </p:custDataLst>
          </p:nvPr>
        </p:nvSpPr>
        <p:spPr>
          <a:xfrm>
            <a:off x="2790545" y="1151342"/>
            <a:ext cx="2827817" cy="4978826"/>
          </a:xfrm>
          <a:prstGeom prst="rect">
            <a:avLst/>
          </a:prstGeom>
          <a:solidFill>
            <a:schemeClr val="bg2"/>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fr-CA" sz="1203" b="1">
                <a:solidFill>
                  <a:schemeClr val="tx1">
                    <a:lumMod val="75000"/>
                    <a:lumOff val="25000"/>
                  </a:schemeClr>
                </a:solidFill>
              </a:rPr>
              <a:t>Planification</a:t>
            </a:r>
            <a:endParaRPr lang="fr-CA" sz="1203" b="1"/>
          </a:p>
        </p:txBody>
      </p:sp>
      <p:sp>
        <p:nvSpPr>
          <p:cNvPr id="17" name="Rectangle 16"/>
          <p:cNvSpPr/>
          <p:nvPr>
            <p:custDataLst>
              <p:tags r:id="rId7"/>
            </p:custDataLst>
          </p:nvPr>
        </p:nvSpPr>
        <p:spPr>
          <a:xfrm>
            <a:off x="2869613" y="2737096"/>
            <a:ext cx="4544822" cy="130584"/>
          </a:xfrm>
          <a:prstGeom prst="rect">
            <a:avLst/>
          </a:prstGeom>
          <a:solidFill>
            <a:srgbClr val="4F4F5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123" tIns="30561" rIns="61123" bIns="30561" numCol="1" spcCol="0" rtlCol="0" fromWordArt="0" anchor="ctr" anchorCtr="0" forceAA="0" compatLnSpc="1">
            <a:prstTxWarp prst="textNoShape">
              <a:avLst/>
            </a:prstTxWarp>
            <a:noAutofit/>
          </a:bodyPr>
          <a:lstStyle/>
          <a:p>
            <a:r>
              <a:rPr lang="fr-CA" sz="668"/>
              <a:t>Expert de contenu</a:t>
            </a:r>
          </a:p>
        </p:txBody>
      </p:sp>
      <p:sp>
        <p:nvSpPr>
          <p:cNvPr id="122" name="Rectangle 121"/>
          <p:cNvSpPr/>
          <p:nvPr>
            <p:custDataLst>
              <p:tags r:id="rId8"/>
            </p:custDataLst>
          </p:nvPr>
        </p:nvSpPr>
        <p:spPr>
          <a:xfrm>
            <a:off x="2869614" y="2889765"/>
            <a:ext cx="7839674" cy="130584"/>
          </a:xfrm>
          <a:prstGeom prst="rect">
            <a:avLst/>
          </a:prstGeom>
          <a:solidFill>
            <a:srgbClr val="4F4F5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123" tIns="30561" rIns="61123" bIns="30561" numCol="1" spcCol="0" rtlCol="0" fromWordArt="0" anchor="ctr" anchorCtr="0" forceAA="0" compatLnSpc="1">
            <a:prstTxWarp prst="textNoShape">
              <a:avLst/>
            </a:prstTxWarp>
            <a:noAutofit/>
          </a:bodyPr>
          <a:lstStyle/>
          <a:p>
            <a:r>
              <a:rPr lang="fr-CA" sz="668"/>
              <a:t>Concepteur pédagogique</a:t>
            </a:r>
          </a:p>
        </p:txBody>
      </p:sp>
      <p:sp>
        <p:nvSpPr>
          <p:cNvPr id="123" name="Rectangle 122"/>
          <p:cNvSpPr/>
          <p:nvPr>
            <p:custDataLst>
              <p:tags r:id="rId9"/>
            </p:custDataLst>
          </p:nvPr>
        </p:nvSpPr>
        <p:spPr>
          <a:xfrm>
            <a:off x="3790299" y="3042434"/>
            <a:ext cx="3620051" cy="130584"/>
          </a:xfrm>
          <a:prstGeom prst="rect">
            <a:avLst/>
          </a:prstGeom>
          <a:solidFill>
            <a:srgbClr val="4F4F5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123" tIns="30561" rIns="61123" bIns="30561" numCol="1" spcCol="0" rtlCol="0" fromWordArt="0" anchor="ctr" anchorCtr="0" forceAA="0" compatLnSpc="1">
            <a:prstTxWarp prst="textNoShape">
              <a:avLst/>
            </a:prstTxWarp>
            <a:noAutofit/>
          </a:bodyPr>
          <a:lstStyle/>
          <a:p>
            <a:r>
              <a:rPr lang="fr-CA" sz="668"/>
              <a:t>Expert terrain</a:t>
            </a:r>
          </a:p>
        </p:txBody>
      </p:sp>
      <p:sp>
        <p:nvSpPr>
          <p:cNvPr id="124" name="Rectangle 123"/>
          <p:cNvSpPr/>
          <p:nvPr>
            <p:custDataLst>
              <p:tags r:id="rId10"/>
            </p:custDataLst>
          </p:nvPr>
        </p:nvSpPr>
        <p:spPr>
          <a:xfrm>
            <a:off x="9897934" y="3195103"/>
            <a:ext cx="1724409" cy="130584"/>
          </a:xfrm>
          <a:prstGeom prst="rect">
            <a:avLst/>
          </a:prstGeom>
          <a:solidFill>
            <a:srgbClr val="4F4F5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123" tIns="30561" rIns="61123" bIns="30561" numCol="1" spcCol="0" rtlCol="0" fromWordArt="0" anchor="ctr" anchorCtr="0" forceAA="0" compatLnSpc="1">
            <a:prstTxWarp prst="textNoShape">
              <a:avLst/>
            </a:prstTxWarp>
            <a:noAutofit/>
          </a:bodyPr>
          <a:lstStyle/>
          <a:p>
            <a:r>
              <a:rPr lang="fr-CA" sz="668"/>
              <a:t>Expert</a:t>
            </a:r>
          </a:p>
        </p:txBody>
      </p:sp>
      <p:sp>
        <p:nvSpPr>
          <p:cNvPr id="129" name="Rectangle 128"/>
          <p:cNvSpPr/>
          <p:nvPr>
            <p:custDataLst>
              <p:tags r:id="rId11"/>
            </p:custDataLst>
          </p:nvPr>
        </p:nvSpPr>
        <p:spPr>
          <a:xfrm>
            <a:off x="7516394" y="3352589"/>
            <a:ext cx="2284802" cy="130584"/>
          </a:xfrm>
          <a:prstGeom prst="rect">
            <a:avLst/>
          </a:prstGeom>
          <a:solidFill>
            <a:srgbClr val="4F4F5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123" tIns="30561" rIns="61123" bIns="30561" numCol="1" spcCol="0" rtlCol="0" fromWordArt="0" anchor="ctr" anchorCtr="0" forceAA="0" compatLnSpc="1">
            <a:prstTxWarp prst="textNoShape">
              <a:avLst/>
            </a:prstTxWarp>
            <a:noAutofit/>
          </a:bodyPr>
          <a:lstStyle/>
          <a:p>
            <a:r>
              <a:rPr lang="fr-CA" sz="668"/>
              <a:t>Équipe de production</a:t>
            </a:r>
          </a:p>
        </p:txBody>
      </p:sp>
      <p:sp>
        <p:nvSpPr>
          <p:cNvPr id="44" name="ZoneTexte 43">
            <a:extLst>
              <a:ext uri="{FF2B5EF4-FFF2-40B4-BE49-F238E27FC236}">
                <a16:creationId xmlns:a16="http://schemas.microsoft.com/office/drawing/2014/main" id="{0599E01A-A466-42EA-AFBB-EBD667051590}"/>
              </a:ext>
            </a:extLst>
          </p:cNvPr>
          <p:cNvSpPr txBox="1"/>
          <p:nvPr>
            <p:custDataLst>
              <p:tags r:id="rId12"/>
            </p:custDataLst>
          </p:nvPr>
        </p:nvSpPr>
        <p:spPr>
          <a:xfrm>
            <a:off x="2827590" y="3592170"/>
            <a:ext cx="900575" cy="256865"/>
          </a:xfrm>
          <a:prstGeom prst="rect">
            <a:avLst/>
          </a:prstGeom>
        </p:spPr>
        <p:txBody>
          <a:bodyPr wrap="square" rtlCol="0">
            <a:spAutoFit/>
          </a:bodyPr>
          <a:lstStyle/>
          <a:p>
            <a:r>
              <a:rPr lang="fr-CA" sz="1069" b="1"/>
              <a:t>Livrables</a:t>
            </a:r>
          </a:p>
        </p:txBody>
      </p:sp>
      <p:graphicFrame>
        <p:nvGraphicFramePr>
          <p:cNvPr id="55" name="Tableau 54">
            <a:extLst>
              <a:ext uri="{FF2B5EF4-FFF2-40B4-BE49-F238E27FC236}">
                <a16:creationId xmlns:a16="http://schemas.microsoft.com/office/drawing/2014/main" id="{E467206D-07AB-490E-A551-09BBC6E0069B}"/>
              </a:ext>
            </a:extLst>
          </p:cNvPr>
          <p:cNvGraphicFramePr>
            <a:graphicFrameLocks noGrp="1"/>
          </p:cNvGraphicFramePr>
          <p:nvPr>
            <p:custDataLst>
              <p:tags r:id="rId13"/>
            </p:custDataLst>
            <p:extLst>
              <p:ext uri="{D42A27DB-BD31-4B8C-83A1-F6EECF244321}">
                <p14:modId xmlns:p14="http://schemas.microsoft.com/office/powerpoint/2010/main" val="3136864670"/>
              </p:ext>
            </p:extLst>
          </p:nvPr>
        </p:nvGraphicFramePr>
        <p:xfrm>
          <a:off x="2863356" y="3789978"/>
          <a:ext cx="2747748" cy="1707042"/>
        </p:xfrm>
        <a:graphic>
          <a:graphicData uri="http://schemas.openxmlformats.org/drawingml/2006/table">
            <a:tbl>
              <a:tblPr firstRow="1" bandRow="1">
                <a:tableStyleId>{2D5ABB26-0587-4C30-8999-92F81FD0307C}</a:tableStyleId>
              </a:tblPr>
              <a:tblGrid>
                <a:gridCol w="2747748">
                  <a:extLst>
                    <a:ext uri="{9D8B030D-6E8A-4147-A177-3AD203B41FA5}">
                      <a16:colId xmlns:a16="http://schemas.microsoft.com/office/drawing/2014/main" val="2637828672"/>
                    </a:ext>
                  </a:extLst>
                </a:gridCol>
              </a:tblGrid>
              <a:tr h="1039086">
                <a:tc>
                  <a:txBody>
                    <a:bodyPr/>
                    <a:lstStyle/>
                    <a:p>
                      <a:pPr marL="171450" indent="-171450">
                        <a:buFont typeface="Arial" panose="020B0604020202020204" pitchFamily="34" charset="0"/>
                        <a:buChar char="•"/>
                      </a:pPr>
                      <a:r>
                        <a:rPr lang="fr-CA" sz="1200"/>
                        <a:t>Présentations (enseignement à des adultes en plein emploi, conception avec l’approche pédagogique en formation continue)</a:t>
                      </a:r>
                    </a:p>
                    <a:p>
                      <a:pPr marL="171450" indent="-171450">
                        <a:buFont typeface="Arial" panose="020B0604020202020204" pitchFamily="34" charset="0"/>
                        <a:buChar char="•"/>
                      </a:pPr>
                      <a:r>
                        <a:rPr lang="fr-CA" sz="1200"/>
                        <a:t>Description des besoins et clientèle</a:t>
                      </a:r>
                    </a:p>
                    <a:p>
                      <a:pPr marL="171450" indent="-171450">
                        <a:buFont typeface="Arial" panose="020B0604020202020204" pitchFamily="34" charset="0"/>
                        <a:buChar char="•"/>
                      </a:pPr>
                      <a:r>
                        <a:rPr lang="fr-CA" sz="1200"/>
                        <a:t>Plan de projet : </a:t>
                      </a:r>
                    </a:p>
                    <a:p>
                      <a:pPr marL="360363" lvl="1" indent="-188913">
                        <a:buFont typeface="Arial" panose="020B0604020202020204" pitchFamily="34" charset="0"/>
                        <a:buChar char="•"/>
                      </a:pPr>
                      <a:r>
                        <a:rPr lang="fr-CA" sz="1200"/>
                        <a:t>Matrice RACI, échéancier, budget, entente de projet/livraison</a:t>
                      </a:r>
                    </a:p>
                    <a:p>
                      <a:pPr marL="171450" indent="-171450">
                        <a:buFont typeface="Arial" panose="020B0604020202020204" pitchFamily="34" charset="0"/>
                        <a:buChar char="•"/>
                      </a:pPr>
                      <a:r>
                        <a:rPr lang="fr-CA" sz="1200"/>
                        <a:t>Plan de formation</a:t>
                      </a:r>
                    </a:p>
                  </a:txBody>
                  <a:tcPr marL="61123" marR="61123" marT="30561" marB="30561"/>
                </a:tc>
                <a:extLst>
                  <a:ext uri="{0D108BD9-81ED-4DB2-BD59-A6C34878D82A}">
                    <a16:rowId xmlns:a16="http://schemas.microsoft.com/office/drawing/2014/main" val="2889431168"/>
                  </a:ext>
                </a:extLst>
              </a:tr>
            </a:tbl>
          </a:graphicData>
        </a:graphic>
      </p:graphicFrame>
      <p:graphicFrame>
        <p:nvGraphicFramePr>
          <p:cNvPr id="60" name="Tableau 59">
            <a:extLst>
              <a:ext uri="{FF2B5EF4-FFF2-40B4-BE49-F238E27FC236}">
                <a16:creationId xmlns:a16="http://schemas.microsoft.com/office/drawing/2014/main" id="{AA677FEC-67EA-4296-BDC6-0B3D785BF5EB}"/>
              </a:ext>
            </a:extLst>
          </p:cNvPr>
          <p:cNvGraphicFramePr>
            <a:graphicFrameLocks noGrp="1"/>
          </p:cNvGraphicFramePr>
          <p:nvPr>
            <p:custDataLst>
              <p:tags r:id="rId14"/>
            </p:custDataLst>
            <p:extLst>
              <p:ext uri="{D42A27DB-BD31-4B8C-83A1-F6EECF244321}">
                <p14:modId xmlns:p14="http://schemas.microsoft.com/office/powerpoint/2010/main" val="4074218720"/>
              </p:ext>
            </p:extLst>
          </p:nvPr>
        </p:nvGraphicFramePr>
        <p:xfrm>
          <a:off x="5638879" y="3779814"/>
          <a:ext cx="1833450" cy="1524162"/>
        </p:xfrm>
        <a:graphic>
          <a:graphicData uri="http://schemas.openxmlformats.org/drawingml/2006/table">
            <a:tbl>
              <a:tblPr firstRow="1" bandRow="1">
                <a:tableStyleId>{2D5ABB26-0587-4C30-8999-92F81FD0307C}</a:tableStyleId>
              </a:tblPr>
              <a:tblGrid>
                <a:gridCol w="1833450">
                  <a:extLst>
                    <a:ext uri="{9D8B030D-6E8A-4147-A177-3AD203B41FA5}">
                      <a16:colId xmlns:a16="http://schemas.microsoft.com/office/drawing/2014/main" val="2637828672"/>
                    </a:ext>
                  </a:extLst>
                </a:gridCol>
              </a:tblGrid>
              <a:tr h="1039086">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a:t>Devis pédagogique (déroulement, scénario)</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a:t>Contenu</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a:t>Devis de production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a:t>Échéancier de production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a:t>Critères de l’approche pédagogique vérifiés</a:t>
                      </a:r>
                    </a:p>
                  </a:txBody>
                  <a:tcPr marL="61123" marR="61123" marT="30561" marB="30561"/>
                </a:tc>
                <a:extLst>
                  <a:ext uri="{0D108BD9-81ED-4DB2-BD59-A6C34878D82A}">
                    <a16:rowId xmlns:a16="http://schemas.microsoft.com/office/drawing/2014/main" val="2889431168"/>
                  </a:ext>
                </a:extLst>
              </a:tr>
            </a:tbl>
          </a:graphicData>
        </a:graphic>
      </p:graphicFrame>
      <p:graphicFrame>
        <p:nvGraphicFramePr>
          <p:cNvPr id="65" name="Tableau 64">
            <a:extLst>
              <a:ext uri="{FF2B5EF4-FFF2-40B4-BE49-F238E27FC236}">
                <a16:creationId xmlns:a16="http://schemas.microsoft.com/office/drawing/2014/main" id="{1A59E189-0BE1-4F3F-8998-EFB71E50F75E}"/>
              </a:ext>
            </a:extLst>
          </p:cNvPr>
          <p:cNvGraphicFramePr>
            <a:graphicFrameLocks noGrp="1"/>
          </p:cNvGraphicFramePr>
          <p:nvPr>
            <p:custDataLst>
              <p:tags r:id="rId15"/>
            </p:custDataLst>
            <p:extLst>
              <p:ext uri="{D42A27DB-BD31-4B8C-83A1-F6EECF244321}">
                <p14:modId xmlns:p14="http://schemas.microsoft.com/office/powerpoint/2010/main" val="1619818952"/>
              </p:ext>
            </p:extLst>
          </p:nvPr>
        </p:nvGraphicFramePr>
        <p:xfrm>
          <a:off x="7518553" y="3775783"/>
          <a:ext cx="1187906" cy="1889922"/>
        </p:xfrm>
        <a:graphic>
          <a:graphicData uri="http://schemas.openxmlformats.org/drawingml/2006/table">
            <a:tbl>
              <a:tblPr firstRow="1" bandRow="1">
                <a:tableStyleId>{2D5ABB26-0587-4C30-8999-92F81FD0307C}</a:tableStyleId>
              </a:tblPr>
              <a:tblGrid>
                <a:gridCol w="1187906">
                  <a:extLst>
                    <a:ext uri="{9D8B030D-6E8A-4147-A177-3AD203B41FA5}">
                      <a16:colId xmlns:a16="http://schemas.microsoft.com/office/drawing/2014/main" val="2637828672"/>
                    </a:ext>
                  </a:extLst>
                </a:gridCol>
              </a:tblGrid>
              <a:tr h="916841">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a:t>Site ENA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a:t>Médias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a:t>Matériel pédagogique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20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a:t>Formation révisée, vérifiée et corrigée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CA" sz="1200"/>
                    </a:p>
                  </a:txBody>
                  <a:tcPr marL="61123" marR="61123" marT="30561" marB="30561"/>
                </a:tc>
                <a:extLst>
                  <a:ext uri="{0D108BD9-81ED-4DB2-BD59-A6C34878D82A}">
                    <a16:rowId xmlns:a16="http://schemas.microsoft.com/office/drawing/2014/main" val="2889431168"/>
                  </a:ext>
                </a:extLst>
              </a:tr>
            </a:tbl>
          </a:graphicData>
        </a:graphic>
      </p:graphicFrame>
      <p:graphicFrame>
        <p:nvGraphicFramePr>
          <p:cNvPr id="108" name="Tableau 107">
            <a:extLst>
              <a:ext uri="{FF2B5EF4-FFF2-40B4-BE49-F238E27FC236}">
                <a16:creationId xmlns:a16="http://schemas.microsoft.com/office/drawing/2014/main" id="{307CFE79-FC7F-42C2-A078-949119AD78FF}"/>
              </a:ext>
            </a:extLst>
          </p:cNvPr>
          <p:cNvGraphicFramePr>
            <a:graphicFrameLocks noGrp="1"/>
          </p:cNvGraphicFramePr>
          <p:nvPr>
            <p:custDataLst>
              <p:tags r:id="rId16"/>
            </p:custDataLst>
            <p:extLst>
              <p:ext uri="{D42A27DB-BD31-4B8C-83A1-F6EECF244321}">
                <p14:modId xmlns:p14="http://schemas.microsoft.com/office/powerpoint/2010/main" val="779029067"/>
              </p:ext>
            </p:extLst>
          </p:nvPr>
        </p:nvGraphicFramePr>
        <p:xfrm>
          <a:off x="9817783" y="3764678"/>
          <a:ext cx="1913369" cy="426882"/>
        </p:xfrm>
        <a:graphic>
          <a:graphicData uri="http://schemas.openxmlformats.org/drawingml/2006/table">
            <a:tbl>
              <a:tblPr firstRow="1" bandRow="1">
                <a:tableStyleId>{2D5ABB26-0587-4C30-8999-92F81FD0307C}</a:tableStyleId>
              </a:tblPr>
              <a:tblGrid>
                <a:gridCol w="1913369">
                  <a:extLst>
                    <a:ext uri="{9D8B030D-6E8A-4147-A177-3AD203B41FA5}">
                      <a16:colId xmlns:a16="http://schemas.microsoft.com/office/drawing/2014/main" val="2637828672"/>
                    </a:ext>
                  </a:extLst>
                </a:gridCol>
              </a:tblGrid>
              <a:tr h="305614">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a:t>Formateur formé et formation diffusée</a:t>
                      </a:r>
                    </a:p>
                  </a:txBody>
                  <a:tcPr marL="61123" marR="61123" marT="30561" marB="30561"/>
                </a:tc>
                <a:extLst>
                  <a:ext uri="{0D108BD9-81ED-4DB2-BD59-A6C34878D82A}">
                    <a16:rowId xmlns:a16="http://schemas.microsoft.com/office/drawing/2014/main" val="2889431168"/>
                  </a:ext>
                </a:extLst>
              </a:tr>
            </a:tbl>
          </a:graphicData>
        </a:graphic>
      </p:graphicFrame>
      <p:sp>
        <p:nvSpPr>
          <p:cNvPr id="19" name="Rectangle 18">
            <a:extLst>
              <a:ext uri="{FF2B5EF4-FFF2-40B4-BE49-F238E27FC236}">
                <a16:creationId xmlns:a16="http://schemas.microsoft.com/office/drawing/2014/main" id="{12AD49CB-8177-4716-87FE-85F1C9A22BF2}"/>
              </a:ext>
            </a:extLst>
          </p:cNvPr>
          <p:cNvSpPr/>
          <p:nvPr>
            <p:custDataLst>
              <p:tags r:id="rId17"/>
            </p:custDataLst>
          </p:nvPr>
        </p:nvSpPr>
        <p:spPr>
          <a:xfrm>
            <a:off x="8930945" y="744151"/>
            <a:ext cx="2846430" cy="462627"/>
          </a:xfrm>
          <a:prstGeom prst="rect">
            <a:avLst/>
          </a:prstGeom>
        </p:spPr>
        <p:txBody>
          <a:bodyPr wrap="square">
            <a:spAutoFit/>
          </a:bodyPr>
          <a:lstStyle/>
          <a:p>
            <a:pPr algn="r" fontAlgn="base"/>
            <a:r>
              <a:rPr lang="fr-CA" sz="802"/>
              <a:t>Vous ne pouvez progresser qu’à une condition : être prêt à vous sentir bousculé quand vous essayez quelque chose de nouveau.</a:t>
            </a:r>
          </a:p>
          <a:p>
            <a:pPr algn="r" fontAlgn="base"/>
            <a:r>
              <a:rPr lang="fr-CA" sz="802" i="1"/>
              <a:t>Brian Tracy</a:t>
            </a:r>
          </a:p>
        </p:txBody>
      </p:sp>
      <p:graphicFrame>
        <p:nvGraphicFramePr>
          <p:cNvPr id="58" name="Tableau 57">
            <a:extLst>
              <a:ext uri="{FF2B5EF4-FFF2-40B4-BE49-F238E27FC236}">
                <a16:creationId xmlns:a16="http://schemas.microsoft.com/office/drawing/2014/main" id="{6112C9C1-D04F-49A3-92F0-214756BE36B9}"/>
              </a:ext>
            </a:extLst>
          </p:cNvPr>
          <p:cNvGraphicFramePr>
            <a:graphicFrameLocks noGrp="1"/>
          </p:cNvGraphicFramePr>
          <p:nvPr>
            <p:custDataLst>
              <p:tags r:id="rId18"/>
            </p:custDataLst>
            <p:extLst>
              <p:ext uri="{D42A27DB-BD31-4B8C-83A1-F6EECF244321}">
                <p14:modId xmlns:p14="http://schemas.microsoft.com/office/powerpoint/2010/main" val="4252946433"/>
              </p:ext>
            </p:extLst>
          </p:nvPr>
        </p:nvGraphicFramePr>
        <p:xfrm>
          <a:off x="8708623" y="3735993"/>
          <a:ext cx="1021909" cy="426882"/>
        </p:xfrm>
        <a:graphic>
          <a:graphicData uri="http://schemas.openxmlformats.org/drawingml/2006/table">
            <a:tbl>
              <a:tblPr firstRow="1" bandRow="1">
                <a:tableStyleId>{2D5ABB26-0587-4C30-8999-92F81FD0307C}</a:tableStyleId>
              </a:tblPr>
              <a:tblGrid>
                <a:gridCol w="1021909">
                  <a:extLst>
                    <a:ext uri="{9D8B030D-6E8A-4147-A177-3AD203B41FA5}">
                      <a16:colId xmlns:a16="http://schemas.microsoft.com/office/drawing/2014/main" val="2637828672"/>
                    </a:ext>
                  </a:extLst>
                </a:gridCol>
              </a:tblGrid>
              <a:tr h="305614">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a:t>Formation validée</a:t>
                      </a:r>
                    </a:p>
                  </a:txBody>
                  <a:tcPr marL="61123" marR="61123" marT="30561" marB="30561"/>
                </a:tc>
                <a:extLst>
                  <a:ext uri="{0D108BD9-81ED-4DB2-BD59-A6C34878D82A}">
                    <a16:rowId xmlns:a16="http://schemas.microsoft.com/office/drawing/2014/main" val="2889431168"/>
                  </a:ext>
                </a:extLst>
              </a:tr>
            </a:tbl>
          </a:graphicData>
        </a:graphic>
      </p:graphicFrame>
      <p:grpSp>
        <p:nvGrpSpPr>
          <p:cNvPr id="152" name="Groupe 151"/>
          <p:cNvGrpSpPr/>
          <p:nvPr>
            <p:custDataLst>
              <p:tags r:id="rId19"/>
            </p:custDataLst>
          </p:nvPr>
        </p:nvGrpSpPr>
        <p:grpSpPr>
          <a:xfrm>
            <a:off x="2869615" y="1441284"/>
            <a:ext cx="802051" cy="803639"/>
            <a:chOff x="343142" y="2344978"/>
            <a:chExt cx="1199873" cy="1202250"/>
          </a:xfrm>
        </p:grpSpPr>
        <p:sp>
          <p:nvSpPr>
            <p:cNvPr id="154" name="Rectangle 153"/>
            <p:cNvSpPr/>
            <p:nvPr/>
          </p:nvSpPr>
          <p:spPr>
            <a:xfrm>
              <a:off x="343142" y="2347355"/>
              <a:ext cx="1199873" cy="1199873"/>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123" tIns="30561" rIns="61123" bIns="30561" numCol="1" spcCol="0" rtlCol="0" fromWordArt="0" anchor="ctr" anchorCtr="0" forceAA="0" compatLnSpc="1">
              <a:prstTxWarp prst="textNoShape">
                <a:avLst/>
              </a:prstTxWarp>
              <a:noAutofit/>
            </a:bodyPr>
            <a:lstStyle/>
            <a:p>
              <a:pPr algn="ctr"/>
              <a:endParaRPr lang="fr-CA" sz="1203"/>
            </a:p>
          </p:txBody>
        </p:sp>
        <p:sp>
          <p:nvSpPr>
            <p:cNvPr id="155" name="Rectangle 154">
              <a:extLst>
                <a:ext uri="{FF2B5EF4-FFF2-40B4-BE49-F238E27FC236}">
                  <a16:creationId xmlns:a16="http://schemas.microsoft.com/office/drawing/2014/main" id="{64B9186F-FDA1-4339-B90D-4CC1C0F578BF}"/>
                </a:ext>
              </a:extLst>
            </p:cNvPr>
            <p:cNvSpPr/>
            <p:nvPr/>
          </p:nvSpPr>
          <p:spPr>
            <a:xfrm>
              <a:off x="343142" y="2344978"/>
              <a:ext cx="1199873" cy="12022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fr-CA" sz="1203" b="1">
                  <a:solidFill>
                    <a:schemeClr val="bg1"/>
                  </a:solidFill>
                </a:rPr>
                <a:t>Atelier 1</a:t>
              </a:r>
              <a:r>
                <a:rPr lang="fr-CA" sz="936" b="1">
                  <a:solidFill>
                    <a:schemeClr val="bg1"/>
                  </a:solidFill>
                </a:rPr>
                <a:t> </a:t>
              </a:r>
            </a:p>
            <a:p>
              <a:r>
                <a:rPr lang="fr-CA" sz="735"/>
                <a:t>Démarrage</a:t>
              </a:r>
              <a:endParaRPr lang="fr-CA" sz="802"/>
            </a:p>
          </p:txBody>
        </p:sp>
      </p:grpSp>
      <p:pic>
        <p:nvPicPr>
          <p:cNvPr id="153" name="Image 152"/>
          <p:cNvPicPr>
            <a:picLocks noChangeAspect="1"/>
          </p:cNvPicPr>
          <p:nvPr>
            <p:custDataLst>
              <p:tags r:id="rId20"/>
            </p:custDataLst>
          </p:nvPr>
        </p:nvPicPr>
        <p:blipFill>
          <a:blip r:embed="rId60">
            <a:extLst>
              <a:ext uri="{28A0092B-C50C-407E-A947-70E740481C1C}">
                <a14:useLocalDpi xmlns:a14="http://schemas.microsoft.com/office/drawing/2010/main" val="0"/>
              </a:ext>
            </a:extLst>
          </a:blip>
          <a:stretch>
            <a:fillRect/>
          </a:stretch>
        </p:blipFill>
        <p:spPr>
          <a:xfrm>
            <a:off x="3062652" y="1665891"/>
            <a:ext cx="743826" cy="743825"/>
          </a:xfrm>
          <a:prstGeom prst="rect">
            <a:avLst/>
          </a:prstGeom>
        </p:spPr>
      </p:pic>
      <p:sp>
        <p:nvSpPr>
          <p:cNvPr id="157" name="Rectangle 156"/>
          <p:cNvSpPr/>
          <p:nvPr>
            <p:custDataLst>
              <p:tags r:id="rId21"/>
            </p:custDataLst>
          </p:nvPr>
        </p:nvSpPr>
        <p:spPr>
          <a:xfrm>
            <a:off x="4715632" y="1443733"/>
            <a:ext cx="802050" cy="8020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123" tIns="30561" rIns="61123" bIns="30561" numCol="1" spcCol="0" rtlCol="0" fromWordArt="0" anchor="ctr" anchorCtr="0" forceAA="0" compatLnSpc="1">
            <a:prstTxWarp prst="textNoShape">
              <a:avLst/>
            </a:prstTxWarp>
            <a:noAutofit/>
          </a:bodyPr>
          <a:lstStyle/>
          <a:p>
            <a:pPr algn="ctr"/>
            <a:endParaRPr lang="fr-CA" sz="1203"/>
          </a:p>
        </p:txBody>
      </p:sp>
      <p:sp>
        <p:nvSpPr>
          <p:cNvPr id="158" name="Rectangle 157">
            <a:extLst>
              <a:ext uri="{FF2B5EF4-FFF2-40B4-BE49-F238E27FC236}">
                <a16:creationId xmlns:a16="http://schemas.microsoft.com/office/drawing/2014/main" id="{181DBBB4-048A-49FA-A0E3-032FCD95F371}"/>
              </a:ext>
            </a:extLst>
          </p:cNvPr>
          <p:cNvSpPr/>
          <p:nvPr>
            <p:custDataLst>
              <p:tags r:id="rId22"/>
            </p:custDataLst>
          </p:nvPr>
        </p:nvSpPr>
        <p:spPr>
          <a:xfrm>
            <a:off x="4708353" y="1434181"/>
            <a:ext cx="807460" cy="802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fr-CA" sz="1203" b="1">
                <a:solidFill>
                  <a:schemeClr val="bg1"/>
                </a:solidFill>
              </a:rPr>
              <a:t>Atelier 3 </a:t>
            </a:r>
          </a:p>
          <a:p>
            <a:r>
              <a:rPr lang="fr-CA" sz="735"/>
              <a:t>Validation </a:t>
            </a:r>
          </a:p>
          <a:p>
            <a:r>
              <a:rPr lang="fr-CA" sz="735"/>
              <a:t>du plan de formation </a:t>
            </a:r>
            <a:endParaRPr lang="fr-CA" sz="802"/>
          </a:p>
        </p:txBody>
      </p:sp>
      <p:pic>
        <p:nvPicPr>
          <p:cNvPr id="159" name="Image 158"/>
          <p:cNvPicPr>
            <a:picLocks noChangeAspect="1"/>
          </p:cNvPicPr>
          <p:nvPr>
            <p:custDataLst>
              <p:tags r:id="rId23"/>
            </p:custDataLst>
          </p:nvPr>
        </p:nvPicPr>
        <p:blipFill>
          <a:blip r:embed="rId61">
            <a:extLst>
              <a:ext uri="{28A0092B-C50C-407E-A947-70E740481C1C}">
                <a14:useLocalDpi xmlns:a14="http://schemas.microsoft.com/office/drawing/2010/main" val="0"/>
              </a:ext>
            </a:extLst>
          </a:blip>
          <a:stretch>
            <a:fillRect/>
          </a:stretch>
        </p:blipFill>
        <p:spPr>
          <a:xfrm>
            <a:off x="5020938" y="1705464"/>
            <a:ext cx="677513" cy="677513"/>
          </a:xfrm>
          <a:prstGeom prst="rect">
            <a:avLst/>
          </a:prstGeom>
        </p:spPr>
      </p:pic>
      <p:sp>
        <p:nvSpPr>
          <p:cNvPr id="161" name="Rectangle 160"/>
          <p:cNvSpPr/>
          <p:nvPr>
            <p:custDataLst>
              <p:tags r:id="rId24"/>
            </p:custDataLst>
          </p:nvPr>
        </p:nvSpPr>
        <p:spPr>
          <a:xfrm>
            <a:off x="3795289" y="1441630"/>
            <a:ext cx="802050" cy="8020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123" tIns="30561" rIns="61123" bIns="30561" numCol="1" spcCol="0" rtlCol="0" fromWordArt="0" anchor="ctr" anchorCtr="0" forceAA="0" compatLnSpc="1">
            <a:prstTxWarp prst="textNoShape">
              <a:avLst/>
            </a:prstTxWarp>
            <a:noAutofit/>
          </a:bodyPr>
          <a:lstStyle/>
          <a:p>
            <a:pPr algn="ctr"/>
            <a:endParaRPr lang="fr-CA" sz="1203"/>
          </a:p>
        </p:txBody>
      </p:sp>
      <p:grpSp>
        <p:nvGrpSpPr>
          <p:cNvPr id="162" name="Groupe 161"/>
          <p:cNvGrpSpPr/>
          <p:nvPr>
            <p:custDataLst>
              <p:tags r:id="rId25"/>
            </p:custDataLst>
          </p:nvPr>
        </p:nvGrpSpPr>
        <p:grpSpPr>
          <a:xfrm>
            <a:off x="3795289" y="1441629"/>
            <a:ext cx="984357" cy="948997"/>
            <a:chOff x="1702402" y="2344977"/>
            <a:chExt cx="1472605" cy="1419706"/>
          </a:xfrm>
        </p:grpSpPr>
        <p:pic>
          <p:nvPicPr>
            <p:cNvPr id="163" name="Image 162"/>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2133095" y="2722769"/>
              <a:ext cx="1041912" cy="1041914"/>
            </a:xfrm>
            <a:prstGeom prst="rect">
              <a:avLst/>
            </a:prstGeom>
          </p:spPr>
        </p:pic>
        <p:sp>
          <p:nvSpPr>
            <p:cNvPr id="164" name="Rectangle 163">
              <a:extLst>
                <a:ext uri="{FF2B5EF4-FFF2-40B4-BE49-F238E27FC236}">
                  <a16:creationId xmlns:a16="http://schemas.microsoft.com/office/drawing/2014/main" id="{3C967C70-30E0-485A-9040-23E5113D6E2B}"/>
                </a:ext>
              </a:extLst>
            </p:cNvPr>
            <p:cNvSpPr/>
            <p:nvPr/>
          </p:nvSpPr>
          <p:spPr>
            <a:xfrm>
              <a:off x="1702402" y="2344977"/>
              <a:ext cx="1197584" cy="12036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fr-CA" sz="1203" b="1">
                  <a:solidFill>
                    <a:schemeClr val="bg1"/>
                  </a:solidFill>
                </a:rPr>
                <a:t>Atelier 2 </a:t>
              </a:r>
            </a:p>
            <a:p>
              <a:r>
                <a:rPr lang="fr-CA" sz="735"/>
                <a:t>Analyse</a:t>
              </a:r>
            </a:p>
            <a:p>
              <a:r>
                <a:rPr lang="fr-CA" sz="735"/>
                <a:t>des besoins </a:t>
              </a:r>
            </a:p>
            <a:p>
              <a:r>
                <a:rPr lang="fr-CA" sz="735"/>
                <a:t>et des </a:t>
              </a:r>
            </a:p>
            <a:p>
              <a:r>
                <a:rPr lang="fr-CA" sz="735"/>
                <a:t>contenus</a:t>
              </a:r>
              <a:endParaRPr lang="fr-CA" sz="802"/>
            </a:p>
          </p:txBody>
        </p:sp>
      </p:grpSp>
      <p:sp>
        <p:nvSpPr>
          <p:cNvPr id="168" name="Rectangle 167"/>
          <p:cNvSpPr/>
          <p:nvPr>
            <p:custDataLst>
              <p:tags r:id="rId26"/>
            </p:custDataLst>
          </p:nvPr>
        </p:nvSpPr>
        <p:spPr>
          <a:xfrm>
            <a:off x="10824050" y="1444429"/>
            <a:ext cx="802051" cy="8020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123" tIns="30561" rIns="61123" bIns="30561" numCol="1" spcCol="0" rtlCol="0" fromWordArt="0" anchor="ctr" anchorCtr="0" forceAA="0" compatLnSpc="1">
            <a:prstTxWarp prst="textNoShape">
              <a:avLst/>
            </a:prstTxWarp>
            <a:noAutofit/>
          </a:bodyPr>
          <a:lstStyle/>
          <a:p>
            <a:pPr algn="ctr"/>
            <a:endParaRPr lang="fr-CA" sz="1203"/>
          </a:p>
        </p:txBody>
      </p:sp>
      <p:sp>
        <p:nvSpPr>
          <p:cNvPr id="169" name="Rectangle 168">
            <a:extLst>
              <a:ext uri="{FF2B5EF4-FFF2-40B4-BE49-F238E27FC236}">
                <a16:creationId xmlns:a16="http://schemas.microsoft.com/office/drawing/2014/main" id="{402D952F-5B4C-4851-B8B7-90D876B9A655}"/>
              </a:ext>
            </a:extLst>
          </p:cNvPr>
          <p:cNvSpPr/>
          <p:nvPr>
            <p:custDataLst>
              <p:tags r:id="rId27"/>
            </p:custDataLst>
          </p:nvPr>
        </p:nvSpPr>
        <p:spPr>
          <a:xfrm>
            <a:off x="10816904" y="1436688"/>
            <a:ext cx="746869" cy="75126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t"/>
          <a:lstStyle/>
          <a:p>
            <a:r>
              <a:rPr lang="fr-CA" sz="1203" b="1">
                <a:solidFill>
                  <a:schemeClr val="bg1"/>
                </a:solidFill>
              </a:rPr>
              <a:t>Atelier 7</a:t>
            </a:r>
          </a:p>
          <a:p>
            <a:r>
              <a:rPr lang="fr-CA" sz="735"/>
              <a:t>Diffusion</a:t>
            </a:r>
            <a:endParaRPr lang="fr-CA" sz="936"/>
          </a:p>
        </p:txBody>
      </p:sp>
      <p:pic>
        <p:nvPicPr>
          <p:cNvPr id="171" name="Image 170"/>
          <p:cNvPicPr>
            <a:picLocks noChangeAspect="1"/>
          </p:cNvPicPr>
          <p:nvPr>
            <p:custDataLst>
              <p:tags r:id="rId28"/>
            </p:custDataLst>
          </p:nvPr>
        </p:nvPicPr>
        <p:blipFill>
          <a:blip r:embed="rId63">
            <a:extLst>
              <a:ext uri="{28A0092B-C50C-407E-A947-70E740481C1C}">
                <a14:useLocalDpi xmlns:a14="http://schemas.microsoft.com/office/drawing/2010/main" val="0"/>
              </a:ext>
            </a:extLst>
          </a:blip>
          <a:stretch>
            <a:fillRect/>
          </a:stretch>
        </p:blipFill>
        <p:spPr>
          <a:xfrm flipH="1">
            <a:off x="11054506" y="1648478"/>
            <a:ext cx="752936" cy="777502"/>
          </a:xfrm>
          <a:prstGeom prst="rect">
            <a:avLst/>
          </a:prstGeom>
        </p:spPr>
      </p:pic>
      <p:sp>
        <p:nvSpPr>
          <p:cNvPr id="173" name="Rectangle 172"/>
          <p:cNvSpPr/>
          <p:nvPr>
            <p:custDataLst>
              <p:tags r:id="rId29"/>
            </p:custDataLst>
          </p:nvPr>
        </p:nvSpPr>
        <p:spPr>
          <a:xfrm>
            <a:off x="5729089" y="1442384"/>
            <a:ext cx="802051" cy="80205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123" tIns="30561" rIns="61123" bIns="30561" numCol="1" spcCol="0" rtlCol="0" fromWordArt="0" anchor="ctr" anchorCtr="0" forceAA="0" compatLnSpc="1">
            <a:prstTxWarp prst="textNoShape">
              <a:avLst/>
            </a:prstTxWarp>
            <a:noAutofit/>
          </a:bodyPr>
          <a:lstStyle/>
          <a:p>
            <a:pPr algn="ctr"/>
            <a:endParaRPr lang="fr-CA" sz="1203"/>
          </a:p>
        </p:txBody>
      </p:sp>
      <p:pic>
        <p:nvPicPr>
          <p:cNvPr id="175" name="Image 174"/>
          <p:cNvPicPr>
            <a:picLocks noChangeAspect="1"/>
          </p:cNvPicPr>
          <p:nvPr>
            <p:custDataLst>
              <p:tags r:id="rId30"/>
            </p:custDataLst>
          </p:nvPr>
        </p:nvPicPr>
        <p:blipFill>
          <a:blip r:embed="rId64">
            <a:extLst>
              <a:ext uri="{28A0092B-C50C-407E-A947-70E740481C1C}">
                <a14:useLocalDpi xmlns:a14="http://schemas.microsoft.com/office/drawing/2010/main" val="0"/>
              </a:ext>
            </a:extLst>
          </a:blip>
          <a:stretch>
            <a:fillRect/>
          </a:stretch>
        </p:blipFill>
        <p:spPr>
          <a:xfrm>
            <a:off x="6067066" y="1746155"/>
            <a:ext cx="607253" cy="607253"/>
          </a:xfrm>
          <a:prstGeom prst="rect">
            <a:avLst/>
          </a:prstGeom>
        </p:spPr>
      </p:pic>
      <p:sp>
        <p:nvSpPr>
          <p:cNvPr id="176" name="Rectangle 175">
            <a:extLst>
              <a:ext uri="{FF2B5EF4-FFF2-40B4-BE49-F238E27FC236}">
                <a16:creationId xmlns:a16="http://schemas.microsoft.com/office/drawing/2014/main" id="{040B236D-A26F-4A1D-9589-6170D2A750B1}"/>
              </a:ext>
            </a:extLst>
          </p:cNvPr>
          <p:cNvSpPr/>
          <p:nvPr>
            <p:custDataLst>
              <p:tags r:id="rId31"/>
            </p:custDataLst>
          </p:nvPr>
        </p:nvSpPr>
        <p:spPr>
          <a:xfrm>
            <a:off x="5727001" y="1442384"/>
            <a:ext cx="786763" cy="7927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fr-CA" sz="1203" b="1">
                <a:solidFill>
                  <a:schemeClr val="bg1"/>
                </a:solidFill>
              </a:rPr>
              <a:t>Atelier 4</a:t>
            </a:r>
            <a:r>
              <a:rPr lang="fr-CA" sz="936">
                <a:solidFill>
                  <a:schemeClr val="bg1"/>
                </a:solidFill>
              </a:rPr>
              <a:t> </a:t>
            </a:r>
          </a:p>
          <a:p>
            <a:r>
              <a:rPr lang="fr-CA" sz="668"/>
              <a:t>Création </a:t>
            </a:r>
          </a:p>
          <a:p>
            <a:r>
              <a:rPr lang="fr-CA" sz="668"/>
              <a:t>des activités pédagogiques</a:t>
            </a:r>
            <a:endParaRPr lang="fr-CA" sz="702"/>
          </a:p>
        </p:txBody>
      </p:sp>
      <p:sp>
        <p:nvSpPr>
          <p:cNvPr id="178" name="Rectangle 177"/>
          <p:cNvSpPr/>
          <p:nvPr>
            <p:custDataLst>
              <p:tags r:id="rId32"/>
            </p:custDataLst>
          </p:nvPr>
        </p:nvSpPr>
        <p:spPr>
          <a:xfrm>
            <a:off x="6612388" y="1442553"/>
            <a:ext cx="802050" cy="80205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123" tIns="30561" rIns="61123" bIns="30561" numCol="1" spcCol="0" rtlCol="0" fromWordArt="0" anchor="ctr" anchorCtr="0" forceAA="0" compatLnSpc="1">
            <a:prstTxWarp prst="textNoShape">
              <a:avLst/>
            </a:prstTxWarp>
            <a:noAutofit/>
          </a:bodyPr>
          <a:lstStyle/>
          <a:p>
            <a:pPr algn="ctr"/>
            <a:endParaRPr lang="fr-CA" sz="1203"/>
          </a:p>
        </p:txBody>
      </p:sp>
      <p:pic>
        <p:nvPicPr>
          <p:cNvPr id="179" name="Image 178"/>
          <p:cNvPicPr>
            <a:picLocks noChangeAspect="1"/>
          </p:cNvPicPr>
          <p:nvPr>
            <p:custDataLst>
              <p:tags r:id="rId33"/>
            </p:custDataLst>
          </p:nvPr>
        </p:nvPicPr>
        <p:blipFill>
          <a:blip r:embed="rId61">
            <a:extLst>
              <a:ext uri="{28A0092B-C50C-407E-A947-70E740481C1C}">
                <a14:useLocalDpi xmlns:a14="http://schemas.microsoft.com/office/drawing/2010/main" val="0"/>
              </a:ext>
            </a:extLst>
          </a:blip>
          <a:stretch>
            <a:fillRect/>
          </a:stretch>
        </p:blipFill>
        <p:spPr>
          <a:xfrm>
            <a:off x="6907508" y="1717356"/>
            <a:ext cx="677513" cy="677513"/>
          </a:xfrm>
          <a:prstGeom prst="rect">
            <a:avLst/>
          </a:prstGeom>
        </p:spPr>
      </p:pic>
      <p:sp>
        <p:nvSpPr>
          <p:cNvPr id="180" name="Rectangle 179">
            <a:extLst>
              <a:ext uri="{FF2B5EF4-FFF2-40B4-BE49-F238E27FC236}">
                <a16:creationId xmlns:a16="http://schemas.microsoft.com/office/drawing/2014/main" id="{5D4D6958-015F-48D1-B836-6CA4116D02FF}"/>
              </a:ext>
            </a:extLst>
          </p:cNvPr>
          <p:cNvSpPr/>
          <p:nvPr>
            <p:custDataLst>
              <p:tags r:id="rId34"/>
            </p:custDataLst>
          </p:nvPr>
        </p:nvSpPr>
        <p:spPr>
          <a:xfrm>
            <a:off x="6610300" y="1439162"/>
            <a:ext cx="808742" cy="78721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fr-CA" sz="1203" b="1">
                <a:solidFill>
                  <a:schemeClr val="bg1"/>
                </a:solidFill>
              </a:rPr>
              <a:t>Atelier 5 </a:t>
            </a:r>
          </a:p>
          <a:p>
            <a:r>
              <a:rPr lang="fr-CA" sz="735"/>
              <a:t>Validation et </a:t>
            </a:r>
            <a:r>
              <a:rPr lang="fr-CA" sz="702"/>
              <a:t>échéancier de production</a:t>
            </a:r>
            <a:endParaRPr lang="fr-CA" sz="936"/>
          </a:p>
        </p:txBody>
      </p:sp>
      <p:sp>
        <p:nvSpPr>
          <p:cNvPr id="182" name="Rectangle 181"/>
          <p:cNvSpPr/>
          <p:nvPr>
            <p:custDataLst>
              <p:tags r:id="rId35"/>
            </p:custDataLst>
          </p:nvPr>
        </p:nvSpPr>
        <p:spPr>
          <a:xfrm>
            <a:off x="9907237" y="1443563"/>
            <a:ext cx="802051" cy="80205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123" tIns="30561" rIns="61123" bIns="30561" numCol="1" spcCol="0" rtlCol="0" fromWordArt="0" anchor="ctr" anchorCtr="0" forceAA="0" compatLnSpc="1">
            <a:prstTxWarp prst="textNoShape">
              <a:avLst/>
            </a:prstTxWarp>
            <a:noAutofit/>
          </a:bodyPr>
          <a:lstStyle/>
          <a:p>
            <a:pPr algn="ctr"/>
            <a:endParaRPr lang="fr-CA" sz="1203"/>
          </a:p>
        </p:txBody>
      </p:sp>
      <p:sp>
        <p:nvSpPr>
          <p:cNvPr id="183" name="Rectangle 182">
            <a:extLst>
              <a:ext uri="{FF2B5EF4-FFF2-40B4-BE49-F238E27FC236}">
                <a16:creationId xmlns:a16="http://schemas.microsoft.com/office/drawing/2014/main" id="{154F58CF-AE67-4F39-A691-256FAB889920}"/>
              </a:ext>
            </a:extLst>
          </p:cNvPr>
          <p:cNvSpPr/>
          <p:nvPr>
            <p:custDataLst>
              <p:tags r:id="rId36"/>
            </p:custDataLst>
          </p:nvPr>
        </p:nvSpPr>
        <p:spPr>
          <a:xfrm>
            <a:off x="9907237" y="1443562"/>
            <a:ext cx="828177" cy="75175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fr-CA" sz="1203" b="1">
                <a:solidFill>
                  <a:schemeClr val="bg1"/>
                </a:solidFill>
              </a:rPr>
              <a:t>Atelier 6 </a:t>
            </a:r>
          </a:p>
          <a:p>
            <a:r>
              <a:rPr lang="fr-CA" sz="735"/>
              <a:t>Formation du formateur</a:t>
            </a:r>
            <a:endParaRPr lang="fr-CA" sz="802"/>
          </a:p>
        </p:txBody>
      </p:sp>
      <p:pic>
        <p:nvPicPr>
          <p:cNvPr id="184" name="Image 183"/>
          <p:cNvPicPr>
            <a:picLocks noChangeAspect="1"/>
          </p:cNvPicPr>
          <p:nvPr>
            <p:custDataLst>
              <p:tags r:id="rId37"/>
            </p:custDataLst>
          </p:nvPr>
        </p:nvPicPr>
        <p:blipFill>
          <a:blip r:embed="rId65">
            <a:extLst>
              <a:ext uri="{28A0092B-C50C-407E-A947-70E740481C1C}">
                <a14:useLocalDpi xmlns:a14="http://schemas.microsoft.com/office/drawing/2010/main" val="0"/>
              </a:ext>
            </a:extLst>
          </a:blip>
          <a:stretch>
            <a:fillRect/>
          </a:stretch>
        </p:blipFill>
        <p:spPr>
          <a:xfrm flipH="1">
            <a:off x="10120287" y="1740376"/>
            <a:ext cx="648608" cy="642603"/>
          </a:xfrm>
          <a:prstGeom prst="rect">
            <a:avLst/>
          </a:prstGeom>
        </p:spPr>
      </p:pic>
      <p:cxnSp>
        <p:nvCxnSpPr>
          <p:cNvPr id="40" name="Connecteur droit 39"/>
          <p:cNvCxnSpPr/>
          <p:nvPr>
            <p:custDataLst>
              <p:tags r:id="rId38"/>
            </p:custDataLst>
          </p:nvPr>
        </p:nvCxnSpPr>
        <p:spPr>
          <a:xfrm>
            <a:off x="2806668" y="2633702"/>
            <a:ext cx="9000774" cy="0"/>
          </a:xfrm>
          <a:prstGeom prst="line">
            <a:avLst/>
          </a:prstGeom>
          <a:ln w="285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0" name="Connecteur droit 189"/>
          <p:cNvCxnSpPr/>
          <p:nvPr>
            <p:custDataLst>
              <p:tags r:id="rId39"/>
            </p:custDataLst>
          </p:nvPr>
        </p:nvCxnSpPr>
        <p:spPr>
          <a:xfrm>
            <a:off x="2797802" y="3569785"/>
            <a:ext cx="8940608" cy="0"/>
          </a:xfrm>
          <a:prstGeom prst="line">
            <a:avLst/>
          </a:prstGeom>
          <a:ln w="285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1" name="Rectangle 50"/>
          <p:cNvSpPr/>
          <p:nvPr>
            <p:custDataLst>
              <p:tags r:id="rId40"/>
            </p:custDataLst>
          </p:nvPr>
        </p:nvSpPr>
        <p:spPr>
          <a:xfrm>
            <a:off x="5611323" y="2390626"/>
            <a:ext cx="4202654" cy="246221"/>
          </a:xfrm>
          <a:prstGeom prst="rect">
            <a:avLst/>
          </a:prstGeom>
          <a:noFill/>
        </p:spPr>
        <p:txBody>
          <a:bodyPr wrap="square">
            <a:spAutoFit/>
          </a:bodyPr>
          <a:lstStyle/>
          <a:p>
            <a:pPr algn="ctr"/>
            <a:r>
              <a:rPr lang="fr-CA" sz="668" b="1">
                <a:sym typeface="Wingdings" panose="05000000000000000000" pitchFamily="2" charset="2"/>
              </a:rPr>
              <a:t>  </a:t>
            </a:r>
            <a:r>
              <a:rPr lang="fr-CA" sz="668"/>
              <a:t>        </a:t>
            </a:r>
            <a:r>
              <a:rPr lang="fr-CA" sz="1000"/>
              <a:t>Points de validation avec le client et la direction académique       </a:t>
            </a:r>
            <a:r>
              <a:rPr lang="fr-CA" sz="668" b="1">
                <a:sym typeface="Wingdings" panose="05000000000000000000" pitchFamily="2" charset="2"/>
              </a:rPr>
              <a:t></a:t>
            </a:r>
            <a:r>
              <a:rPr lang="fr-CA" sz="668" b="1"/>
              <a:t>  </a:t>
            </a:r>
          </a:p>
        </p:txBody>
      </p:sp>
      <p:sp>
        <p:nvSpPr>
          <p:cNvPr id="47" name="Ellipse 46"/>
          <p:cNvSpPr/>
          <p:nvPr>
            <p:custDataLst>
              <p:tags r:id="rId41"/>
            </p:custDataLst>
          </p:nvPr>
        </p:nvSpPr>
        <p:spPr>
          <a:xfrm>
            <a:off x="9657158" y="2345628"/>
            <a:ext cx="288075" cy="288075"/>
          </a:xfrm>
          <a:prstGeom prst="ellipse">
            <a:avLst/>
          </a:prstGeom>
          <a:solidFill>
            <a:srgbClr val="92D05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123" tIns="30561" rIns="61123" bIns="30561" numCol="1" spcCol="0" rtlCol="0" fromWordArt="0" anchor="ctr" anchorCtr="0" forceAA="0" compatLnSpc="1">
            <a:prstTxWarp prst="textNoShape">
              <a:avLst/>
            </a:prstTxWarp>
            <a:noAutofit/>
          </a:bodyPr>
          <a:lstStyle/>
          <a:p>
            <a:pPr algn="ctr"/>
            <a:endParaRPr lang="fr-CA" sz="1203"/>
          </a:p>
        </p:txBody>
      </p:sp>
      <p:pic>
        <p:nvPicPr>
          <p:cNvPr id="46" name="Image 45"/>
          <p:cNvPicPr>
            <a:picLocks noChangeAspect="1"/>
          </p:cNvPicPr>
          <p:nvPr>
            <p:custDataLst>
              <p:tags r:id="rId42"/>
            </p:custDataLst>
          </p:nvPr>
        </p:nvPicPr>
        <p:blipFill>
          <a:blip r:embed="rId66">
            <a:extLst>
              <a:ext uri="{28A0092B-C50C-407E-A947-70E740481C1C}">
                <a14:useLocalDpi xmlns:a14="http://schemas.microsoft.com/office/drawing/2010/main" val="0"/>
              </a:ext>
            </a:extLst>
          </a:blip>
          <a:stretch>
            <a:fillRect/>
          </a:stretch>
        </p:blipFill>
        <p:spPr>
          <a:xfrm>
            <a:off x="9713945" y="2377548"/>
            <a:ext cx="174501" cy="224234"/>
          </a:xfrm>
          <a:prstGeom prst="rect">
            <a:avLst/>
          </a:prstGeom>
        </p:spPr>
      </p:pic>
      <p:sp>
        <p:nvSpPr>
          <p:cNvPr id="187" name="Ellipse 186"/>
          <p:cNvSpPr/>
          <p:nvPr>
            <p:custDataLst>
              <p:tags r:id="rId43"/>
            </p:custDataLst>
          </p:nvPr>
        </p:nvSpPr>
        <p:spPr>
          <a:xfrm>
            <a:off x="5474324" y="2345628"/>
            <a:ext cx="288075" cy="288075"/>
          </a:xfrm>
          <a:prstGeom prst="ellipse">
            <a:avLst/>
          </a:prstGeom>
          <a:solidFill>
            <a:srgbClr val="92D05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123" tIns="30561" rIns="61123" bIns="30561" numCol="1" spcCol="0" rtlCol="0" fromWordArt="0" anchor="ctr" anchorCtr="0" forceAA="0" compatLnSpc="1">
            <a:prstTxWarp prst="textNoShape">
              <a:avLst/>
            </a:prstTxWarp>
            <a:noAutofit/>
          </a:bodyPr>
          <a:lstStyle/>
          <a:p>
            <a:pPr algn="ctr"/>
            <a:endParaRPr lang="fr-CA" sz="1203"/>
          </a:p>
        </p:txBody>
      </p:sp>
      <p:pic>
        <p:nvPicPr>
          <p:cNvPr id="188" name="Image 187"/>
          <p:cNvPicPr>
            <a:picLocks noChangeAspect="1"/>
          </p:cNvPicPr>
          <p:nvPr>
            <p:custDataLst>
              <p:tags r:id="rId44"/>
            </p:custDataLst>
          </p:nvPr>
        </p:nvPicPr>
        <p:blipFill>
          <a:blip r:embed="rId66">
            <a:extLst>
              <a:ext uri="{28A0092B-C50C-407E-A947-70E740481C1C}">
                <a14:useLocalDpi xmlns:a14="http://schemas.microsoft.com/office/drawing/2010/main" val="0"/>
              </a:ext>
            </a:extLst>
          </a:blip>
          <a:stretch>
            <a:fillRect/>
          </a:stretch>
        </p:blipFill>
        <p:spPr>
          <a:xfrm>
            <a:off x="5531111" y="2377548"/>
            <a:ext cx="174501" cy="224234"/>
          </a:xfrm>
          <a:prstGeom prst="rect">
            <a:avLst/>
          </a:prstGeom>
        </p:spPr>
      </p:pic>
      <p:sp>
        <p:nvSpPr>
          <p:cNvPr id="191" name="Rectangle 190"/>
          <p:cNvSpPr/>
          <p:nvPr>
            <p:custDataLst>
              <p:tags r:id="rId45"/>
            </p:custDataLst>
          </p:nvPr>
        </p:nvSpPr>
        <p:spPr>
          <a:xfrm>
            <a:off x="4437890" y="5724567"/>
            <a:ext cx="757785" cy="316863"/>
          </a:xfrm>
          <a:prstGeom prst="rect">
            <a:avLst/>
          </a:prstGeom>
          <a:solidFill>
            <a:schemeClr val="bg1"/>
          </a:solidFill>
          <a:ln>
            <a:solidFill>
              <a:srgbClr val="4F4F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400">
              <a:solidFill>
                <a:srgbClr val="AFEAFF"/>
              </a:solidFill>
            </a:endParaRPr>
          </a:p>
        </p:txBody>
      </p:sp>
      <p:grpSp>
        <p:nvGrpSpPr>
          <p:cNvPr id="54" name="Groupe 53"/>
          <p:cNvGrpSpPr/>
          <p:nvPr>
            <p:custDataLst>
              <p:tags r:id="rId46"/>
            </p:custDataLst>
          </p:nvPr>
        </p:nvGrpSpPr>
        <p:grpSpPr>
          <a:xfrm>
            <a:off x="5132186" y="5653415"/>
            <a:ext cx="437799" cy="437799"/>
            <a:chOff x="1920409" y="5220749"/>
            <a:chExt cx="635645" cy="635646"/>
          </a:xfrm>
        </p:grpSpPr>
        <p:sp>
          <p:nvSpPr>
            <p:cNvPr id="53" name="Rectangle 52"/>
            <p:cNvSpPr/>
            <p:nvPr/>
          </p:nvSpPr>
          <p:spPr>
            <a:xfrm>
              <a:off x="2012589" y="5324056"/>
              <a:ext cx="460057" cy="460057"/>
            </a:xfrm>
            <a:prstGeom prst="rect">
              <a:avLst/>
            </a:prstGeom>
            <a:solidFill>
              <a:srgbClr val="4F4F51"/>
            </a:solidFill>
            <a:ln>
              <a:solidFill>
                <a:srgbClr val="4F4F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52" name="Image 51"/>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920409" y="5220749"/>
              <a:ext cx="635645" cy="635646"/>
            </a:xfrm>
            <a:prstGeom prst="rect">
              <a:avLst/>
            </a:prstGeom>
          </p:spPr>
        </p:pic>
      </p:grpSp>
      <p:sp>
        <p:nvSpPr>
          <p:cNvPr id="196" name="Rectangle 195"/>
          <p:cNvSpPr/>
          <p:nvPr>
            <p:custDataLst>
              <p:tags r:id="rId47"/>
            </p:custDataLst>
          </p:nvPr>
        </p:nvSpPr>
        <p:spPr>
          <a:xfrm>
            <a:off x="6340826" y="5715492"/>
            <a:ext cx="757785" cy="316863"/>
          </a:xfrm>
          <a:prstGeom prst="rect">
            <a:avLst/>
          </a:prstGeom>
          <a:solidFill>
            <a:schemeClr val="bg1"/>
          </a:solidFill>
          <a:ln>
            <a:solidFill>
              <a:srgbClr val="4F4F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400">
              <a:solidFill>
                <a:srgbClr val="AFEAFF"/>
              </a:solidFill>
            </a:endParaRPr>
          </a:p>
        </p:txBody>
      </p:sp>
      <p:grpSp>
        <p:nvGrpSpPr>
          <p:cNvPr id="197" name="Groupe 196"/>
          <p:cNvGrpSpPr/>
          <p:nvPr>
            <p:custDataLst>
              <p:tags r:id="rId48"/>
            </p:custDataLst>
          </p:nvPr>
        </p:nvGrpSpPr>
        <p:grpSpPr>
          <a:xfrm>
            <a:off x="7032116" y="5653415"/>
            <a:ext cx="437799" cy="437799"/>
            <a:chOff x="1916044" y="5233926"/>
            <a:chExt cx="635646" cy="635645"/>
          </a:xfrm>
        </p:grpSpPr>
        <p:sp>
          <p:nvSpPr>
            <p:cNvPr id="198" name="Rectangle 197"/>
            <p:cNvSpPr/>
            <p:nvPr/>
          </p:nvSpPr>
          <p:spPr>
            <a:xfrm>
              <a:off x="2012589" y="5324056"/>
              <a:ext cx="460057" cy="460057"/>
            </a:xfrm>
            <a:prstGeom prst="rect">
              <a:avLst/>
            </a:prstGeom>
            <a:solidFill>
              <a:srgbClr val="4F4F51"/>
            </a:solidFill>
            <a:ln>
              <a:solidFill>
                <a:srgbClr val="4F4F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199" name="Image 198"/>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916044" y="5233926"/>
              <a:ext cx="635646" cy="635645"/>
            </a:xfrm>
            <a:prstGeom prst="rect">
              <a:avLst/>
            </a:prstGeom>
          </p:spPr>
        </p:pic>
      </p:grpSp>
      <p:sp>
        <p:nvSpPr>
          <p:cNvPr id="201" name="Rectangle 200"/>
          <p:cNvSpPr/>
          <p:nvPr>
            <p:custDataLst>
              <p:tags r:id="rId49"/>
            </p:custDataLst>
          </p:nvPr>
        </p:nvSpPr>
        <p:spPr>
          <a:xfrm>
            <a:off x="7585020" y="5723086"/>
            <a:ext cx="757785" cy="316863"/>
          </a:xfrm>
          <a:prstGeom prst="rect">
            <a:avLst/>
          </a:prstGeom>
          <a:solidFill>
            <a:schemeClr val="bg1"/>
          </a:solidFill>
          <a:ln>
            <a:solidFill>
              <a:srgbClr val="4F4F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400">
              <a:solidFill>
                <a:srgbClr val="AFEAFF"/>
              </a:solidFill>
            </a:endParaRPr>
          </a:p>
        </p:txBody>
      </p:sp>
      <p:grpSp>
        <p:nvGrpSpPr>
          <p:cNvPr id="202" name="Groupe 201"/>
          <p:cNvGrpSpPr/>
          <p:nvPr>
            <p:custDataLst>
              <p:tags r:id="rId50"/>
            </p:custDataLst>
          </p:nvPr>
        </p:nvGrpSpPr>
        <p:grpSpPr>
          <a:xfrm>
            <a:off x="8285027" y="5653415"/>
            <a:ext cx="437799" cy="437799"/>
            <a:chOff x="1928700" y="5222900"/>
            <a:chExt cx="635645" cy="635645"/>
          </a:xfrm>
        </p:grpSpPr>
        <p:sp>
          <p:nvSpPr>
            <p:cNvPr id="203" name="Rectangle 202"/>
            <p:cNvSpPr/>
            <p:nvPr/>
          </p:nvSpPr>
          <p:spPr>
            <a:xfrm>
              <a:off x="2012589" y="5324056"/>
              <a:ext cx="460057" cy="460057"/>
            </a:xfrm>
            <a:prstGeom prst="rect">
              <a:avLst/>
            </a:prstGeom>
            <a:solidFill>
              <a:srgbClr val="4F4F51"/>
            </a:solidFill>
            <a:ln>
              <a:solidFill>
                <a:srgbClr val="4F4F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204" name="Image 203"/>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928700" y="5222900"/>
              <a:ext cx="635645" cy="635645"/>
            </a:xfrm>
            <a:prstGeom prst="rect">
              <a:avLst/>
            </a:prstGeom>
            <a:ln>
              <a:noFill/>
            </a:ln>
          </p:spPr>
        </p:pic>
      </p:grpSp>
      <p:sp>
        <p:nvSpPr>
          <p:cNvPr id="206" name="Rectangle 205"/>
          <p:cNvSpPr/>
          <p:nvPr>
            <p:custDataLst>
              <p:tags r:id="rId51"/>
            </p:custDataLst>
          </p:nvPr>
        </p:nvSpPr>
        <p:spPr>
          <a:xfrm>
            <a:off x="8791016" y="5715488"/>
            <a:ext cx="633731" cy="316863"/>
          </a:xfrm>
          <a:prstGeom prst="rect">
            <a:avLst/>
          </a:prstGeom>
          <a:solidFill>
            <a:schemeClr val="bg1"/>
          </a:solidFill>
          <a:ln>
            <a:solidFill>
              <a:srgbClr val="4F4F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400">
              <a:solidFill>
                <a:srgbClr val="AFEAFF"/>
              </a:solidFill>
            </a:endParaRPr>
          </a:p>
        </p:txBody>
      </p:sp>
      <p:grpSp>
        <p:nvGrpSpPr>
          <p:cNvPr id="207" name="Groupe 206"/>
          <p:cNvGrpSpPr/>
          <p:nvPr>
            <p:custDataLst>
              <p:tags r:id="rId52"/>
            </p:custDataLst>
          </p:nvPr>
        </p:nvGrpSpPr>
        <p:grpSpPr>
          <a:xfrm>
            <a:off x="9364279" y="5653413"/>
            <a:ext cx="437799" cy="437800"/>
            <a:chOff x="1924795" y="5233930"/>
            <a:chExt cx="635645" cy="635646"/>
          </a:xfrm>
        </p:grpSpPr>
        <p:sp>
          <p:nvSpPr>
            <p:cNvPr id="208" name="Rectangle 207"/>
            <p:cNvSpPr/>
            <p:nvPr/>
          </p:nvSpPr>
          <p:spPr>
            <a:xfrm>
              <a:off x="2012589" y="5324056"/>
              <a:ext cx="460057" cy="460057"/>
            </a:xfrm>
            <a:prstGeom prst="rect">
              <a:avLst/>
            </a:prstGeom>
            <a:solidFill>
              <a:srgbClr val="4F4F51"/>
            </a:solidFill>
            <a:ln>
              <a:solidFill>
                <a:srgbClr val="4F4F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209" name="Image 208"/>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924795" y="5233930"/>
              <a:ext cx="635645" cy="635646"/>
            </a:xfrm>
            <a:prstGeom prst="rect">
              <a:avLst/>
            </a:prstGeom>
          </p:spPr>
        </p:pic>
      </p:grpSp>
      <p:sp>
        <p:nvSpPr>
          <p:cNvPr id="211" name="Rectangle 210"/>
          <p:cNvSpPr/>
          <p:nvPr>
            <p:custDataLst>
              <p:tags r:id="rId53"/>
            </p:custDataLst>
          </p:nvPr>
        </p:nvSpPr>
        <p:spPr>
          <a:xfrm>
            <a:off x="10559036" y="5713886"/>
            <a:ext cx="757785" cy="316863"/>
          </a:xfrm>
          <a:prstGeom prst="rect">
            <a:avLst/>
          </a:prstGeom>
          <a:solidFill>
            <a:schemeClr val="bg1"/>
          </a:solidFill>
          <a:ln>
            <a:solidFill>
              <a:srgbClr val="4F4F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400">
              <a:solidFill>
                <a:srgbClr val="AFEAFF"/>
              </a:solidFill>
            </a:endParaRPr>
          </a:p>
        </p:txBody>
      </p:sp>
      <p:grpSp>
        <p:nvGrpSpPr>
          <p:cNvPr id="212" name="Groupe 211"/>
          <p:cNvGrpSpPr/>
          <p:nvPr>
            <p:custDataLst>
              <p:tags r:id="rId54"/>
            </p:custDataLst>
          </p:nvPr>
        </p:nvGrpSpPr>
        <p:grpSpPr>
          <a:xfrm>
            <a:off x="11256354" y="5653415"/>
            <a:ext cx="437798" cy="437799"/>
            <a:chOff x="1924796" y="5236258"/>
            <a:chExt cx="635644" cy="635645"/>
          </a:xfrm>
        </p:grpSpPr>
        <p:sp>
          <p:nvSpPr>
            <p:cNvPr id="213" name="Rectangle 212"/>
            <p:cNvSpPr/>
            <p:nvPr/>
          </p:nvSpPr>
          <p:spPr>
            <a:xfrm>
              <a:off x="2012589" y="5324056"/>
              <a:ext cx="460057" cy="460057"/>
            </a:xfrm>
            <a:prstGeom prst="rect">
              <a:avLst/>
            </a:prstGeom>
            <a:solidFill>
              <a:srgbClr val="4F4F51"/>
            </a:solidFill>
            <a:ln>
              <a:solidFill>
                <a:srgbClr val="4F4F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214" name="Image 213"/>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924796" y="5236258"/>
              <a:ext cx="635644" cy="635645"/>
            </a:xfrm>
            <a:prstGeom prst="rect">
              <a:avLst/>
            </a:prstGeom>
          </p:spPr>
        </p:pic>
      </p:grpSp>
      <p:sp>
        <p:nvSpPr>
          <p:cNvPr id="24" name="Rectangle 23">
            <a:extLst>
              <a:ext uri="{FF2B5EF4-FFF2-40B4-BE49-F238E27FC236}">
                <a16:creationId xmlns:a16="http://schemas.microsoft.com/office/drawing/2014/main" id="{F46BDDBF-31D7-E942-7AD9-59E7C028B76B}"/>
              </a:ext>
            </a:extLst>
          </p:cNvPr>
          <p:cNvSpPr/>
          <p:nvPr>
            <p:custDataLst>
              <p:tags r:id="rId55"/>
            </p:custDataLst>
          </p:nvPr>
        </p:nvSpPr>
        <p:spPr>
          <a:xfrm>
            <a:off x="0" y="0"/>
            <a:ext cx="2403160" cy="6858000"/>
          </a:xfrm>
          <a:prstGeom prst="rect">
            <a:avLst/>
          </a:prstGeom>
          <a:solidFill>
            <a:srgbClr val="51515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re 1">
            <a:extLst>
              <a:ext uri="{FF2B5EF4-FFF2-40B4-BE49-F238E27FC236}">
                <a16:creationId xmlns:a16="http://schemas.microsoft.com/office/drawing/2014/main" id="{BB022EDB-55D5-3A8D-5646-FE65889ADDDC}"/>
              </a:ext>
            </a:extLst>
          </p:cNvPr>
          <p:cNvSpPr txBox="1">
            <a:spLocks/>
          </p:cNvSpPr>
          <p:nvPr>
            <p:custDataLst>
              <p:tags r:id="rId56"/>
            </p:custDataLst>
          </p:nvPr>
        </p:nvSpPr>
        <p:spPr>
          <a:xfrm>
            <a:off x="116590" y="1184714"/>
            <a:ext cx="2688954" cy="2754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PROCESSUS </a:t>
            </a:r>
            <a:br>
              <a:rPr kumimoji="0" lang="en-US" sz="20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br>
            <a:r>
              <a:rPr kumimoji="0" lang="en-US" sz="20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DE CONCEPTION PÉDAGOGIQUE</a:t>
            </a:r>
            <a:endParaRPr kumimoji="0" lang="fr-CA" sz="20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endParaRPr>
          </a:p>
        </p:txBody>
      </p:sp>
      <p:pic>
        <p:nvPicPr>
          <p:cNvPr id="26" name="Image 25">
            <a:extLst>
              <a:ext uri="{FF2B5EF4-FFF2-40B4-BE49-F238E27FC236}">
                <a16:creationId xmlns:a16="http://schemas.microsoft.com/office/drawing/2014/main" id="{8C63301B-4181-7AEF-7517-90309C41FCF6}"/>
              </a:ext>
            </a:extLst>
          </p:cNvPr>
          <p:cNvPicPr>
            <a:picLocks noChangeAspect="1"/>
          </p:cNvPicPr>
          <p:nvPr>
            <p:custDataLst>
              <p:tags r:id="rId57"/>
            </p:custDataLst>
          </p:nvPr>
        </p:nvPicPr>
        <p:blipFill>
          <a:blip r:embed="rId68"/>
          <a:stretch>
            <a:fillRect/>
          </a:stretch>
        </p:blipFill>
        <p:spPr>
          <a:xfrm>
            <a:off x="495300" y="6067424"/>
            <a:ext cx="1365139" cy="561365"/>
          </a:xfrm>
          <a:prstGeom prst="rect">
            <a:avLst/>
          </a:prstGeom>
        </p:spPr>
      </p:pic>
    </p:spTree>
    <p:custDataLst>
      <p:tags r:id="rId1"/>
    </p:custDataLst>
    <p:extLst>
      <p:ext uri="{BB962C8B-B14F-4D97-AF65-F5344CB8AC3E}">
        <p14:creationId xmlns:p14="http://schemas.microsoft.com/office/powerpoint/2010/main" val="42737371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2963714-6F17-4146-8742-7099263058D3}"/>
              </a:ext>
            </a:extLst>
          </p:cNvPr>
          <p:cNvSpPr>
            <a:spLocks noGrp="1"/>
          </p:cNvSpPr>
          <p:nvPr>
            <p:ph idx="1"/>
            <p:custDataLst>
              <p:tags r:id="rId2"/>
            </p:custDataLst>
          </p:nvPr>
        </p:nvSpPr>
        <p:spPr>
          <a:xfrm>
            <a:off x="5021251" y="767976"/>
            <a:ext cx="6815440" cy="5299448"/>
          </a:xfrm>
        </p:spPr>
        <p:txBody>
          <a:bodyPr>
            <a:noAutofit/>
          </a:bodyPr>
          <a:lstStyle/>
          <a:p>
            <a:pPr>
              <a:lnSpc>
                <a:spcPct val="100000"/>
              </a:lnSpc>
              <a:spcBef>
                <a:spcPts val="0"/>
              </a:spcBef>
              <a:spcAft>
                <a:spcPts val="600"/>
              </a:spcAft>
              <a:buClr>
                <a:srgbClr val="E30513"/>
              </a:buClr>
              <a:buSzPct val="120000"/>
            </a:pPr>
            <a:r>
              <a:rPr lang="fr-CA" sz="2000">
                <a:solidFill>
                  <a:schemeClr val="tx1">
                    <a:lumMod val="75000"/>
                    <a:lumOff val="25000"/>
                  </a:schemeClr>
                </a:solidFill>
                <a:latin typeface="Overpass" pitchFamily="2" charset="0"/>
              </a:rPr>
              <a:t>Approche émergente</a:t>
            </a:r>
          </a:p>
          <a:p>
            <a:pPr marL="447675">
              <a:lnSpc>
                <a:spcPct val="100000"/>
              </a:lnSpc>
              <a:spcBef>
                <a:spcPts val="0"/>
              </a:spcBef>
              <a:spcAft>
                <a:spcPts val="600"/>
              </a:spcAft>
              <a:buClr>
                <a:srgbClr val="FFC103"/>
              </a:buClr>
              <a:buSzPct val="110000"/>
            </a:pPr>
            <a:r>
              <a:rPr lang="fr-CA" sz="1600">
                <a:solidFill>
                  <a:schemeClr val="tx1">
                    <a:lumMod val="75000"/>
                    <a:lumOff val="25000"/>
                  </a:schemeClr>
                </a:solidFill>
                <a:latin typeface="Overpass" pitchFamily="2" charset="0"/>
              </a:rPr>
              <a:t>Un processus de DP qui peut se poursuivre pendant la diffusion </a:t>
            </a:r>
            <a:br>
              <a:rPr lang="fr-CA" sz="1600">
                <a:solidFill>
                  <a:schemeClr val="tx1">
                    <a:lumMod val="75000"/>
                    <a:lumOff val="25000"/>
                  </a:schemeClr>
                </a:solidFill>
                <a:latin typeface="Overpass" pitchFamily="2" charset="0"/>
              </a:rPr>
            </a:br>
            <a:r>
              <a:rPr lang="fr-CA" sz="1600">
                <a:solidFill>
                  <a:schemeClr val="tx1">
                    <a:lumMod val="75000"/>
                    <a:lumOff val="25000"/>
                  </a:schemeClr>
                </a:solidFill>
                <a:latin typeface="Overpass" pitchFamily="2" charset="0"/>
              </a:rPr>
              <a:t>des ENA</a:t>
            </a:r>
          </a:p>
          <a:p>
            <a:pPr marL="447675">
              <a:lnSpc>
                <a:spcPct val="100000"/>
              </a:lnSpc>
              <a:spcBef>
                <a:spcPts val="0"/>
              </a:spcBef>
              <a:spcAft>
                <a:spcPts val="600"/>
              </a:spcAft>
              <a:buClr>
                <a:srgbClr val="FFC103"/>
              </a:buClr>
              <a:buSzPct val="110000"/>
            </a:pPr>
            <a:r>
              <a:rPr lang="fr-CA" sz="1600">
                <a:solidFill>
                  <a:schemeClr val="tx1">
                    <a:lumMod val="75000"/>
                    <a:lumOff val="25000"/>
                  </a:schemeClr>
                </a:solidFill>
                <a:latin typeface="Overpass" pitchFamily="2" charset="0"/>
              </a:rPr>
              <a:t>L’apprenant concepteur</a:t>
            </a:r>
          </a:p>
          <a:p>
            <a:pPr>
              <a:lnSpc>
                <a:spcPct val="100000"/>
              </a:lnSpc>
              <a:spcBef>
                <a:spcPts val="0"/>
              </a:spcBef>
              <a:spcAft>
                <a:spcPts val="600"/>
              </a:spcAft>
              <a:buClr>
                <a:srgbClr val="E30513"/>
              </a:buClr>
              <a:buSzPct val="120000"/>
            </a:pPr>
            <a:r>
              <a:rPr lang="fr-CA" sz="2000">
                <a:solidFill>
                  <a:schemeClr val="tx1">
                    <a:lumMod val="75000"/>
                    <a:lumOff val="25000"/>
                  </a:schemeClr>
                </a:solidFill>
                <a:latin typeface="Overpass" pitchFamily="2" charset="0"/>
              </a:rPr>
              <a:t>Approche architecturale</a:t>
            </a:r>
          </a:p>
          <a:p>
            <a:pPr marL="447675">
              <a:lnSpc>
                <a:spcPct val="100000"/>
              </a:lnSpc>
              <a:spcBef>
                <a:spcPts val="0"/>
              </a:spcBef>
              <a:spcAft>
                <a:spcPts val="600"/>
              </a:spcAft>
              <a:buClr>
                <a:srgbClr val="FFC103"/>
              </a:buClr>
              <a:buSzPct val="110000"/>
            </a:pPr>
            <a:r>
              <a:rPr lang="fr-CA" sz="1600">
                <a:solidFill>
                  <a:schemeClr val="tx1">
                    <a:lumMod val="75000"/>
                    <a:lumOff val="25000"/>
                  </a:schemeClr>
                </a:solidFill>
                <a:latin typeface="Overpass" pitchFamily="2" charset="0"/>
              </a:rPr>
              <a:t>Par couches et par axes</a:t>
            </a:r>
          </a:p>
          <a:p>
            <a:pPr marL="228600" marR="0" lvl="0" indent="-228600" algn="l" defTabSz="914400" rtl="0" eaLnBrk="1" fontAlgn="auto" latinLnBrk="0" hangingPunct="1">
              <a:lnSpc>
                <a:spcPct val="100000"/>
              </a:lnSpc>
              <a:spcBef>
                <a:spcPts val="0"/>
              </a:spcBef>
              <a:spcAft>
                <a:spcPts val="600"/>
              </a:spcAft>
              <a:buClr>
                <a:srgbClr val="E30513"/>
              </a:buClr>
              <a:buSzPct val="120000"/>
              <a:buFont typeface="Arial" panose="020B0604020202020204" pitchFamily="34" charset="0"/>
              <a:buChar char="•"/>
              <a:tabLst/>
              <a:defRPr/>
            </a:pPr>
            <a:r>
              <a:rPr kumimoji="0" lang="fr-CA" sz="2000" b="0" i="0" u="none" strike="noStrike" kern="1200" cap="none" spc="0" normalizeH="0" baseline="0" noProof="0">
                <a:ln>
                  <a:noFill/>
                </a:ln>
                <a:solidFill>
                  <a:prstClr val="black">
                    <a:lumMod val="75000"/>
                    <a:lumOff val="25000"/>
                  </a:prstClr>
                </a:solidFill>
                <a:effectLst/>
                <a:uLnTx/>
                <a:uFillTx/>
                <a:latin typeface="Overpass" pitchFamily="2" charset="0"/>
                <a:ea typeface="+mn-ea"/>
                <a:cs typeface="+mn-cs"/>
              </a:rPr>
              <a:t>Approche participative</a:t>
            </a:r>
          </a:p>
          <a:p>
            <a:pPr marL="447675"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kumimoji="0" lang="fr-CA" sz="1600" b="0" i="0" u="none" strike="noStrike" kern="1200" cap="none" spc="0" normalizeH="0" baseline="0" noProof="0">
                <a:ln>
                  <a:noFill/>
                </a:ln>
                <a:solidFill>
                  <a:prstClr val="black">
                    <a:lumMod val="75000"/>
                    <a:lumOff val="25000"/>
                  </a:prstClr>
                </a:solidFill>
                <a:effectLst/>
                <a:uLnTx/>
                <a:uFillTx/>
                <a:latin typeface="Overpass" pitchFamily="2" charset="0"/>
                <a:ea typeface="+mn-ea"/>
                <a:cs typeface="+mn-cs"/>
              </a:rPr>
              <a:t>Un processus de DP qui permet l’engagement actif d’acteurs </a:t>
            </a:r>
            <a:br>
              <a:rPr kumimoji="0" lang="fr-CA" sz="1600" b="0" i="0" u="none" strike="noStrike" kern="1200" cap="none" spc="0" normalizeH="0" baseline="0" noProof="0">
                <a:ln>
                  <a:noFill/>
                </a:ln>
                <a:solidFill>
                  <a:prstClr val="black">
                    <a:lumMod val="75000"/>
                    <a:lumOff val="25000"/>
                  </a:prstClr>
                </a:solidFill>
                <a:effectLst/>
                <a:uLnTx/>
                <a:uFillTx/>
                <a:latin typeface="Overpass" pitchFamily="2" charset="0"/>
                <a:ea typeface="+mn-ea"/>
                <a:cs typeface="+mn-cs"/>
              </a:rPr>
            </a:br>
            <a:r>
              <a:rPr kumimoji="0" lang="fr-CA" sz="1600" b="0" i="0" u="none" strike="noStrike" kern="1200" cap="none" spc="0" normalizeH="0" baseline="0" noProof="0">
                <a:ln>
                  <a:noFill/>
                </a:ln>
                <a:solidFill>
                  <a:prstClr val="black">
                    <a:lumMod val="75000"/>
                    <a:lumOff val="25000"/>
                  </a:prstClr>
                </a:solidFill>
                <a:effectLst/>
                <a:uLnTx/>
                <a:uFillTx/>
                <a:latin typeface="Overpass" pitchFamily="2" charset="0"/>
                <a:ea typeface="+mn-ea"/>
                <a:cs typeface="+mn-cs"/>
              </a:rPr>
              <a:t>aux rôles variés tout au long du processus de DP</a:t>
            </a:r>
          </a:p>
          <a:p>
            <a:pPr>
              <a:lnSpc>
                <a:spcPct val="100000"/>
              </a:lnSpc>
              <a:spcBef>
                <a:spcPts val="0"/>
              </a:spcBef>
              <a:spcAft>
                <a:spcPts val="600"/>
              </a:spcAft>
              <a:buClr>
                <a:srgbClr val="E30513"/>
              </a:buClr>
              <a:buSzPct val="120000"/>
            </a:pPr>
            <a:r>
              <a:rPr lang="fr-CA" sz="2000">
                <a:solidFill>
                  <a:schemeClr val="tx1">
                    <a:lumMod val="75000"/>
                    <a:lumOff val="25000"/>
                  </a:schemeClr>
                </a:solidFill>
                <a:latin typeface="Overpass" pitchFamily="2" charset="0"/>
              </a:rPr>
              <a:t>Approche agile</a:t>
            </a:r>
          </a:p>
          <a:p>
            <a:pPr marL="447675">
              <a:lnSpc>
                <a:spcPct val="100000"/>
              </a:lnSpc>
              <a:spcBef>
                <a:spcPts val="0"/>
              </a:spcBef>
              <a:spcAft>
                <a:spcPts val="600"/>
              </a:spcAft>
              <a:buClr>
                <a:srgbClr val="FFC103"/>
              </a:buClr>
              <a:buSzPct val="110000"/>
            </a:pPr>
            <a:r>
              <a:rPr lang="fr-CA" sz="1600">
                <a:solidFill>
                  <a:schemeClr val="tx1">
                    <a:lumMod val="75000"/>
                    <a:lumOff val="25000"/>
                  </a:schemeClr>
                </a:solidFill>
                <a:latin typeface="Overpass" pitchFamily="2" charset="0"/>
              </a:rPr>
              <a:t>Prototypage rapide</a:t>
            </a:r>
          </a:p>
          <a:p>
            <a:pPr marL="447675">
              <a:lnSpc>
                <a:spcPct val="100000"/>
              </a:lnSpc>
              <a:spcBef>
                <a:spcPts val="0"/>
              </a:spcBef>
              <a:spcAft>
                <a:spcPts val="600"/>
              </a:spcAft>
              <a:buClr>
                <a:srgbClr val="FFC103"/>
              </a:buClr>
              <a:buSzPct val="110000"/>
            </a:pPr>
            <a:r>
              <a:rPr lang="fr-CA" sz="1600">
                <a:solidFill>
                  <a:schemeClr val="tx1">
                    <a:lumMod val="75000"/>
                    <a:lumOff val="25000"/>
                  </a:schemeClr>
                </a:solidFill>
                <a:latin typeface="Overpass" pitchFamily="2" charset="0"/>
              </a:rPr>
              <a:t>Permettre les raccourcis, les allers-retours</a:t>
            </a:r>
          </a:p>
          <a:p>
            <a:pPr marL="228600" marR="0" lvl="0" indent="-228600" algn="l" defTabSz="914400" rtl="0" eaLnBrk="1" fontAlgn="auto" latinLnBrk="0" hangingPunct="1">
              <a:lnSpc>
                <a:spcPct val="100000"/>
              </a:lnSpc>
              <a:spcBef>
                <a:spcPts val="0"/>
              </a:spcBef>
              <a:spcAft>
                <a:spcPts val="600"/>
              </a:spcAft>
              <a:buClr>
                <a:srgbClr val="E30513"/>
              </a:buClr>
              <a:buSzPct val="120000"/>
              <a:buFont typeface="Arial" panose="020B0604020202020204" pitchFamily="34" charset="0"/>
              <a:buChar char="•"/>
              <a:tabLst/>
              <a:defRPr/>
            </a:pPr>
            <a:r>
              <a:rPr kumimoji="0" lang="fr-CA" sz="2000" b="0" i="0" u="none" strike="noStrike" kern="1200" cap="none" spc="0" normalizeH="0" baseline="0" noProof="0">
                <a:ln>
                  <a:noFill/>
                </a:ln>
                <a:solidFill>
                  <a:prstClr val="black">
                    <a:lumMod val="75000"/>
                    <a:lumOff val="25000"/>
                  </a:prstClr>
                </a:solidFill>
                <a:effectLst/>
                <a:uLnTx/>
                <a:uFillTx/>
                <a:latin typeface="Overpass" pitchFamily="2" charset="0"/>
                <a:ea typeface="+mn-ea"/>
                <a:cs typeface="+mn-cs"/>
              </a:rPr>
              <a:t>Approche adaptable</a:t>
            </a:r>
          </a:p>
          <a:p>
            <a:pPr marL="447675" marR="0" lvl="0" indent="-228600" algn="l" defTabSz="914400" rtl="0" eaLnBrk="1" fontAlgn="auto" latinLnBrk="0" hangingPunct="1">
              <a:lnSpc>
                <a:spcPct val="100000"/>
              </a:lnSpc>
              <a:spcBef>
                <a:spcPts val="0"/>
              </a:spcBef>
              <a:spcAft>
                <a:spcPts val="600"/>
              </a:spcAft>
              <a:buClr>
                <a:srgbClr val="FFC103"/>
              </a:buClr>
              <a:buSzPct val="110000"/>
              <a:buFont typeface="Arial" panose="020B0604020202020204" pitchFamily="34" charset="0"/>
              <a:buChar char="•"/>
              <a:tabLst/>
              <a:defRPr/>
            </a:pPr>
            <a:r>
              <a:rPr kumimoji="0" lang="fr-CA" sz="1600" b="0" i="0" u="none" strike="noStrike" kern="1200" cap="none" spc="0" normalizeH="0" baseline="0" noProof="0">
                <a:ln>
                  <a:noFill/>
                </a:ln>
                <a:solidFill>
                  <a:prstClr val="black">
                    <a:lumMod val="75000"/>
                    <a:lumOff val="25000"/>
                  </a:prstClr>
                </a:solidFill>
                <a:effectLst/>
                <a:uLnTx/>
                <a:uFillTx/>
                <a:latin typeface="Overpass" pitchFamily="2" charset="0"/>
                <a:ea typeface="+mn-ea"/>
                <a:cs typeface="+mn-cs"/>
              </a:rPr>
              <a:t>Selon expertise des </a:t>
            </a:r>
            <a:r>
              <a:rPr kumimoji="0" lang="fr-CA" sz="1600" b="0" i="0" u="none" strike="noStrike" kern="1200" cap="none" spc="0" normalizeH="0" baseline="0" noProof="0" err="1">
                <a:ln>
                  <a:noFill/>
                </a:ln>
                <a:solidFill>
                  <a:prstClr val="black">
                    <a:lumMod val="75000"/>
                    <a:lumOff val="25000"/>
                  </a:prstClr>
                </a:solidFill>
                <a:effectLst/>
                <a:uLnTx/>
                <a:uFillTx/>
                <a:latin typeface="Overpass" pitchFamily="2" charset="0"/>
                <a:ea typeface="+mn-ea"/>
                <a:cs typeface="+mn-cs"/>
              </a:rPr>
              <a:t>concepteurs.rices</a:t>
            </a:r>
            <a:r>
              <a:rPr kumimoji="0" lang="fr-CA" sz="1600" b="0" i="0" u="none" strike="noStrike" kern="1200" cap="none" spc="0" normalizeH="0" baseline="0" noProof="0">
                <a:ln>
                  <a:noFill/>
                </a:ln>
                <a:solidFill>
                  <a:prstClr val="black">
                    <a:lumMod val="75000"/>
                    <a:lumOff val="25000"/>
                  </a:prstClr>
                </a:solidFill>
                <a:effectLst/>
                <a:uLnTx/>
                <a:uFillTx/>
                <a:latin typeface="Overpass" pitchFamily="2" charset="0"/>
                <a:ea typeface="+mn-ea"/>
                <a:cs typeface="+mn-cs"/>
              </a:rPr>
              <a:t>, les types d’ENA, etc.</a:t>
            </a:r>
          </a:p>
          <a:p>
            <a:pPr marL="228600" marR="0" lvl="0" indent="-228600" algn="l" defTabSz="914400" rtl="0" eaLnBrk="1" fontAlgn="auto" latinLnBrk="0" hangingPunct="1">
              <a:lnSpc>
                <a:spcPct val="100000"/>
              </a:lnSpc>
              <a:spcBef>
                <a:spcPts val="0"/>
              </a:spcBef>
              <a:spcAft>
                <a:spcPts val="600"/>
              </a:spcAft>
              <a:buClr>
                <a:srgbClr val="E30513"/>
              </a:buClr>
              <a:buSzPct val="120000"/>
              <a:buFont typeface="Arial" panose="020B0604020202020204" pitchFamily="34" charset="0"/>
              <a:buChar char="•"/>
              <a:tabLst/>
              <a:defRPr/>
            </a:pPr>
            <a:r>
              <a:rPr kumimoji="0" lang="fr-CA" sz="1700" b="0" i="0" u="none" strike="noStrike" kern="1200" cap="none" spc="0" normalizeH="0" baseline="0" noProof="0">
                <a:ln>
                  <a:noFill/>
                </a:ln>
                <a:solidFill>
                  <a:prstClr val="black">
                    <a:lumMod val="75000"/>
                    <a:lumOff val="25000"/>
                  </a:prstClr>
                </a:solidFill>
                <a:effectLst/>
                <a:uLnTx/>
                <a:uFillTx/>
                <a:latin typeface="Overpass" pitchFamily="2" charset="0"/>
                <a:ea typeface="+mn-ea"/>
                <a:cs typeface="+mn-cs"/>
              </a:rPr>
              <a:t>Processus + Principes + Banques de scénarios + Design patterns</a:t>
            </a:r>
          </a:p>
          <a:p>
            <a:pPr marL="219075" indent="0">
              <a:lnSpc>
                <a:spcPct val="100000"/>
              </a:lnSpc>
              <a:spcBef>
                <a:spcPts val="0"/>
              </a:spcBef>
              <a:spcAft>
                <a:spcPts val="600"/>
              </a:spcAft>
              <a:buClr>
                <a:srgbClr val="FFC103"/>
              </a:buClr>
              <a:buSzPct val="110000"/>
              <a:buNone/>
            </a:pPr>
            <a:endParaRPr lang="fr-CA" sz="1600">
              <a:solidFill>
                <a:schemeClr val="tx1">
                  <a:lumMod val="75000"/>
                  <a:lumOff val="25000"/>
                </a:schemeClr>
              </a:solidFill>
              <a:latin typeface="Overpass" pitchFamily="2" charset="0"/>
            </a:endParaRPr>
          </a:p>
        </p:txBody>
      </p:sp>
      <p:pic>
        <p:nvPicPr>
          <p:cNvPr id="4" name="Image 3">
            <a:extLst>
              <a:ext uri="{FF2B5EF4-FFF2-40B4-BE49-F238E27FC236}">
                <a16:creationId xmlns:a16="http://schemas.microsoft.com/office/drawing/2014/main" id="{A27176F7-B111-5C7B-BC21-9D4D4B390582}"/>
              </a:ext>
            </a:extLst>
          </p:cNvPr>
          <p:cNvPicPr>
            <a:picLocks noChangeAspect="1"/>
          </p:cNvPicPr>
          <p:nvPr>
            <p:custDataLst>
              <p:tags r:id="rId3"/>
            </p:custDataLst>
          </p:nvPr>
        </p:nvPicPr>
        <p:blipFill>
          <a:blip r:embed="rId9"/>
          <a:stretch>
            <a:fillRect/>
          </a:stretch>
        </p:blipFill>
        <p:spPr>
          <a:xfrm>
            <a:off x="10471552" y="6067424"/>
            <a:ext cx="1365139" cy="561365"/>
          </a:xfrm>
          <a:prstGeom prst="rect">
            <a:avLst/>
          </a:prstGeom>
        </p:spPr>
      </p:pic>
      <p:sp>
        <p:nvSpPr>
          <p:cNvPr id="5" name="Rectangle 4">
            <a:extLst>
              <a:ext uri="{FF2B5EF4-FFF2-40B4-BE49-F238E27FC236}">
                <a16:creationId xmlns:a16="http://schemas.microsoft.com/office/drawing/2014/main" id="{C00AD58B-8BBE-29FB-CDB6-CBBDD8F1BDE5}"/>
              </a:ext>
            </a:extLst>
          </p:cNvPr>
          <p:cNvSpPr/>
          <p:nvPr>
            <p:custDataLst>
              <p:tags r:id="rId4"/>
            </p:custDataLst>
          </p:nvPr>
        </p:nvSpPr>
        <p:spPr>
          <a:xfrm>
            <a:off x="0" y="0"/>
            <a:ext cx="4180114" cy="6858000"/>
          </a:xfrm>
          <a:prstGeom prst="rect">
            <a:avLst/>
          </a:prstGeom>
          <a:solidFill>
            <a:srgbClr val="E3051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DD27C375-A6A3-2B7F-9C4A-EAE510E38F10}"/>
              </a:ext>
            </a:extLst>
          </p:cNvPr>
          <p:cNvGrpSpPr/>
          <p:nvPr>
            <p:custDataLst>
              <p:tags r:id="rId5"/>
            </p:custDataLst>
          </p:nvPr>
        </p:nvGrpSpPr>
        <p:grpSpPr>
          <a:xfrm rot="12504485">
            <a:off x="3453024" y="63536"/>
            <a:ext cx="1454180" cy="1454180"/>
            <a:chOff x="500120" y="2789175"/>
            <a:chExt cx="720000" cy="720000"/>
          </a:xfrm>
          <a:effectLst>
            <a:outerShdw blurRad="50800" dist="38100" dir="2700000" algn="tl" rotWithShape="0">
              <a:prstClr val="black">
                <a:alpha val="50000"/>
              </a:prstClr>
            </a:outerShdw>
          </a:effectLst>
        </p:grpSpPr>
        <p:grpSp>
          <p:nvGrpSpPr>
            <p:cNvPr id="10" name="Groupe 9">
              <a:extLst>
                <a:ext uri="{FF2B5EF4-FFF2-40B4-BE49-F238E27FC236}">
                  <a16:creationId xmlns:a16="http://schemas.microsoft.com/office/drawing/2014/main" id="{8403FDE5-4976-5101-CBCD-03D451FF719B}"/>
                </a:ext>
              </a:extLst>
            </p:cNvPr>
            <p:cNvGrpSpPr/>
            <p:nvPr/>
          </p:nvGrpSpPr>
          <p:grpSpPr>
            <a:xfrm rot="1041883">
              <a:off x="607293" y="2892122"/>
              <a:ext cx="564305" cy="525323"/>
              <a:chOff x="359078" y="256238"/>
              <a:chExt cx="674441" cy="627850"/>
            </a:xfrm>
          </p:grpSpPr>
          <p:sp>
            <p:nvSpPr>
              <p:cNvPr id="12" name="Hexagone 11">
                <a:extLst>
                  <a:ext uri="{FF2B5EF4-FFF2-40B4-BE49-F238E27FC236}">
                    <a16:creationId xmlns:a16="http://schemas.microsoft.com/office/drawing/2014/main" id="{A303068C-A1E4-3F4D-D0BA-806CF17BD3B5}"/>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lipse 12">
                <a:extLst>
                  <a:ext uri="{FF2B5EF4-FFF2-40B4-BE49-F238E27FC236}">
                    <a16:creationId xmlns:a16="http://schemas.microsoft.com/office/drawing/2014/main" id="{5608D8E9-5376-F96A-DCF3-D8C5FD9073FD}"/>
                  </a:ext>
                </a:extLst>
              </p:cNvPr>
              <p:cNvSpPr/>
              <p:nvPr/>
            </p:nvSpPr>
            <p:spPr>
              <a:xfrm rot="4183631">
                <a:off x="810651" y="596159"/>
                <a:ext cx="222868" cy="222868"/>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e 13">
                <a:extLst>
                  <a:ext uri="{FF2B5EF4-FFF2-40B4-BE49-F238E27FC236}">
                    <a16:creationId xmlns:a16="http://schemas.microsoft.com/office/drawing/2014/main" id="{BDBF848A-1F60-032F-AE2B-4B7012489838}"/>
                  </a:ext>
                </a:extLst>
              </p:cNvPr>
              <p:cNvSpPr/>
              <p:nvPr/>
            </p:nvSpPr>
            <p:spPr>
              <a:xfrm rot="4183631">
                <a:off x="359078" y="520417"/>
                <a:ext cx="105239" cy="105240"/>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lipse 14">
                <a:extLst>
                  <a:ext uri="{FF2B5EF4-FFF2-40B4-BE49-F238E27FC236}">
                    <a16:creationId xmlns:a16="http://schemas.microsoft.com/office/drawing/2014/main" id="{E6A921F5-74E6-9081-8B7B-E814AE88E5BB}"/>
                  </a:ext>
                </a:extLst>
              </p:cNvPr>
              <p:cNvSpPr/>
              <p:nvPr/>
            </p:nvSpPr>
            <p:spPr>
              <a:xfrm rot="4183631">
                <a:off x="738186" y="259466"/>
                <a:ext cx="127363" cy="127363"/>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Arc 10">
              <a:extLst>
                <a:ext uri="{FF2B5EF4-FFF2-40B4-BE49-F238E27FC236}">
                  <a16:creationId xmlns:a16="http://schemas.microsoft.com/office/drawing/2014/main" id="{4163783A-6B24-71D5-2710-CF4A54D1D0BC}"/>
                </a:ext>
              </a:extLst>
            </p:cNvPr>
            <p:cNvSpPr/>
            <p:nvPr/>
          </p:nvSpPr>
          <p:spPr>
            <a:xfrm rot="13902298">
              <a:off x="500120" y="2789175"/>
              <a:ext cx="720000" cy="720000"/>
            </a:xfrm>
            <a:prstGeom prst="arc">
              <a:avLst>
                <a:gd name="adj1" fmla="val 17488030"/>
                <a:gd name="adj2" fmla="val 3474387"/>
              </a:avLst>
            </a:prstGeom>
            <a:ln w="12700">
              <a:solidFill>
                <a:srgbClr val="FFC10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re 1">
            <a:extLst>
              <a:ext uri="{FF2B5EF4-FFF2-40B4-BE49-F238E27FC236}">
                <a16:creationId xmlns:a16="http://schemas.microsoft.com/office/drawing/2014/main" id="{59F7C883-0A24-08F8-76C7-DAA9E0011E01}"/>
              </a:ext>
            </a:extLst>
          </p:cNvPr>
          <p:cNvSpPr txBox="1">
            <a:spLocks/>
          </p:cNvSpPr>
          <p:nvPr>
            <p:custDataLst>
              <p:tags r:id="rId6"/>
            </p:custDataLst>
          </p:nvPr>
        </p:nvSpPr>
        <p:spPr>
          <a:xfrm>
            <a:off x="495300" y="1545358"/>
            <a:ext cx="3358013" cy="27542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1800"/>
              </a:spcAft>
              <a:buClrTx/>
              <a:buSzTx/>
              <a:buFontTx/>
              <a:buNone/>
              <a:tabLst/>
              <a:defRPr/>
            </a:pPr>
            <a:r>
              <a:rPr kumimoji="0" lang="fr-CA" sz="32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CONCLUSION DE BASQUE (2017)</a:t>
            </a:r>
          </a:p>
          <a:p>
            <a:pPr marL="0" marR="0" lvl="0" indent="0" algn="l" defTabSz="914400" rtl="0" eaLnBrk="1" fontAlgn="auto" latinLnBrk="0" hangingPunct="1">
              <a:lnSpc>
                <a:spcPct val="100000"/>
              </a:lnSpc>
              <a:spcBef>
                <a:spcPct val="0"/>
              </a:spcBef>
              <a:spcAft>
                <a:spcPts val="1800"/>
              </a:spcAft>
              <a:buClrTx/>
              <a:buSzTx/>
              <a:buFontTx/>
              <a:buNone/>
              <a:tabLst/>
              <a:defRPr/>
            </a:pPr>
            <a:r>
              <a:rPr kumimoji="0" lang="fr-CA" sz="2800" b="1" i="0" u="none" strike="noStrike" kern="1200" cap="none" spc="0" normalizeH="0" baseline="0" noProof="0">
                <a:ln>
                  <a:noFill/>
                </a:ln>
                <a:solidFill>
                  <a:prstClr val="white"/>
                </a:solidFill>
                <a:effectLst>
                  <a:outerShdw blurRad="50800" dist="38100" dir="2700000" algn="tl" rotWithShape="0">
                    <a:prstClr val="black"/>
                  </a:outerShdw>
                </a:effectLst>
                <a:uLnTx/>
                <a:uFillTx/>
                <a:latin typeface="Overpass" pitchFamily="2" charset="0"/>
                <a:ea typeface="+mj-ea"/>
                <a:cs typeface="+mj-cs"/>
              </a:rPr>
              <a:t>Vers une nouvelle ingénierie pédagogique des ENA</a:t>
            </a:r>
          </a:p>
        </p:txBody>
      </p:sp>
      <p:sp>
        <p:nvSpPr>
          <p:cNvPr id="7" name="Espace réservé du contenu 2">
            <a:extLst>
              <a:ext uri="{FF2B5EF4-FFF2-40B4-BE49-F238E27FC236}">
                <a16:creationId xmlns:a16="http://schemas.microsoft.com/office/drawing/2014/main" id="{229B83A8-22A3-496D-DD34-1CA47325039E}"/>
              </a:ext>
            </a:extLst>
          </p:cNvPr>
          <p:cNvSpPr txBox="1">
            <a:spLocks/>
          </p:cNvSpPr>
          <p:nvPr>
            <p:custDataLst>
              <p:tags r:id="rId7"/>
            </p:custDataLst>
          </p:nvPr>
        </p:nvSpPr>
        <p:spPr>
          <a:xfrm>
            <a:off x="4420708" y="6178307"/>
            <a:ext cx="5810250" cy="406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1600" b="1">
                <a:solidFill>
                  <a:srgbClr val="C00000"/>
                </a:solidFill>
                <a:latin typeface="Overpass" pitchFamily="2" charset="0"/>
              </a:rPr>
              <a:t>LE DÉFI </a:t>
            </a:r>
            <a:r>
              <a:rPr lang="fr-CA" sz="1600">
                <a:solidFill>
                  <a:srgbClr val="C00000"/>
                </a:solidFill>
                <a:latin typeface="Overpass" pitchFamily="2" charset="0"/>
              </a:rPr>
              <a:t>: Intégration de ces orientations dans une méthode</a:t>
            </a:r>
          </a:p>
        </p:txBody>
      </p:sp>
    </p:spTree>
    <p:custDataLst>
      <p:tags r:id="rId1"/>
    </p:custDataLst>
    <p:extLst>
      <p:ext uri="{BB962C8B-B14F-4D97-AF65-F5344CB8AC3E}">
        <p14:creationId xmlns:p14="http://schemas.microsoft.com/office/powerpoint/2010/main" val="20304308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9E35564A-87AB-F244-AD07-F755AA6FBC2A}"/>
              </a:ext>
            </a:extLst>
          </p:cNvPr>
          <p:cNvSpPr>
            <a:spLocks noGrp="1"/>
          </p:cNvSpPr>
          <p:nvPr>
            <p:ph type="subTitle" idx="1"/>
            <p:custDataLst>
              <p:tags r:id="rId2"/>
            </p:custDataLst>
          </p:nvPr>
        </p:nvSpPr>
        <p:spPr/>
        <p:txBody>
          <a:bodyPr/>
          <a:lstStyle/>
          <a:p>
            <a:r>
              <a:rPr lang="fr-FR"/>
              <a:t>Merci</a:t>
            </a:r>
          </a:p>
        </p:txBody>
      </p:sp>
      <p:sp>
        <p:nvSpPr>
          <p:cNvPr id="3" name="Espace réservé du texte 2">
            <a:extLst>
              <a:ext uri="{FF2B5EF4-FFF2-40B4-BE49-F238E27FC236}">
                <a16:creationId xmlns:a16="http://schemas.microsoft.com/office/drawing/2014/main" id="{DD72DA51-B66E-1E46-AF45-BE4BE7F667F4}"/>
              </a:ext>
            </a:extLst>
          </p:cNvPr>
          <p:cNvSpPr>
            <a:spLocks noGrp="1"/>
          </p:cNvSpPr>
          <p:nvPr>
            <p:ph type="body" sz="quarter" idx="11"/>
            <p:custDataLst>
              <p:tags r:id="rId3"/>
            </p:custDataLst>
          </p:nvPr>
        </p:nvSpPr>
        <p:spPr/>
        <p:txBody>
          <a:bodyPr/>
          <a:lstStyle/>
          <a:p>
            <a:r>
              <a:rPr lang="fr-CA" sz="1867" b="0" err="1"/>
              <a:t>ulaval.ca</a:t>
            </a:r>
            <a:r>
              <a:rPr lang="fr-CA" sz="1867" b="0"/>
              <a:t>/</a:t>
            </a:r>
            <a:r>
              <a:rPr lang="fr-CA" sz="1867" b="0" err="1"/>
              <a:t>formationcontinue</a:t>
            </a:r>
            <a:endParaRPr lang="fr-FR" sz="1867"/>
          </a:p>
        </p:txBody>
      </p:sp>
    </p:spTree>
    <p:custDataLst>
      <p:tags r:id="rId1"/>
    </p:custDataLst>
    <p:extLst>
      <p:ext uri="{BB962C8B-B14F-4D97-AF65-F5344CB8AC3E}">
        <p14:creationId xmlns:p14="http://schemas.microsoft.com/office/powerpoint/2010/main" val="2403943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2963714-6F17-4146-8742-7099263058D3}"/>
              </a:ext>
            </a:extLst>
          </p:cNvPr>
          <p:cNvSpPr>
            <a:spLocks noGrp="1"/>
          </p:cNvSpPr>
          <p:nvPr>
            <p:ph idx="1"/>
            <p:custDataLst>
              <p:tags r:id="rId2"/>
            </p:custDataLst>
          </p:nvPr>
        </p:nvSpPr>
        <p:spPr>
          <a:xfrm>
            <a:off x="5358889" y="1022493"/>
            <a:ext cx="6337811" cy="5299448"/>
          </a:xfrm>
        </p:spPr>
        <p:txBody>
          <a:bodyPr>
            <a:noAutofit/>
          </a:bodyPr>
          <a:lstStyle/>
          <a:p>
            <a:pPr>
              <a:spcBef>
                <a:spcPts val="0"/>
              </a:spcBef>
              <a:spcAft>
                <a:spcPts val="1200"/>
              </a:spcAft>
              <a:buClr>
                <a:srgbClr val="FFC103"/>
              </a:buClr>
              <a:buSzPct val="110000"/>
            </a:pPr>
            <a:r>
              <a:rPr lang="fr-CA" sz="2000">
                <a:solidFill>
                  <a:schemeClr val="tx1">
                    <a:lumMod val="75000"/>
                    <a:lumOff val="25000"/>
                  </a:schemeClr>
                </a:solidFill>
                <a:latin typeface="Overpass" pitchFamily="2" charset="0"/>
              </a:rPr>
              <a:t>Les 9 événements d’enseignement de Gagné</a:t>
            </a:r>
          </a:p>
          <a:p>
            <a:pPr>
              <a:spcBef>
                <a:spcPts val="0"/>
              </a:spcBef>
              <a:spcAft>
                <a:spcPts val="1200"/>
              </a:spcAft>
              <a:buClr>
                <a:srgbClr val="FFC103"/>
              </a:buClr>
              <a:buSzPct val="110000"/>
            </a:pPr>
            <a:r>
              <a:rPr lang="fr-CA" sz="2000">
                <a:solidFill>
                  <a:schemeClr val="tx1">
                    <a:lumMod val="75000"/>
                    <a:lumOff val="25000"/>
                  </a:schemeClr>
                </a:solidFill>
                <a:latin typeface="Overpass" pitchFamily="2" charset="0"/>
              </a:rPr>
              <a:t>Le design pédagogique selon Brien</a:t>
            </a:r>
          </a:p>
          <a:p>
            <a:pPr>
              <a:spcBef>
                <a:spcPts val="0"/>
              </a:spcBef>
              <a:spcAft>
                <a:spcPts val="1200"/>
              </a:spcAft>
              <a:buClr>
                <a:srgbClr val="FFC103"/>
              </a:buClr>
              <a:buSzPct val="110000"/>
            </a:pPr>
            <a:r>
              <a:rPr lang="fr-CA" sz="2000">
                <a:solidFill>
                  <a:schemeClr val="tx1">
                    <a:lumMod val="75000"/>
                    <a:lumOff val="25000"/>
                  </a:schemeClr>
                </a:solidFill>
                <a:latin typeface="Overpass" pitchFamily="2" charset="0"/>
              </a:rPr>
              <a:t>MISA de Paquette</a:t>
            </a:r>
          </a:p>
          <a:p>
            <a:pPr>
              <a:spcBef>
                <a:spcPts val="0"/>
              </a:spcBef>
              <a:spcAft>
                <a:spcPts val="1200"/>
              </a:spcAft>
              <a:buClr>
                <a:srgbClr val="FFC103"/>
              </a:buClr>
              <a:buSzPct val="110000"/>
            </a:pPr>
            <a:r>
              <a:rPr lang="fr-CA" sz="2000">
                <a:solidFill>
                  <a:schemeClr val="tx1">
                    <a:lumMod val="75000"/>
                    <a:lumOff val="25000"/>
                  </a:schemeClr>
                </a:solidFill>
                <a:latin typeface="Overpass" pitchFamily="2" charset="0"/>
              </a:rPr>
              <a:t>R2D2 de Willis</a:t>
            </a:r>
          </a:p>
          <a:p>
            <a:pPr>
              <a:spcBef>
                <a:spcPts val="0"/>
              </a:spcBef>
              <a:spcAft>
                <a:spcPts val="1200"/>
              </a:spcAft>
              <a:buClr>
                <a:srgbClr val="FFC103"/>
              </a:buClr>
              <a:buSzPct val="110000"/>
            </a:pPr>
            <a:r>
              <a:rPr lang="fr-CA" sz="2000">
                <a:solidFill>
                  <a:schemeClr val="tx1">
                    <a:lumMod val="75000"/>
                    <a:lumOff val="25000"/>
                  </a:schemeClr>
                </a:solidFill>
                <a:latin typeface="Overpass" pitchFamily="2" charset="0"/>
              </a:rPr>
              <a:t>Dick et Carey Model (System </a:t>
            </a:r>
            <a:r>
              <a:rPr lang="fr-CA" sz="2000" err="1">
                <a:solidFill>
                  <a:schemeClr val="tx1">
                    <a:lumMod val="75000"/>
                    <a:lumOff val="25000"/>
                  </a:schemeClr>
                </a:solidFill>
                <a:latin typeface="Overpass" pitchFamily="2" charset="0"/>
              </a:rPr>
              <a:t>Approach</a:t>
            </a:r>
            <a:r>
              <a:rPr lang="fr-CA" sz="2000">
                <a:solidFill>
                  <a:schemeClr val="tx1">
                    <a:lumMod val="75000"/>
                    <a:lumOff val="25000"/>
                  </a:schemeClr>
                </a:solidFill>
                <a:latin typeface="Overpass" pitchFamily="2" charset="0"/>
              </a:rPr>
              <a:t> Model)</a:t>
            </a:r>
          </a:p>
          <a:p>
            <a:pPr>
              <a:spcBef>
                <a:spcPts val="0"/>
              </a:spcBef>
              <a:spcAft>
                <a:spcPts val="1200"/>
              </a:spcAft>
              <a:buClr>
                <a:srgbClr val="FFC103"/>
              </a:buClr>
              <a:buSzPct val="110000"/>
            </a:pPr>
            <a:r>
              <a:rPr lang="fr-CA" sz="2000">
                <a:solidFill>
                  <a:schemeClr val="tx1">
                    <a:lumMod val="75000"/>
                    <a:lumOff val="25000"/>
                  </a:schemeClr>
                </a:solidFill>
                <a:latin typeface="Overpass" pitchFamily="2" charset="0"/>
              </a:rPr>
              <a:t>ADDIE (Analyse, Design, Développement, Implantation, Évaluation)</a:t>
            </a:r>
          </a:p>
          <a:p>
            <a:pPr>
              <a:spcBef>
                <a:spcPts val="0"/>
              </a:spcBef>
              <a:spcAft>
                <a:spcPts val="1200"/>
              </a:spcAft>
              <a:buClr>
                <a:srgbClr val="FFC103"/>
              </a:buClr>
              <a:buSzPct val="110000"/>
            </a:pPr>
            <a:r>
              <a:rPr lang="fr-CA" sz="2000">
                <a:solidFill>
                  <a:schemeClr val="tx1">
                    <a:lumMod val="75000"/>
                    <a:lumOff val="25000"/>
                  </a:schemeClr>
                </a:solidFill>
                <a:latin typeface="Overpass" pitchFamily="2" charset="0"/>
              </a:rPr>
              <a:t>Approche architecturale (</a:t>
            </a:r>
            <a:r>
              <a:rPr lang="fr-CA" sz="2000" err="1">
                <a:solidFill>
                  <a:schemeClr val="tx1">
                    <a:lumMod val="75000"/>
                    <a:lumOff val="25000"/>
                  </a:schemeClr>
                </a:solidFill>
                <a:latin typeface="Overpass" pitchFamily="2" charset="0"/>
              </a:rPr>
              <a:t>Continuous</a:t>
            </a:r>
            <a:r>
              <a:rPr lang="fr-CA" sz="2000">
                <a:solidFill>
                  <a:schemeClr val="tx1">
                    <a:lumMod val="75000"/>
                    <a:lumOff val="25000"/>
                  </a:schemeClr>
                </a:solidFill>
                <a:latin typeface="Overpass" pitchFamily="2" charset="0"/>
              </a:rPr>
              <a:t> Cycle of Design </a:t>
            </a:r>
            <a:r>
              <a:rPr lang="fr-CA" sz="2000" err="1">
                <a:solidFill>
                  <a:schemeClr val="tx1">
                    <a:lumMod val="75000"/>
                    <a:lumOff val="25000"/>
                  </a:schemeClr>
                </a:solidFill>
                <a:latin typeface="Overpass" pitchFamily="2" charset="0"/>
              </a:rPr>
              <a:t>Decision-making</a:t>
            </a:r>
            <a:r>
              <a:rPr lang="fr-CA" sz="2000">
                <a:solidFill>
                  <a:schemeClr val="tx1">
                    <a:lumMod val="75000"/>
                    <a:lumOff val="25000"/>
                  </a:schemeClr>
                </a:solidFill>
                <a:latin typeface="Overpass" pitchFamily="2" charset="0"/>
              </a:rPr>
              <a:t>)</a:t>
            </a:r>
          </a:p>
          <a:p>
            <a:pPr>
              <a:spcBef>
                <a:spcPts val="0"/>
              </a:spcBef>
              <a:spcAft>
                <a:spcPts val="1200"/>
              </a:spcAft>
              <a:buClr>
                <a:srgbClr val="FFC103"/>
              </a:buClr>
              <a:buSzPct val="110000"/>
            </a:pPr>
            <a:r>
              <a:rPr lang="fr-CA" sz="2000" err="1">
                <a:solidFill>
                  <a:schemeClr val="tx1">
                    <a:lumMod val="75000"/>
                    <a:lumOff val="25000"/>
                  </a:schemeClr>
                </a:solidFill>
                <a:latin typeface="Overpass" pitchFamily="2" charset="0"/>
              </a:rPr>
              <a:t>eLab</a:t>
            </a:r>
            <a:r>
              <a:rPr lang="fr-CA" sz="2000">
                <a:solidFill>
                  <a:schemeClr val="tx1">
                    <a:lumMod val="75000"/>
                    <a:lumOff val="25000"/>
                  </a:schemeClr>
                </a:solidFill>
                <a:latin typeface="Overpass" pitchFamily="2" charset="0"/>
              </a:rPr>
              <a:t> Fast </a:t>
            </a:r>
            <a:r>
              <a:rPr lang="fr-CA" sz="2000" err="1">
                <a:solidFill>
                  <a:schemeClr val="tx1">
                    <a:lumMod val="75000"/>
                    <a:lumOff val="25000"/>
                  </a:schemeClr>
                </a:solidFill>
                <a:latin typeface="Overpass" pitchFamily="2" charset="0"/>
              </a:rPr>
              <a:t>Prototyping</a:t>
            </a:r>
            <a:r>
              <a:rPr lang="fr-CA" sz="2000">
                <a:solidFill>
                  <a:schemeClr val="tx1">
                    <a:lumMod val="75000"/>
                    <a:lumOff val="25000"/>
                  </a:schemeClr>
                </a:solidFill>
                <a:latin typeface="Overpass" pitchFamily="2" charset="0"/>
              </a:rPr>
              <a:t> Model </a:t>
            </a:r>
          </a:p>
          <a:p>
            <a:pPr>
              <a:spcBef>
                <a:spcPts val="0"/>
              </a:spcBef>
              <a:spcAft>
                <a:spcPts val="1200"/>
              </a:spcAft>
              <a:buClr>
                <a:srgbClr val="FFC103"/>
              </a:buClr>
              <a:buSzPct val="110000"/>
            </a:pPr>
            <a:r>
              <a:rPr lang="fr-CA" sz="2000">
                <a:solidFill>
                  <a:schemeClr val="tx1">
                    <a:lumMod val="75000"/>
                    <a:lumOff val="25000"/>
                  </a:schemeClr>
                </a:solidFill>
                <a:latin typeface="Overpass" pitchFamily="2" charset="0"/>
              </a:rPr>
              <a:t>SAM</a:t>
            </a:r>
          </a:p>
          <a:p>
            <a:pPr>
              <a:spcBef>
                <a:spcPts val="0"/>
              </a:spcBef>
              <a:spcAft>
                <a:spcPts val="1200"/>
              </a:spcAft>
              <a:buClr>
                <a:srgbClr val="FFC103"/>
              </a:buClr>
              <a:buSzPct val="110000"/>
            </a:pPr>
            <a:r>
              <a:rPr lang="fr-CA" sz="2000">
                <a:solidFill>
                  <a:schemeClr val="tx1">
                    <a:lumMod val="75000"/>
                    <a:lumOff val="25000"/>
                  </a:schemeClr>
                </a:solidFill>
                <a:latin typeface="Overpass" pitchFamily="2" charset="0"/>
              </a:rPr>
              <a:t>Méthode de Lebrun et Berthelot</a:t>
            </a:r>
          </a:p>
          <a:p>
            <a:pPr>
              <a:spcBef>
                <a:spcPts val="0"/>
              </a:spcBef>
              <a:spcAft>
                <a:spcPts val="1200"/>
              </a:spcAft>
              <a:buClr>
                <a:srgbClr val="FFC103"/>
              </a:buClr>
              <a:buSzPct val="110000"/>
            </a:pPr>
            <a:r>
              <a:rPr lang="fr-CA" sz="2000">
                <a:solidFill>
                  <a:schemeClr val="tx1">
                    <a:lumMod val="75000"/>
                    <a:lumOff val="25000"/>
                  </a:schemeClr>
                </a:solidFill>
                <a:latin typeface="Overpass" pitchFamily="2" charset="0"/>
              </a:rPr>
              <a:t>Autre?</a:t>
            </a:r>
          </a:p>
        </p:txBody>
      </p:sp>
      <p:pic>
        <p:nvPicPr>
          <p:cNvPr id="4" name="Image 3">
            <a:extLst>
              <a:ext uri="{FF2B5EF4-FFF2-40B4-BE49-F238E27FC236}">
                <a16:creationId xmlns:a16="http://schemas.microsoft.com/office/drawing/2014/main" id="{A27176F7-B111-5C7B-BC21-9D4D4B390582}"/>
              </a:ext>
            </a:extLst>
          </p:cNvPr>
          <p:cNvPicPr>
            <a:picLocks noChangeAspect="1"/>
          </p:cNvPicPr>
          <p:nvPr>
            <p:custDataLst>
              <p:tags r:id="rId3"/>
            </p:custDataLst>
          </p:nvPr>
        </p:nvPicPr>
        <p:blipFill>
          <a:blip r:embed="rId9"/>
          <a:stretch>
            <a:fillRect/>
          </a:stretch>
        </p:blipFill>
        <p:spPr>
          <a:xfrm>
            <a:off x="10471552" y="6067424"/>
            <a:ext cx="1365139" cy="561365"/>
          </a:xfrm>
          <a:prstGeom prst="rect">
            <a:avLst/>
          </a:prstGeom>
        </p:spPr>
      </p:pic>
      <p:sp>
        <p:nvSpPr>
          <p:cNvPr id="5" name="Rectangle 4">
            <a:extLst>
              <a:ext uri="{FF2B5EF4-FFF2-40B4-BE49-F238E27FC236}">
                <a16:creationId xmlns:a16="http://schemas.microsoft.com/office/drawing/2014/main" id="{C00AD58B-8BBE-29FB-CDB6-CBBDD8F1BDE5}"/>
              </a:ext>
            </a:extLst>
          </p:cNvPr>
          <p:cNvSpPr/>
          <p:nvPr>
            <p:custDataLst>
              <p:tags r:id="rId4"/>
            </p:custDataLst>
          </p:nvPr>
        </p:nvSpPr>
        <p:spPr>
          <a:xfrm>
            <a:off x="0" y="0"/>
            <a:ext cx="4180114" cy="6858000"/>
          </a:xfrm>
          <a:prstGeom prst="rect">
            <a:avLst/>
          </a:prstGeom>
          <a:solidFill>
            <a:srgbClr val="E3051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itre 1">
            <a:extLst>
              <a:ext uri="{FF2B5EF4-FFF2-40B4-BE49-F238E27FC236}">
                <a16:creationId xmlns:a16="http://schemas.microsoft.com/office/drawing/2014/main" id="{83F12863-BD1F-5924-833B-FC080FB69CEC}"/>
              </a:ext>
            </a:extLst>
          </p:cNvPr>
          <p:cNvSpPr txBox="1">
            <a:spLocks/>
          </p:cNvSpPr>
          <p:nvPr>
            <p:custDataLst>
              <p:tags r:id="rId5"/>
            </p:custDataLst>
          </p:nvPr>
        </p:nvSpPr>
        <p:spPr>
          <a:xfrm>
            <a:off x="495300" y="1186193"/>
            <a:ext cx="3366963" cy="2754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fr-CA" sz="3200" b="1">
                <a:solidFill>
                  <a:schemeClr val="bg1"/>
                </a:solidFill>
                <a:effectLst>
                  <a:outerShdw blurRad="50800" dist="38100" dir="2700000" algn="tl" rotWithShape="0">
                    <a:prstClr val="black"/>
                  </a:outerShdw>
                </a:effectLst>
                <a:latin typeface="Overpass" pitchFamily="2" charset="0"/>
              </a:rPr>
              <a:t>DIFFÉRENTS PROCESSUS DE CONCEPTION CONNUS</a:t>
            </a:r>
          </a:p>
        </p:txBody>
      </p:sp>
      <p:grpSp>
        <p:nvGrpSpPr>
          <p:cNvPr id="9" name="Groupe 8">
            <a:extLst>
              <a:ext uri="{FF2B5EF4-FFF2-40B4-BE49-F238E27FC236}">
                <a16:creationId xmlns:a16="http://schemas.microsoft.com/office/drawing/2014/main" id="{DD27C375-A6A3-2B7F-9C4A-EAE510E38F10}"/>
              </a:ext>
            </a:extLst>
          </p:cNvPr>
          <p:cNvGrpSpPr/>
          <p:nvPr>
            <p:custDataLst>
              <p:tags r:id="rId6"/>
            </p:custDataLst>
          </p:nvPr>
        </p:nvGrpSpPr>
        <p:grpSpPr>
          <a:xfrm rot="12504485">
            <a:off x="3453024" y="63536"/>
            <a:ext cx="1454180" cy="1454180"/>
            <a:chOff x="500120" y="2789175"/>
            <a:chExt cx="720000" cy="720000"/>
          </a:xfrm>
          <a:effectLst>
            <a:outerShdw blurRad="50800" dist="38100" dir="2700000" algn="tl" rotWithShape="0">
              <a:prstClr val="black">
                <a:alpha val="50000"/>
              </a:prstClr>
            </a:outerShdw>
          </a:effectLst>
        </p:grpSpPr>
        <p:grpSp>
          <p:nvGrpSpPr>
            <p:cNvPr id="10" name="Groupe 9">
              <a:extLst>
                <a:ext uri="{FF2B5EF4-FFF2-40B4-BE49-F238E27FC236}">
                  <a16:creationId xmlns:a16="http://schemas.microsoft.com/office/drawing/2014/main" id="{8403FDE5-4976-5101-CBCD-03D451FF719B}"/>
                </a:ext>
              </a:extLst>
            </p:cNvPr>
            <p:cNvGrpSpPr/>
            <p:nvPr/>
          </p:nvGrpSpPr>
          <p:grpSpPr>
            <a:xfrm rot="1041883">
              <a:off x="607293" y="2892122"/>
              <a:ext cx="564305" cy="525323"/>
              <a:chOff x="359078" y="256238"/>
              <a:chExt cx="674441" cy="627850"/>
            </a:xfrm>
          </p:grpSpPr>
          <p:sp>
            <p:nvSpPr>
              <p:cNvPr id="12" name="Hexagone 11">
                <a:extLst>
                  <a:ext uri="{FF2B5EF4-FFF2-40B4-BE49-F238E27FC236}">
                    <a16:creationId xmlns:a16="http://schemas.microsoft.com/office/drawing/2014/main" id="{A303068C-A1E4-3F4D-D0BA-806CF17BD3B5}"/>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Ellipse 12">
                <a:extLst>
                  <a:ext uri="{FF2B5EF4-FFF2-40B4-BE49-F238E27FC236}">
                    <a16:creationId xmlns:a16="http://schemas.microsoft.com/office/drawing/2014/main" id="{5608D8E9-5376-F96A-DCF3-D8C5FD9073FD}"/>
                  </a:ext>
                </a:extLst>
              </p:cNvPr>
              <p:cNvSpPr/>
              <p:nvPr/>
            </p:nvSpPr>
            <p:spPr>
              <a:xfrm rot="4183631">
                <a:off x="810651" y="596159"/>
                <a:ext cx="222868" cy="222868"/>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Ellipse 13">
                <a:extLst>
                  <a:ext uri="{FF2B5EF4-FFF2-40B4-BE49-F238E27FC236}">
                    <a16:creationId xmlns:a16="http://schemas.microsoft.com/office/drawing/2014/main" id="{BDBF848A-1F60-032F-AE2B-4B7012489838}"/>
                  </a:ext>
                </a:extLst>
              </p:cNvPr>
              <p:cNvSpPr/>
              <p:nvPr/>
            </p:nvSpPr>
            <p:spPr>
              <a:xfrm rot="4183631">
                <a:off x="359078" y="520417"/>
                <a:ext cx="105239" cy="105240"/>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Ellipse 14">
                <a:extLst>
                  <a:ext uri="{FF2B5EF4-FFF2-40B4-BE49-F238E27FC236}">
                    <a16:creationId xmlns:a16="http://schemas.microsoft.com/office/drawing/2014/main" id="{E6A921F5-74E6-9081-8B7B-E814AE88E5BB}"/>
                  </a:ext>
                </a:extLst>
              </p:cNvPr>
              <p:cNvSpPr/>
              <p:nvPr/>
            </p:nvSpPr>
            <p:spPr>
              <a:xfrm rot="4183631">
                <a:off x="738186" y="259466"/>
                <a:ext cx="127363" cy="127363"/>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1" name="Arc 10">
              <a:extLst>
                <a:ext uri="{FF2B5EF4-FFF2-40B4-BE49-F238E27FC236}">
                  <a16:creationId xmlns:a16="http://schemas.microsoft.com/office/drawing/2014/main" id="{4163783A-6B24-71D5-2710-CF4A54D1D0BC}"/>
                </a:ext>
              </a:extLst>
            </p:cNvPr>
            <p:cNvSpPr/>
            <p:nvPr/>
          </p:nvSpPr>
          <p:spPr>
            <a:xfrm rot="13902298">
              <a:off x="500120" y="2789175"/>
              <a:ext cx="720000" cy="720000"/>
            </a:xfrm>
            <a:prstGeom prst="arc">
              <a:avLst>
                <a:gd name="adj1" fmla="val 17488030"/>
                <a:gd name="adj2" fmla="val 3474387"/>
              </a:avLst>
            </a:prstGeom>
            <a:ln w="12700">
              <a:solidFill>
                <a:srgbClr val="FFC1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Tree>
    <p:custDataLst>
      <p:tags r:id="rId1"/>
    </p:custDataLst>
    <p:extLst>
      <p:ext uri="{BB962C8B-B14F-4D97-AF65-F5344CB8AC3E}">
        <p14:creationId xmlns:p14="http://schemas.microsoft.com/office/powerpoint/2010/main" val="3940464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DC8C551-8360-589B-EE91-C56533B45FBA}"/>
              </a:ext>
            </a:extLst>
          </p:cNvPr>
          <p:cNvSpPr>
            <a:spLocks noGrp="1"/>
          </p:cNvSpPr>
          <p:nvPr>
            <p:ph idx="1"/>
            <p:custDataLst>
              <p:tags r:id="rId2"/>
            </p:custDataLst>
          </p:nvPr>
        </p:nvSpPr>
        <p:spPr>
          <a:xfrm>
            <a:off x="838196" y="4079500"/>
            <a:ext cx="10515600" cy="2493194"/>
          </a:xfrm>
        </p:spPr>
        <p:txBody>
          <a:bodyPr>
            <a:normAutofit fontScale="92500"/>
          </a:bodyPr>
          <a:lstStyle/>
          <a:p>
            <a:pPr marL="0" indent="0" algn="just">
              <a:lnSpc>
                <a:spcPct val="110000"/>
              </a:lnSpc>
              <a:spcBef>
                <a:spcPts val="0"/>
              </a:spcBef>
              <a:spcAft>
                <a:spcPts val="1200"/>
              </a:spcAft>
              <a:buNone/>
            </a:pPr>
            <a:r>
              <a:rPr lang="fr-CA" sz="2600"/>
              <a:t>« Suite </a:t>
            </a:r>
            <a:r>
              <a:rPr lang="fr-CA" sz="2600" b="1"/>
              <a:t>cohérente</a:t>
            </a:r>
            <a:r>
              <a:rPr lang="fr-CA" sz="2600"/>
              <a:t> </a:t>
            </a:r>
            <a:r>
              <a:rPr lang="fr-CA" sz="2600" b="1"/>
              <a:t>d'activités</a:t>
            </a:r>
            <a:r>
              <a:rPr lang="fr-CA" sz="2600"/>
              <a:t> et </a:t>
            </a:r>
            <a:r>
              <a:rPr lang="fr-CA" sz="2600" b="1"/>
              <a:t>d'opérations</a:t>
            </a:r>
            <a:r>
              <a:rPr lang="fr-CA" sz="2600"/>
              <a:t> commerciales qu'une entreprise ou une organisation entretient avec des </a:t>
            </a:r>
            <a:r>
              <a:rPr lang="fr-CA" sz="2600" b="1"/>
              <a:t>tiers</a:t>
            </a:r>
            <a:r>
              <a:rPr lang="fr-CA" sz="2600"/>
              <a:t>, traduisant les besoins de ses </a:t>
            </a:r>
            <a:r>
              <a:rPr lang="fr-CA" sz="2600" b="1"/>
              <a:t>clients</a:t>
            </a:r>
            <a:r>
              <a:rPr lang="fr-CA" sz="2600"/>
              <a:t> et les exigences de son </a:t>
            </a:r>
            <a:r>
              <a:rPr lang="fr-CA" sz="2600" b="1"/>
              <a:t>environnement</a:t>
            </a:r>
            <a:r>
              <a:rPr lang="fr-CA" sz="2600"/>
              <a:t>, et tenant compte ou non de ses </a:t>
            </a:r>
            <a:r>
              <a:rPr lang="fr-CA" sz="2600" b="1"/>
              <a:t>activités internes</a:t>
            </a:r>
            <a:r>
              <a:rPr lang="fr-CA" sz="2600"/>
              <a:t>, de manière à les agencer selon une logique de </a:t>
            </a:r>
            <a:r>
              <a:rPr lang="fr-CA" sz="2600" b="1"/>
              <a:t>création de valeur</a:t>
            </a:r>
            <a:r>
              <a:rPr lang="fr-CA" sz="2600"/>
              <a:t>. »</a:t>
            </a:r>
          </a:p>
          <a:p>
            <a:pPr marL="0" indent="0">
              <a:buNone/>
            </a:pPr>
            <a:r>
              <a:rPr lang="fr-CA" sz="2000" i="1"/>
              <a:t>Office québécois de la langue française</a:t>
            </a:r>
          </a:p>
          <a:p>
            <a:endParaRPr lang="fr-CA"/>
          </a:p>
        </p:txBody>
      </p:sp>
      <p:sp>
        <p:nvSpPr>
          <p:cNvPr id="10" name="ZoneTexte 9">
            <a:extLst>
              <a:ext uri="{FF2B5EF4-FFF2-40B4-BE49-F238E27FC236}">
                <a16:creationId xmlns:a16="http://schemas.microsoft.com/office/drawing/2014/main" id="{D4E8331C-AF00-0673-1483-6E723CD0F565}"/>
              </a:ext>
            </a:extLst>
          </p:cNvPr>
          <p:cNvSpPr txBox="1"/>
          <p:nvPr>
            <p:custDataLst>
              <p:tags r:id="rId3"/>
            </p:custDataLst>
          </p:nvPr>
        </p:nvSpPr>
        <p:spPr>
          <a:xfrm>
            <a:off x="2035276" y="2137097"/>
            <a:ext cx="8121445" cy="461665"/>
          </a:xfrm>
          <a:prstGeom prst="rect">
            <a:avLst/>
          </a:prstGeom>
          <a:noFill/>
        </p:spPr>
        <p:txBody>
          <a:bodyPr wrap="square">
            <a:spAutoFit/>
          </a:bodyPr>
          <a:lstStyle/>
          <a:p>
            <a:pPr marL="0" indent="0">
              <a:buNone/>
            </a:pPr>
            <a:r>
              <a:rPr lang="fr-CA" sz="2400"/>
              <a:t>Processus d’affaires / processus d’entreprise / processus métier</a:t>
            </a:r>
          </a:p>
        </p:txBody>
      </p:sp>
      <p:sp>
        <p:nvSpPr>
          <p:cNvPr id="12" name="ZoneTexte 11">
            <a:extLst>
              <a:ext uri="{FF2B5EF4-FFF2-40B4-BE49-F238E27FC236}">
                <a16:creationId xmlns:a16="http://schemas.microsoft.com/office/drawing/2014/main" id="{5D2111DE-907E-BBA6-08F3-C1D77F1159E5}"/>
              </a:ext>
            </a:extLst>
          </p:cNvPr>
          <p:cNvSpPr txBox="1"/>
          <p:nvPr>
            <p:custDataLst>
              <p:tags r:id="rId4"/>
            </p:custDataLst>
          </p:nvPr>
        </p:nvSpPr>
        <p:spPr>
          <a:xfrm>
            <a:off x="3519945" y="3304391"/>
            <a:ext cx="5152103" cy="461665"/>
          </a:xfrm>
          <a:prstGeom prst="rect">
            <a:avLst/>
          </a:prstGeom>
          <a:noFill/>
        </p:spPr>
        <p:txBody>
          <a:bodyPr wrap="square">
            <a:spAutoFit/>
          </a:bodyPr>
          <a:lstStyle/>
          <a:p>
            <a:pPr marL="0" indent="0">
              <a:buNone/>
            </a:pPr>
            <a:r>
              <a:rPr lang="fr-CA" sz="2400"/>
              <a:t>Processus de conception pédagogique</a:t>
            </a:r>
          </a:p>
        </p:txBody>
      </p:sp>
      <p:sp>
        <p:nvSpPr>
          <p:cNvPr id="13" name="Flèche : bas 12">
            <a:extLst>
              <a:ext uri="{FF2B5EF4-FFF2-40B4-BE49-F238E27FC236}">
                <a16:creationId xmlns:a16="http://schemas.microsoft.com/office/drawing/2014/main" id="{FD2FE8FF-1B96-0F05-4689-99F694E99E1C}"/>
              </a:ext>
            </a:extLst>
          </p:cNvPr>
          <p:cNvSpPr/>
          <p:nvPr>
            <p:custDataLst>
              <p:tags r:id="rId5"/>
            </p:custDataLst>
          </p:nvPr>
        </p:nvSpPr>
        <p:spPr>
          <a:xfrm>
            <a:off x="5583908" y="2635111"/>
            <a:ext cx="1024179" cy="632931"/>
          </a:xfrm>
          <a:prstGeom prst="downArrow">
            <a:avLst/>
          </a:prstGeom>
          <a:solidFill>
            <a:srgbClr val="FFC10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Rectangle 3">
            <a:extLst>
              <a:ext uri="{FF2B5EF4-FFF2-40B4-BE49-F238E27FC236}">
                <a16:creationId xmlns:a16="http://schemas.microsoft.com/office/drawing/2014/main" id="{0C4CB234-EC5D-3DBF-98A4-FACC125F82D8}"/>
              </a:ext>
            </a:extLst>
          </p:cNvPr>
          <p:cNvSpPr/>
          <p:nvPr>
            <p:custDataLst>
              <p:tags r:id="rId6"/>
            </p:custDataLst>
          </p:nvPr>
        </p:nvSpPr>
        <p:spPr>
          <a:xfrm>
            <a:off x="0" y="-1"/>
            <a:ext cx="12192000" cy="1734843"/>
          </a:xfrm>
          <a:prstGeom prst="rect">
            <a:avLst/>
          </a:prstGeom>
          <a:solidFill>
            <a:srgbClr val="51515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e 4">
            <a:extLst>
              <a:ext uri="{FF2B5EF4-FFF2-40B4-BE49-F238E27FC236}">
                <a16:creationId xmlns:a16="http://schemas.microsoft.com/office/drawing/2014/main" id="{E7862B5C-D573-C10E-830A-43662647D988}"/>
              </a:ext>
            </a:extLst>
          </p:cNvPr>
          <p:cNvGrpSpPr/>
          <p:nvPr>
            <p:custDataLst>
              <p:tags r:id="rId7"/>
            </p:custDataLst>
          </p:nvPr>
        </p:nvGrpSpPr>
        <p:grpSpPr>
          <a:xfrm rot="5204993" flipH="1">
            <a:off x="10179233" y="773286"/>
            <a:ext cx="1550567" cy="1550567"/>
            <a:chOff x="500120" y="2789175"/>
            <a:chExt cx="720000" cy="720000"/>
          </a:xfrm>
          <a:effectLst>
            <a:outerShdw blurRad="50800" dist="38100" dir="2700000" algn="tl" rotWithShape="0">
              <a:prstClr val="black">
                <a:alpha val="40000"/>
              </a:prstClr>
            </a:outerShdw>
          </a:effectLst>
        </p:grpSpPr>
        <p:grpSp>
          <p:nvGrpSpPr>
            <p:cNvPr id="6" name="Groupe 5">
              <a:extLst>
                <a:ext uri="{FF2B5EF4-FFF2-40B4-BE49-F238E27FC236}">
                  <a16:creationId xmlns:a16="http://schemas.microsoft.com/office/drawing/2014/main" id="{921FEFA6-255D-D520-7869-815B186C8C39}"/>
                </a:ext>
              </a:extLst>
            </p:cNvPr>
            <p:cNvGrpSpPr/>
            <p:nvPr/>
          </p:nvGrpSpPr>
          <p:grpSpPr>
            <a:xfrm rot="1041883">
              <a:off x="607293" y="2892122"/>
              <a:ext cx="564305" cy="525323"/>
              <a:chOff x="359078" y="256238"/>
              <a:chExt cx="674441" cy="627850"/>
            </a:xfrm>
          </p:grpSpPr>
          <p:sp>
            <p:nvSpPr>
              <p:cNvPr id="8" name="Hexagone 7">
                <a:extLst>
                  <a:ext uri="{FF2B5EF4-FFF2-40B4-BE49-F238E27FC236}">
                    <a16:creationId xmlns:a16="http://schemas.microsoft.com/office/drawing/2014/main" id="{79A7D603-D14B-099F-FB90-F9E5B9893AEB}"/>
                  </a:ext>
                </a:extLst>
              </p:cNvPr>
              <p:cNvSpPr/>
              <p:nvPr/>
            </p:nvSpPr>
            <p:spPr>
              <a:xfrm rot="5506314">
                <a:off x="359924" y="299537"/>
                <a:ext cx="627850" cy="541251"/>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92D8EDB9-FEF3-1FB2-9ABE-4D425C8EABC0}"/>
                  </a:ext>
                </a:extLst>
              </p:cNvPr>
              <p:cNvSpPr/>
              <p:nvPr/>
            </p:nvSpPr>
            <p:spPr>
              <a:xfrm rot="4183631">
                <a:off x="810651" y="596159"/>
                <a:ext cx="222868" cy="222868"/>
              </a:xfrm>
              <a:prstGeom prst="ellipse">
                <a:avLst/>
              </a:prstGeom>
              <a:solidFill>
                <a:srgbClr val="E3051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F151D609-F3FB-EC29-1F54-C4A2DBB66434}"/>
                  </a:ext>
                </a:extLst>
              </p:cNvPr>
              <p:cNvSpPr/>
              <p:nvPr/>
            </p:nvSpPr>
            <p:spPr>
              <a:xfrm rot="4183631">
                <a:off x="359078" y="520417"/>
                <a:ext cx="105239" cy="105240"/>
              </a:xfrm>
              <a:prstGeom prst="ellipse">
                <a:avLst/>
              </a:prstGeom>
              <a:solidFill>
                <a:srgbClr val="FFC10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Ellipse 13">
                <a:extLst>
                  <a:ext uri="{FF2B5EF4-FFF2-40B4-BE49-F238E27FC236}">
                    <a16:creationId xmlns:a16="http://schemas.microsoft.com/office/drawing/2014/main" id="{02F30198-4707-FB68-A6FA-3FC91BC8054A}"/>
                  </a:ext>
                </a:extLst>
              </p:cNvPr>
              <p:cNvSpPr/>
              <p:nvPr/>
            </p:nvSpPr>
            <p:spPr>
              <a:xfrm rot="4183631">
                <a:off x="738186" y="259466"/>
                <a:ext cx="127363" cy="127363"/>
              </a:xfrm>
              <a:prstGeom prst="ellipse">
                <a:avLst/>
              </a:prstGeom>
              <a:solidFill>
                <a:srgbClr val="5151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 name="Arc 6">
              <a:extLst>
                <a:ext uri="{FF2B5EF4-FFF2-40B4-BE49-F238E27FC236}">
                  <a16:creationId xmlns:a16="http://schemas.microsoft.com/office/drawing/2014/main" id="{B6D74006-7FE9-F677-C6FF-FBC6E7142D5D}"/>
                </a:ext>
              </a:extLst>
            </p:cNvPr>
            <p:cNvSpPr/>
            <p:nvPr/>
          </p:nvSpPr>
          <p:spPr>
            <a:xfrm rot="13902298">
              <a:off x="500120" y="2789175"/>
              <a:ext cx="720000" cy="720000"/>
            </a:xfrm>
            <a:prstGeom prst="arc">
              <a:avLst>
                <a:gd name="adj1" fmla="val 17488030"/>
                <a:gd name="adj2" fmla="val 3474387"/>
              </a:avLst>
            </a:prstGeom>
            <a:ln w="12700">
              <a:solidFill>
                <a:srgbClr val="E305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sp>
        <p:nvSpPr>
          <p:cNvPr id="15" name="Titre 1">
            <a:extLst>
              <a:ext uri="{FF2B5EF4-FFF2-40B4-BE49-F238E27FC236}">
                <a16:creationId xmlns:a16="http://schemas.microsoft.com/office/drawing/2014/main" id="{B0EF1027-DD9C-FC66-EB2B-3CF3661A3688}"/>
              </a:ext>
            </a:extLst>
          </p:cNvPr>
          <p:cNvSpPr txBox="1">
            <a:spLocks/>
          </p:cNvSpPr>
          <p:nvPr>
            <p:custDataLst>
              <p:tags r:id="rId8"/>
            </p:custDataLst>
          </p:nvPr>
        </p:nvSpPr>
        <p:spPr>
          <a:xfrm>
            <a:off x="358220" y="285306"/>
            <a:ext cx="9737888"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fr-CA" sz="3200" b="1">
                <a:solidFill>
                  <a:schemeClr val="bg1"/>
                </a:solidFill>
                <a:effectLst>
                  <a:outerShdw blurRad="50800" dist="38100" dir="2700000" algn="tl" rotWithShape="0">
                    <a:prstClr val="black"/>
                  </a:outerShdw>
                </a:effectLst>
                <a:latin typeface="Overpass" pitchFamily="2" charset="0"/>
              </a:rPr>
              <a:t>IMPORTANCE D’UN PROCESSUS </a:t>
            </a:r>
            <a:br>
              <a:rPr lang="fr-CA" sz="3200" b="1">
                <a:solidFill>
                  <a:schemeClr val="bg1"/>
                </a:solidFill>
                <a:effectLst>
                  <a:outerShdw blurRad="50800" dist="38100" dir="2700000" algn="tl" rotWithShape="0">
                    <a:prstClr val="black"/>
                  </a:outerShdw>
                </a:effectLst>
                <a:latin typeface="Overpass" pitchFamily="2" charset="0"/>
              </a:rPr>
            </a:br>
            <a:r>
              <a:rPr lang="fr-CA" sz="3200" b="1">
                <a:solidFill>
                  <a:schemeClr val="bg1"/>
                </a:solidFill>
                <a:effectLst>
                  <a:outerShdw blurRad="50800" dist="38100" dir="2700000" algn="tl" rotWithShape="0">
                    <a:prstClr val="black"/>
                  </a:outerShdw>
                </a:effectLst>
                <a:latin typeface="Overpass" pitchFamily="2" charset="0"/>
              </a:rPr>
              <a:t>DE CONCEPTION PÉDAGOGIQUE (PCP)</a:t>
            </a:r>
            <a:endParaRPr lang="fr-CA" sz="3200">
              <a:solidFill>
                <a:schemeClr val="bg1"/>
              </a:solidFill>
              <a:effectLst>
                <a:outerShdw blurRad="50800" dist="38100" dir="2700000" algn="tl" rotWithShape="0">
                  <a:prstClr val="black"/>
                </a:outerShdw>
              </a:effectLst>
              <a:latin typeface="Overpass" pitchFamily="2" charset="0"/>
            </a:endParaRPr>
          </a:p>
        </p:txBody>
      </p:sp>
      <p:pic>
        <p:nvPicPr>
          <p:cNvPr id="16" name="Image 15">
            <a:extLst>
              <a:ext uri="{FF2B5EF4-FFF2-40B4-BE49-F238E27FC236}">
                <a16:creationId xmlns:a16="http://schemas.microsoft.com/office/drawing/2014/main" id="{C155688C-D23F-E0EB-A169-73B12F3C6D60}"/>
              </a:ext>
            </a:extLst>
          </p:cNvPr>
          <p:cNvPicPr>
            <a:picLocks noChangeAspect="1"/>
          </p:cNvPicPr>
          <p:nvPr>
            <p:custDataLst>
              <p:tags r:id="rId9"/>
            </p:custDataLst>
          </p:nvPr>
        </p:nvPicPr>
        <p:blipFill>
          <a:blip r:embed="rId12"/>
          <a:stretch>
            <a:fillRect/>
          </a:stretch>
        </p:blipFill>
        <p:spPr>
          <a:xfrm>
            <a:off x="10471552" y="6067424"/>
            <a:ext cx="1365139" cy="561365"/>
          </a:xfrm>
          <a:prstGeom prst="rect">
            <a:avLst/>
          </a:prstGeom>
        </p:spPr>
      </p:pic>
    </p:spTree>
    <p:custDataLst>
      <p:tags r:id="rId1"/>
    </p:custDataLst>
    <p:extLst>
      <p:ext uri="{BB962C8B-B14F-4D97-AF65-F5344CB8AC3E}">
        <p14:creationId xmlns:p14="http://schemas.microsoft.com/office/powerpoint/2010/main" val="17992094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3"/>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4"/>
</p:tagLst>
</file>

<file path=ppt/tags/tag111.xml><?xml version="1.0" encoding="utf-8"?>
<p:tagLst xmlns:a="http://schemas.openxmlformats.org/drawingml/2006/main" xmlns:r="http://schemas.openxmlformats.org/officeDocument/2006/relationships" xmlns:p="http://schemas.openxmlformats.org/presentationml/2006/main">
  <p:tag name="NUM" val="5"/>
</p:tagLst>
</file>

<file path=ppt/tags/tag112.xml><?xml version="1.0" encoding="utf-8"?>
<p:tagLst xmlns:a="http://schemas.openxmlformats.org/drawingml/2006/main" xmlns:r="http://schemas.openxmlformats.org/officeDocument/2006/relationships" xmlns:p="http://schemas.openxmlformats.org/presentationml/2006/main">
  <p:tag name="NUM" val="6"/>
</p:tagLst>
</file>

<file path=ppt/tags/tag113.xml><?xml version="1.0" encoding="utf-8"?>
<p:tagLst xmlns:a="http://schemas.openxmlformats.org/drawingml/2006/main" xmlns:r="http://schemas.openxmlformats.org/officeDocument/2006/relationships" xmlns:p="http://schemas.openxmlformats.org/presentationml/2006/main">
  <p:tag name="NUM" val="7"/>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6"/>
</p:tagLst>
</file>

<file path=ppt/tags/tag121.xml><?xml version="1.0" encoding="utf-8"?>
<p:tagLst xmlns:a="http://schemas.openxmlformats.org/drawingml/2006/main" xmlns:r="http://schemas.openxmlformats.org/officeDocument/2006/relationships" xmlns:p="http://schemas.openxmlformats.org/presentationml/2006/main">
  <p:tag name="NUM" val="7"/>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4"/>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4"/>
</p:tagLst>
</file>

<file path=ppt/tags/tag137.xml><?xml version="1.0" encoding="utf-8"?>
<p:tagLst xmlns:a="http://schemas.openxmlformats.org/drawingml/2006/main" xmlns:r="http://schemas.openxmlformats.org/officeDocument/2006/relationships" xmlns:p="http://schemas.openxmlformats.org/presentationml/2006/main">
  <p:tag name="NUM" val="5"/>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4"/>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4"/>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4"/>
</p:tagLst>
</file>

<file path=ppt/tags/tag155.xml><?xml version="1.0" encoding="utf-8"?>
<p:tagLst xmlns:a="http://schemas.openxmlformats.org/drawingml/2006/main" xmlns:r="http://schemas.openxmlformats.org/officeDocument/2006/relationships" xmlns:p="http://schemas.openxmlformats.org/presentationml/2006/main">
  <p:tag name="NUM" val="5"/>
</p:tagLst>
</file>

<file path=ppt/tags/tag156.xml><?xml version="1.0" encoding="utf-8"?>
<p:tagLst xmlns:a="http://schemas.openxmlformats.org/drawingml/2006/main" xmlns:r="http://schemas.openxmlformats.org/officeDocument/2006/relationships" xmlns:p="http://schemas.openxmlformats.org/presentationml/2006/main">
  <p:tag name="NUM" val="6"/>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5"/>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2"/>
</p:tagLst>
</file>

<file path=ppt/tags/tag176.xml><?xml version="1.0" encoding="utf-8"?>
<p:tagLst xmlns:a="http://schemas.openxmlformats.org/drawingml/2006/main" xmlns:r="http://schemas.openxmlformats.org/officeDocument/2006/relationships" xmlns:p="http://schemas.openxmlformats.org/presentationml/2006/main">
  <p:tag name="NUM" val="3"/>
</p:tagLst>
</file>

<file path=ppt/tags/tag177.xml><?xml version="1.0" encoding="utf-8"?>
<p:tagLst xmlns:a="http://schemas.openxmlformats.org/drawingml/2006/main" xmlns:r="http://schemas.openxmlformats.org/officeDocument/2006/relationships" xmlns:p="http://schemas.openxmlformats.org/presentationml/2006/main">
  <p:tag name="NUM" val="4"/>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2"/>
</p:tagLst>
</file>

<file path=ppt/tags/tag181.xml><?xml version="1.0" encoding="utf-8"?>
<p:tagLst xmlns:a="http://schemas.openxmlformats.org/drawingml/2006/main" xmlns:r="http://schemas.openxmlformats.org/officeDocument/2006/relationships" xmlns:p="http://schemas.openxmlformats.org/presentationml/2006/main">
  <p:tag name="NUM" val="3"/>
</p:tagLst>
</file>

<file path=ppt/tags/tag182.xml><?xml version="1.0" encoding="utf-8"?>
<p:tagLst xmlns:a="http://schemas.openxmlformats.org/drawingml/2006/main" xmlns:r="http://schemas.openxmlformats.org/officeDocument/2006/relationships" xmlns:p="http://schemas.openxmlformats.org/presentationml/2006/main">
  <p:tag name="NUM" val="4"/>
</p:tagLst>
</file>

<file path=ppt/tags/tag183.xml><?xml version="1.0" encoding="utf-8"?>
<p:tagLst xmlns:a="http://schemas.openxmlformats.org/drawingml/2006/main" xmlns:r="http://schemas.openxmlformats.org/officeDocument/2006/relationships" xmlns:p="http://schemas.openxmlformats.org/presentationml/2006/main">
  <p:tag name="NUM" val="5"/>
</p:tagLst>
</file>

<file path=ppt/tags/tag184.xml><?xml version="1.0" encoding="utf-8"?>
<p:tagLst xmlns:a="http://schemas.openxmlformats.org/drawingml/2006/main" xmlns:r="http://schemas.openxmlformats.org/officeDocument/2006/relationships" xmlns:p="http://schemas.openxmlformats.org/presentationml/2006/main">
  <p:tag name="NUM" val="6"/>
</p:tagLst>
</file>

<file path=ppt/tags/tag185.xml><?xml version="1.0" encoding="utf-8"?>
<p:tagLst xmlns:a="http://schemas.openxmlformats.org/drawingml/2006/main" xmlns:r="http://schemas.openxmlformats.org/officeDocument/2006/relationships" xmlns:p="http://schemas.openxmlformats.org/presentationml/2006/main">
  <p:tag name="NUM" val="7"/>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NUM" val="1"/>
</p:tagLst>
</file>

<file path=ppt/tags/tag188.xml><?xml version="1.0" encoding="utf-8"?>
<p:tagLst xmlns:a="http://schemas.openxmlformats.org/drawingml/2006/main" xmlns:r="http://schemas.openxmlformats.org/officeDocument/2006/relationships" xmlns:p="http://schemas.openxmlformats.org/presentationml/2006/main">
  <p:tag name="NUM" val="2"/>
</p:tagLst>
</file>

<file path=ppt/tags/tag189.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NUM" val="1"/>
</p:tagLst>
</file>

<file path=ppt/tags/tag192.xml><?xml version="1.0" encoding="utf-8"?>
<p:tagLst xmlns:a="http://schemas.openxmlformats.org/drawingml/2006/main" xmlns:r="http://schemas.openxmlformats.org/officeDocument/2006/relationships" xmlns:p="http://schemas.openxmlformats.org/presentationml/2006/main">
  <p:tag name="NUM" val="2"/>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NUM" val="1"/>
</p:tagLst>
</file>

<file path=ppt/tags/tag196.xml><?xml version="1.0" encoding="utf-8"?>
<p:tagLst xmlns:a="http://schemas.openxmlformats.org/drawingml/2006/main" xmlns:r="http://schemas.openxmlformats.org/officeDocument/2006/relationships" xmlns:p="http://schemas.openxmlformats.org/presentationml/2006/main">
  <p:tag name="NUM" val="2"/>
</p:tagLst>
</file>

<file path=ppt/tags/tag197.xml><?xml version="1.0" encoding="utf-8"?>
<p:tagLst xmlns:a="http://schemas.openxmlformats.org/drawingml/2006/main" xmlns:r="http://schemas.openxmlformats.org/officeDocument/2006/relationships" xmlns:p="http://schemas.openxmlformats.org/presentationml/2006/main">
  <p:tag name="NUM" val="3"/>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00.xml><?xml version="1.0" encoding="utf-8"?>
<p:tagLst xmlns:a="http://schemas.openxmlformats.org/drawingml/2006/main" xmlns:r="http://schemas.openxmlformats.org/officeDocument/2006/relationships" xmlns:p="http://schemas.openxmlformats.org/presentationml/2006/main">
  <p:tag name="NUM" val="2"/>
</p:tagLst>
</file>

<file path=ppt/tags/tag201.xml><?xml version="1.0" encoding="utf-8"?>
<p:tagLst xmlns:a="http://schemas.openxmlformats.org/drawingml/2006/main" xmlns:r="http://schemas.openxmlformats.org/officeDocument/2006/relationships" xmlns:p="http://schemas.openxmlformats.org/presentationml/2006/main">
  <p:tag name="NUM" val="3"/>
</p:tagLst>
</file>

<file path=ppt/tags/tag202.xml><?xml version="1.0" encoding="utf-8"?>
<p:tagLst xmlns:a="http://schemas.openxmlformats.org/drawingml/2006/main" xmlns:r="http://schemas.openxmlformats.org/officeDocument/2006/relationships" xmlns:p="http://schemas.openxmlformats.org/presentationml/2006/main">
  <p:tag name="NUM" val="4"/>
</p:tagLst>
</file>

<file path=ppt/tags/tag203.xml><?xml version="1.0" encoding="utf-8"?>
<p:tagLst xmlns:a="http://schemas.openxmlformats.org/drawingml/2006/main" xmlns:r="http://schemas.openxmlformats.org/officeDocument/2006/relationships" xmlns:p="http://schemas.openxmlformats.org/presentationml/2006/main">
  <p:tag name="NUM" val="5"/>
</p:tagLst>
</file>

<file path=ppt/tags/tag204.xml><?xml version="1.0" encoding="utf-8"?>
<p:tagLst xmlns:a="http://schemas.openxmlformats.org/drawingml/2006/main" xmlns:r="http://schemas.openxmlformats.org/officeDocument/2006/relationships" xmlns:p="http://schemas.openxmlformats.org/presentationml/2006/main">
  <p:tag name="NUM" val="6"/>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NUM" val="1"/>
</p:tagLst>
</file>

<file path=ppt/tags/tag207.xml><?xml version="1.0" encoding="utf-8"?>
<p:tagLst xmlns:a="http://schemas.openxmlformats.org/drawingml/2006/main" xmlns:r="http://schemas.openxmlformats.org/officeDocument/2006/relationships" xmlns:p="http://schemas.openxmlformats.org/presentationml/2006/main">
  <p:tag name="NUM" val="2"/>
</p:tagLst>
</file>

<file path=ppt/tags/tag208.xml><?xml version="1.0" encoding="utf-8"?>
<p:tagLst xmlns:a="http://schemas.openxmlformats.org/drawingml/2006/main" xmlns:r="http://schemas.openxmlformats.org/officeDocument/2006/relationships" xmlns:p="http://schemas.openxmlformats.org/presentationml/2006/main">
  <p:tag name="NUM" val="3"/>
</p:tagLst>
</file>

<file path=ppt/tags/tag209.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6"/>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NUM" val="1"/>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5"/>
</p:tagLst>
</file>

<file path=ppt/tags/tag218.xml><?xml version="1.0" encoding="utf-8"?>
<p:tagLst xmlns:a="http://schemas.openxmlformats.org/drawingml/2006/main" xmlns:r="http://schemas.openxmlformats.org/officeDocument/2006/relationships" xmlns:p="http://schemas.openxmlformats.org/presentationml/2006/main">
  <p:tag name="NUM" val="6"/>
</p:tagLst>
</file>

<file path=ppt/tags/tag219.xml><?xml version="1.0" encoding="utf-8"?>
<p:tagLst xmlns:a="http://schemas.openxmlformats.org/drawingml/2006/main" xmlns:r="http://schemas.openxmlformats.org/officeDocument/2006/relationships" xmlns:p="http://schemas.openxmlformats.org/presentationml/2006/main">
  <p:tag name="NUM" val="7"/>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20.xml><?xml version="1.0" encoding="utf-8"?>
<p:tagLst xmlns:a="http://schemas.openxmlformats.org/drawingml/2006/main" xmlns:r="http://schemas.openxmlformats.org/officeDocument/2006/relationships" xmlns:p="http://schemas.openxmlformats.org/presentationml/2006/main">
  <p:tag name="NUM" val="8"/>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NUM" val="1"/>
</p:tagLst>
</file>

<file path=ppt/tags/tag223.xml><?xml version="1.0" encoding="utf-8"?>
<p:tagLst xmlns:a="http://schemas.openxmlformats.org/drawingml/2006/main" xmlns:r="http://schemas.openxmlformats.org/officeDocument/2006/relationships" xmlns:p="http://schemas.openxmlformats.org/presentationml/2006/main">
  <p:tag name="NUM" val="2"/>
</p:tagLst>
</file>

<file path=ppt/tags/tag224.xml><?xml version="1.0" encoding="utf-8"?>
<p:tagLst xmlns:a="http://schemas.openxmlformats.org/drawingml/2006/main" xmlns:r="http://schemas.openxmlformats.org/officeDocument/2006/relationships" xmlns:p="http://schemas.openxmlformats.org/presentationml/2006/main">
  <p:tag name="NUM" val="3"/>
</p:tagLst>
</file>

<file path=ppt/tags/tag225.xml><?xml version="1.0" encoding="utf-8"?>
<p:tagLst xmlns:a="http://schemas.openxmlformats.org/drawingml/2006/main" xmlns:r="http://schemas.openxmlformats.org/officeDocument/2006/relationships" xmlns:p="http://schemas.openxmlformats.org/presentationml/2006/main">
  <p:tag name="NUM" val="4"/>
</p:tagLst>
</file>

<file path=ppt/tags/tag226.xml><?xml version="1.0" encoding="utf-8"?>
<p:tagLst xmlns:a="http://schemas.openxmlformats.org/drawingml/2006/main" xmlns:r="http://schemas.openxmlformats.org/officeDocument/2006/relationships" xmlns:p="http://schemas.openxmlformats.org/presentationml/2006/main">
  <p:tag name="NUM" val="5"/>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NUM" val="1"/>
</p:tagLst>
</file>

<file path=ppt/tags/tag229.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30.xml><?xml version="1.0" encoding="utf-8"?>
<p:tagLst xmlns:a="http://schemas.openxmlformats.org/drawingml/2006/main" xmlns:r="http://schemas.openxmlformats.org/officeDocument/2006/relationships" xmlns:p="http://schemas.openxmlformats.org/presentationml/2006/main">
  <p:tag name="NUM" val="3"/>
</p:tagLst>
</file>

<file path=ppt/tags/tag231.xml><?xml version="1.0" encoding="utf-8"?>
<p:tagLst xmlns:a="http://schemas.openxmlformats.org/drawingml/2006/main" xmlns:r="http://schemas.openxmlformats.org/officeDocument/2006/relationships" xmlns:p="http://schemas.openxmlformats.org/presentationml/2006/main">
  <p:tag name="NUM" val="4"/>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2"/>
</p:tagLst>
</file>

<file path=ppt/tags/tag235.xml><?xml version="1.0" encoding="utf-8"?>
<p:tagLst xmlns:a="http://schemas.openxmlformats.org/drawingml/2006/main" xmlns:r="http://schemas.openxmlformats.org/officeDocument/2006/relationships" xmlns:p="http://schemas.openxmlformats.org/presentationml/2006/main">
  <p:tag name="NUM" val="3"/>
</p:tagLst>
</file>

<file path=ppt/tags/tag236.xml><?xml version="1.0" encoding="utf-8"?>
<p:tagLst xmlns:a="http://schemas.openxmlformats.org/drawingml/2006/main" xmlns:r="http://schemas.openxmlformats.org/officeDocument/2006/relationships" xmlns:p="http://schemas.openxmlformats.org/presentationml/2006/main">
  <p:tag name="NUM" val="4"/>
</p:tagLst>
</file>

<file path=ppt/tags/tag237.xml><?xml version="1.0" encoding="utf-8"?>
<p:tagLst xmlns:a="http://schemas.openxmlformats.org/drawingml/2006/main" xmlns:r="http://schemas.openxmlformats.org/officeDocument/2006/relationships" xmlns:p="http://schemas.openxmlformats.org/presentationml/2006/main">
  <p:tag name="NUM" val="5"/>
</p:tagLst>
</file>

<file path=ppt/tags/tag238.xml><?xml version="1.0" encoding="utf-8"?>
<p:tagLst xmlns:a="http://schemas.openxmlformats.org/drawingml/2006/main" xmlns:r="http://schemas.openxmlformats.org/officeDocument/2006/relationships" xmlns:p="http://schemas.openxmlformats.org/presentationml/2006/main">
  <p:tag name="NUM" val="6"/>
</p:tagLst>
</file>

<file path=ppt/tags/tag239.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NUM" val="1"/>
</p:tagLst>
</file>

<file path=ppt/tags/tag242.xml><?xml version="1.0" encoding="utf-8"?>
<p:tagLst xmlns:a="http://schemas.openxmlformats.org/drawingml/2006/main" xmlns:r="http://schemas.openxmlformats.org/officeDocument/2006/relationships" xmlns:p="http://schemas.openxmlformats.org/presentationml/2006/main">
  <p:tag name="NUM" val="2"/>
</p:tagLst>
</file>

<file path=ppt/tags/tag243.xml><?xml version="1.0" encoding="utf-8"?>
<p:tagLst xmlns:a="http://schemas.openxmlformats.org/drawingml/2006/main" xmlns:r="http://schemas.openxmlformats.org/officeDocument/2006/relationships" xmlns:p="http://schemas.openxmlformats.org/presentationml/2006/main">
  <p:tag name="NUM" val="3"/>
</p:tagLst>
</file>

<file path=ppt/tags/tag244.xml><?xml version="1.0" encoding="utf-8"?>
<p:tagLst xmlns:a="http://schemas.openxmlformats.org/drawingml/2006/main" xmlns:r="http://schemas.openxmlformats.org/officeDocument/2006/relationships" xmlns:p="http://schemas.openxmlformats.org/presentationml/2006/main">
  <p:tag name="NUM" val="4"/>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NUM" val="1"/>
</p:tagLst>
</file>

<file path=ppt/tags/tag247.xml><?xml version="1.0" encoding="utf-8"?>
<p:tagLst xmlns:a="http://schemas.openxmlformats.org/drawingml/2006/main" xmlns:r="http://schemas.openxmlformats.org/officeDocument/2006/relationships" xmlns:p="http://schemas.openxmlformats.org/presentationml/2006/main">
  <p:tag name="NUM" val="2"/>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49.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50.xml><?xml version="1.0" encoding="utf-8"?>
<p:tagLst xmlns:a="http://schemas.openxmlformats.org/drawingml/2006/main" xmlns:r="http://schemas.openxmlformats.org/officeDocument/2006/relationships" xmlns:p="http://schemas.openxmlformats.org/presentationml/2006/main">
  <p:tag name="NUM" val="5"/>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3"/>
</p:tagLst>
</file>

<file path=ppt/tags/tag255.xml><?xml version="1.0" encoding="utf-8"?>
<p:tagLst xmlns:a="http://schemas.openxmlformats.org/drawingml/2006/main" xmlns:r="http://schemas.openxmlformats.org/officeDocument/2006/relationships" xmlns:p="http://schemas.openxmlformats.org/presentationml/2006/main">
  <p:tag name="NUM" val="4"/>
</p:tagLst>
</file>

<file path=ppt/tags/tag256.xml><?xml version="1.0" encoding="utf-8"?>
<p:tagLst xmlns:a="http://schemas.openxmlformats.org/drawingml/2006/main" xmlns:r="http://schemas.openxmlformats.org/officeDocument/2006/relationships" xmlns:p="http://schemas.openxmlformats.org/presentationml/2006/main">
  <p:tag name="NUM" val="5"/>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60.xml><?xml version="1.0" encoding="utf-8"?>
<p:tagLst xmlns:a="http://schemas.openxmlformats.org/drawingml/2006/main" xmlns:r="http://schemas.openxmlformats.org/officeDocument/2006/relationships" xmlns:p="http://schemas.openxmlformats.org/presentationml/2006/main">
  <p:tag name="NUM" val="3"/>
</p:tagLst>
</file>

<file path=ppt/tags/tag261.xml><?xml version="1.0" encoding="utf-8"?>
<p:tagLst xmlns:a="http://schemas.openxmlformats.org/drawingml/2006/main" xmlns:r="http://schemas.openxmlformats.org/officeDocument/2006/relationships" xmlns:p="http://schemas.openxmlformats.org/presentationml/2006/main">
  <p:tag name="NUM" val="4"/>
</p:tagLst>
</file>

<file path=ppt/tags/tag262.xml><?xml version="1.0" encoding="utf-8"?>
<p:tagLst xmlns:a="http://schemas.openxmlformats.org/drawingml/2006/main" xmlns:r="http://schemas.openxmlformats.org/officeDocument/2006/relationships" xmlns:p="http://schemas.openxmlformats.org/presentationml/2006/main">
  <p:tag name="NUM" val="5"/>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NUM" val="1"/>
</p:tagLst>
</file>

<file path=ppt/tags/tag265.xml><?xml version="1.0" encoding="utf-8"?>
<p:tagLst xmlns:a="http://schemas.openxmlformats.org/drawingml/2006/main" xmlns:r="http://schemas.openxmlformats.org/officeDocument/2006/relationships" xmlns:p="http://schemas.openxmlformats.org/presentationml/2006/main">
  <p:tag name="NUM" val="2"/>
</p:tagLst>
</file>

<file path=ppt/tags/tag266.xml><?xml version="1.0" encoding="utf-8"?>
<p:tagLst xmlns:a="http://schemas.openxmlformats.org/drawingml/2006/main" xmlns:r="http://schemas.openxmlformats.org/officeDocument/2006/relationships" xmlns:p="http://schemas.openxmlformats.org/presentationml/2006/main">
  <p:tag name="NUM" val="3"/>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NUM" val="1"/>
</p:tagLst>
</file>

<file path=ppt/tags/tag269.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70.xml><?xml version="1.0" encoding="utf-8"?>
<p:tagLst xmlns:a="http://schemas.openxmlformats.org/drawingml/2006/main" xmlns:r="http://schemas.openxmlformats.org/officeDocument/2006/relationships" xmlns:p="http://schemas.openxmlformats.org/presentationml/2006/main">
  <p:tag name="NUM" val="3"/>
</p:tagLst>
</file>

<file path=ppt/tags/tag271.xml><?xml version="1.0" encoding="utf-8"?>
<p:tagLst xmlns:a="http://schemas.openxmlformats.org/drawingml/2006/main" xmlns:r="http://schemas.openxmlformats.org/officeDocument/2006/relationships" xmlns:p="http://schemas.openxmlformats.org/presentationml/2006/main">
  <p:tag name="NUM" val="4"/>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NUM" val="1"/>
</p:tagLst>
</file>

<file path=ppt/tags/tag274.xml><?xml version="1.0" encoding="utf-8"?>
<p:tagLst xmlns:a="http://schemas.openxmlformats.org/drawingml/2006/main" xmlns:r="http://schemas.openxmlformats.org/officeDocument/2006/relationships" xmlns:p="http://schemas.openxmlformats.org/presentationml/2006/main">
  <p:tag name="NUM" val="2"/>
</p:tagLst>
</file>

<file path=ppt/tags/tag275.xml><?xml version="1.0" encoding="utf-8"?>
<p:tagLst xmlns:a="http://schemas.openxmlformats.org/drawingml/2006/main" xmlns:r="http://schemas.openxmlformats.org/officeDocument/2006/relationships" xmlns:p="http://schemas.openxmlformats.org/presentationml/2006/main">
  <p:tag name="NUM" val="3"/>
</p:tagLst>
</file>

<file path=ppt/tags/tag276.xml><?xml version="1.0" encoding="utf-8"?>
<p:tagLst xmlns:a="http://schemas.openxmlformats.org/drawingml/2006/main" xmlns:r="http://schemas.openxmlformats.org/officeDocument/2006/relationships" xmlns:p="http://schemas.openxmlformats.org/presentationml/2006/main">
  <p:tag name="NUM" val="4"/>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NUM" val="1"/>
</p:tagLst>
</file>

<file path=ppt/tags/tag279.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80.xml><?xml version="1.0" encoding="utf-8"?>
<p:tagLst xmlns:a="http://schemas.openxmlformats.org/drawingml/2006/main" xmlns:r="http://schemas.openxmlformats.org/officeDocument/2006/relationships" xmlns:p="http://schemas.openxmlformats.org/presentationml/2006/main">
  <p:tag name="NUM" val="3"/>
</p:tagLst>
</file>

<file path=ppt/tags/tag281.xml><?xml version="1.0" encoding="utf-8"?>
<p:tagLst xmlns:a="http://schemas.openxmlformats.org/drawingml/2006/main" xmlns:r="http://schemas.openxmlformats.org/officeDocument/2006/relationships" xmlns:p="http://schemas.openxmlformats.org/presentationml/2006/main">
  <p:tag name="NUM" val="4"/>
</p:tagLst>
</file>

<file path=ppt/tags/tag282.xml><?xml version="1.0" encoding="utf-8"?>
<p:tagLst xmlns:a="http://schemas.openxmlformats.org/drawingml/2006/main" xmlns:r="http://schemas.openxmlformats.org/officeDocument/2006/relationships" xmlns:p="http://schemas.openxmlformats.org/presentationml/2006/main">
  <p:tag name="NUM" val="5"/>
</p:tagLst>
</file>

<file path=ppt/tags/tag283.xml><?xml version="1.0" encoding="utf-8"?>
<p:tagLst xmlns:a="http://schemas.openxmlformats.org/drawingml/2006/main" xmlns:r="http://schemas.openxmlformats.org/officeDocument/2006/relationships" xmlns:p="http://schemas.openxmlformats.org/presentationml/2006/main">
  <p:tag name="NUM" val="6"/>
</p:tagLst>
</file>

<file path=ppt/tags/tag284.xml><?xml version="1.0" encoding="utf-8"?>
<p:tagLst xmlns:a="http://schemas.openxmlformats.org/drawingml/2006/main" xmlns:r="http://schemas.openxmlformats.org/officeDocument/2006/relationships" xmlns:p="http://schemas.openxmlformats.org/presentationml/2006/main">
  <p:tag name="NUM" val="7"/>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NUM" val="1"/>
</p:tagLst>
</file>

<file path=ppt/tags/tag287.xml><?xml version="1.0" encoding="utf-8"?>
<p:tagLst xmlns:a="http://schemas.openxmlformats.org/drawingml/2006/main" xmlns:r="http://schemas.openxmlformats.org/officeDocument/2006/relationships" xmlns:p="http://schemas.openxmlformats.org/presentationml/2006/main">
  <p:tag name="NUM" val="2"/>
</p:tagLst>
</file>

<file path=ppt/tags/tag288.xml><?xml version="1.0" encoding="utf-8"?>
<p:tagLst xmlns:a="http://schemas.openxmlformats.org/drawingml/2006/main" xmlns:r="http://schemas.openxmlformats.org/officeDocument/2006/relationships" xmlns:p="http://schemas.openxmlformats.org/presentationml/2006/main">
  <p:tag name="NUM" val="3"/>
</p:tagLst>
</file>

<file path=ppt/tags/tag289.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290.xml><?xml version="1.0" encoding="utf-8"?>
<p:tagLst xmlns:a="http://schemas.openxmlformats.org/drawingml/2006/main" xmlns:r="http://schemas.openxmlformats.org/officeDocument/2006/relationships" xmlns:p="http://schemas.openxmlformats.org/presentationml/2006/main">
  <p:tag name="NUM" val="5"/>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NUM" val="1"/>
</p:tagLst>
</file>

<file path=ppt/tags/tag293.xml><?xml version="1.0" encoding="utf-8"?>
<p:tagLst xmlns:a="http://schemas.openxmlformats.org/drawingml/2006/main" xmlns:r="http://schemas.openxmlformats.org/officeDocument/2006/relationships" xmlns:p="http://schemas.openxmlformats.org/presentationml/2006/main">
  <p:tag name="NUM" val="2"/>
</p:tagLst>
</file>

<file path=ppt/tags/tag294.xml><?xml version="1.0" encoding="utf-8"?>
<p:tagLst xmlns:a="http://schemas.openxmlformats.org/drawingml/2006/main" xmlns:r="http://schemas.openxmlformats.org/officeDocument/2006/relationships" xmlns:p="http://schemas.openxmlformats.org/presentationml/2006/main">
  <p:tag name="NUM" val="3"/>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NUM" val="1"/>
</p:tagLst>
</file>

<file path=ppt/tags/tag297.xml><?xml version="1.0" encoding="utf-8"?>
<p:tagLst xmlns:a="http://schemas.openxmlformats.org/drawingml/2006/main" xmlns:r="http://schemas.openxmlformats.org/officeDocument/2006/relationships" xmlns:p="http://schemas.openxmlformats.org/presentationml/2006/main">
  <p:tag name="NUM" val="2"/>
</p:tagLst>
</file>

<file path=ppt/tags/tag298.xml><?xml version="1.0" encoding="utf-8"?>
<p:tagLst xmlns:a="http://schemas.openxmlformats.org/drawingml/2006/main" xmlns:r="http://schemas.openxmlformats.org/officeDocument/2006/relationships" xmlns:p="http://schemas.openxmlformats.org/presentationml/2006/main">
  <p:tag name="NUM" val="3"/>
</p:tagLst>
</file>

<file path=ppt/tags/tag29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NUM" val="5"/>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NUM" val="1"/>
</p:tagLst>
</file>

<file path=ppt/tags/tag303.xml><?xml version="1.0" encoding="utf-8"?>
<p:tagLst xmlns:a="http://schemas.openxmlformats.org/drawingml/2006/main" xmlns:r="http://schemas.openxmlformats.org/officeDocument/2006/relationships" xmlns:p="http://schemas.openxmlformats.org/presentationml/2006/main">
  <p:tag name="NUM" val="2"/>
</p:tagLst>
</file>

<file path=ppt/tags/tag304.xml><?xml version="1.0" encoding="utf-8"?>
<p:tagLst xmlns:a="http://schemas.openxmlformats.org/drawingml/2006/main" xmlns:r="http://schemas.openxmlformats.org/officeDocument/2006/relationships" xmlns:p="http://schemas.openxmlformats.org/presentationml/2006/main">
  <p:tag name="NUM" val="3"/>
</p:tagLst>
</file>

<file path=ppt/tags/tag305.xml><?xml version="1.0" encoding="utf-8"?>
<p:tagLst xmlns:a="http://schemas.openxmlformats.org/drawingml/2006/main" xmlns:r="http://schemas.openxmlformats.org/officeDocument/2006/relationships" xmlns:p="http://schemas.openxmlformats.org/presentationml/2006/main">
  <p:tag name="NUM" val="4"/>
</p:tagLst>
</file>

<file path=ppt/tags/tag306.xml><?xml version="1.0" encoding="utf-8"?>
<p:tagLst xmlns:a="http://schemas.openxmlformats.org/drawingml/2006/main" xmlns:r="http://schemas.openxmlformats.org/officeDocument/2006/relationships" xmlns:p="http://schemas.openxmlformats.org/presentationml/2006/main">
  <p:tag name="NUM" val="5"/>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NUM" val="1"/>
</p:tagLst>
</file>

<file path=ppt/tags/tag309.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10.xml><?xml version="1.0" encoding="utf-8"?>
<p:tagLst xmlns:a="http://schemas.openxmlformats.org/drawingml/2006/main" xmlns:r="http://schemas.openxmlformats.org/officeDocument/2006/relationships" xmlns:p="http://schemas.openxmlformats.org/presentationml/2006/main">
  <p:tag name="NUM" val="3"/>
</p:tagLst>
</file>

<file path=ppt/tags/tag311.xml><?xml version="1.0" encoding="utf-8"?>
<p:tagLst xmlns:a="http://schemas.openxmlformats.org/drawingml/2006/main" xmlns:r="http://schemas.openxmlformats.org/officeDocument/2006/relationships" xmlns:p="http://schemas.openxmlformats.org/presentationml/2006/main">
  <p:tag name="NUM" val="4"/>
</p:tagLst>
</file>

<file path=ppt/tags/tag312.xml><?xml version="1.0" encoding="utf-8"?>
<p:tagLst xmlns:a="http://schemas.openxmlformats.org/drawingml/2006/main" xmlns:r="http://schemas.openxmlformats.org/officeDocument/2006/relationships" xmlns:p="http://schemas.openxmlformats.org/presentationml/2006/main">
  <p:tag name="NUM" val="5"/>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NUM" val="1"/>
</p:tagLst>
</file>

<file path=ppt/tags/tag315.xml><?xml version="1.0" encoding="utf-8"?>
<p:tagLst xmlns:a="http://schemas.openxmlformats.org/drawingml/2006/main" xmlns:r="http://schemas.openxmlformats.org/officeDocument/2006/relationships" xmlns:p="http://schemas.openxmlformats.org/presentationml/2006/main">
  <p:tag name="NUM" val="2"/>
</p:tagLst>
</file>

<file path=ppt/tags/tag316.xml><?xml version="1.0" encoding="utf-8"?>
<p:tagLst xmlns:a="http://schemas.openxmlformats.org/drawingml/2006/main" xmlns:r="http://schemas.openxmlformats.org/officeDocument/2006/relationships" xmlns:p="http://schemas.openxmlformats.org/presentationml/2006/main">
  <p:tag name="NUM" val="3"/>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NUM" val="1"/>
</p:tagLst>
</file>

<file path=ppt/tags/tag319.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20.xml><?xml version="1.0" encoding="utf-8"?>
<p:tagLst xmlns:a="http://schemas.openxmlformats.org/drawingml/2006/main" xmlns:r="http://schemas.openxmlformats.org/officeDocument/2006/relationships" xmlns:p="http://schemas.openxmlformats.org/presentationml/2006/main">
  <p:tag name="NUM" val="3"/>
</p:tagLst>
</file>

<file path=ppt/tags/tag321.xml><?xml version="1.0" encoding="utf-8"?>
<p:tagLst xmlns:a="http://schemas.openxmlformats.org/drawingml/2006/main" xmlns:r="http://schemas.openxmlformats.org/officeDocument/2006/relationships" xmlns:p="http://schemas.openxmlformats.org/presentationml/2006/main">
  <p:tag name="NUM" val="4"/>
</p:tagLst>
</file>

<file path=ppt/tags/tag322.xml><?xml version="1.0" encoding="utf-8"?>
<p:tagLst xmlns:a="http://schemas.openxmlformats.org/drawingml/2006/main" xmlns:r="http://schemas.openxmlformats.org/officeDocument/2006/relationships" xmlns:p="http://schemas.openxmlformats.org/presentationml/2006/main">
  <p:tag name="NUM" val="5"/>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NUM" val="1"/>
</p:tagLst>
</file>

<file path=ppt/tags/tag325.xml><?xml version="1.0" encoding="utf-8"?>
<p:tagLst xmlns:a="http://schemas.openxmlformats.org/drawingml/2006/main" xmlns:r="http://schemas.openxmlformats.org/officeDocument/2006/relationships" xmlns:p="http://schemas.openxmlformats.org/presentationml/2006/main">
  <p:tag name="NUM" val="2"/>
</p:tagLst>
</file>

<file path=ppt/tags/tag326.xml><?xml version="1.0" encoding="utf-8"?>
<p:tagLst xmlns:a="http://schemas.openxmlformats.org/drawingml/2006/main" xmlns:r="http://schemas.openxmlformats.org/officeDocument/2006/relationships" xmlns:p="http://schemas.openxmlformats.org/presentationml/2006/main">
  <p:tag name="NUM" val="3"/>
</p:tagLst>
</file>

<file path=ppt/tags/tag327.xml><?xml version="1.0" encoding="utf-8"?>
<p:tagLst xmlns:a="http://schemas.openxmlformats.org/drawingml/2006/main" xmlns:r="http://schemas.openxmlformats.org/officeDocument/2006/relationships" xmlns:p="http://schemas.openxmlformats.org/presentationml/2006/main">
  <p:tag name="NUM" val="4"/>
</p:tagLst>
</file>

<file path=ppt/tags/tag328.xml><?xml version="1.0" encoding="utf-8"?>
<p:tagLst xmlns:a="http://schemas.openxmlformats.org/drawingml/2006/main" xmlns:r="http://schemas.openxmlformats.org/officeDocument/2006/relationships" xmlns:p="http://schemas.openxmlformats.org/presentationml/2006/main">
  <p:tag name="NUM" val="5"/>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30.xml><?xml version="1.0" encoding="utf-8"?>
<p:tagLst xmlns:a="http://schemas.openxmlformats.org/drawingml/2006/main" xmlns:r="http://schemas.openxmlformats.org/officeDocument/2006/relationships" xmlns:p="http://schemas.openxmlformats.org/presentationml/2006/main">
  <p:tag name="NUM" val="1"/>
</p:tagLst>
</file>

<file path=ppt/tags/tag331.xml><?xml version="1.0" encoding="utf-8"?>
<p:tagLst xmlns:a="http://schemas.openxmlformats.org/drawingml/2006/main" xmlns:r="http://schemas.openxmlformats.org/officeDocument/2006/relationships" xmlns:p="http://schemas.openxmlformats.org/presentationml/2006/main">
  <p:tag name="NUM" val="2"/>
</p:tagLst>
</file>

<file path=ppt/tags/tag332.xml><?xml version="1.0" encoding="utf-8"?>
<p:tagLst xmlns:a="http://schemas.openxmlformats.org/drawingml/2006/main" xmlns:r="http://schemas.openxmlformats.org/officeDocument/2006/relationships" xmlns:p="http://schemas.openxmlformats.org/presentationml/2006/main">
  <p:tag name="NUM" val="3"/>
</p:tagLst>
</file>

<file path=ppt/tags/tag333.xml><?xml version="1.0" encoding="utf-8"?>
<p:tagLst xmlns:a="http://schemas.openxmlformats.org/drawingml/2006/main" xmlns:r="http://schemas.openxmlformats.org/officeDocument/2006/relationships" xmlns:p="http://schemas.openxmlformats.org/presentationml/2006/main">
  <p:tag name="NUM" val="4"/>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NUM" val="1"/>
</p:tagLst>
</file>

<file path=ppt/tags/tag336.xml><?xml version="1.0" encoding="utf-8"?>
<p:tagLst xmlns:a="http://schemas.openxmlformats.org/drawingml/2006/main" xmlns:r="http://schemas.openxmlformats.org/officeDocument/2006/relationships" xmlns:p="http://schemas.openxmlformats.org/presentationml/2006/main">
  <p:tag name="NUM" val="2"/>
</p:tagLst>
</file>

<file path=ppt/tags/tag337.xml><?xml version="1.0" encoding="utf-8"?>
<p:tagLst xmlns:a="http://schemas.openxmlformats.org/drawingml/2006/main" xmlns:r="http://schemas.openxmlformats.org/officeDocument/2006/relationships" xmlns:p="http://schemas.openxmlformats.org/presentationml/2006/main">
  <p:tag name="NUM" val="3"/>
</p:tagLst>
</file>

<file path=ppt/tags/tag338.xml><?xml version="1.0" encoding="utf-8"?>
<p:tagLst xmlns:a="http://schemas.openxmlformats.org/drawingml/2006/main" xmlns:r="http://schemas.openxmlformats.org/officeDocument/2006/relationships" xmlns:p="http://schemas.openxmlformats.org/presentationml/2006/main">
  <p:tag name="NUM" val="4"/>
</p:tagLst>
</file>

<file path=ppt/tags/tag339.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40.xml><?xml version="1.0" encoding="utf-8"?>
<p:tagLst xmlns:a="http://schemas.openxmlformats.org/drawingml/2006/main" xmlns:r="http://schemas.openxmlformats.org/officeDocument/2006/relationships" xmlns:p="http://schemas.openxmlformats.org/presentationml/2006/main">
  <p:tag name="NUM" val="6"/>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NUM" val="1"/>
</p:tagLst>
</file>

<file path=ppt/tags/tag343.xml><?xml version="1.0" encoding="utf-8"?>
<p:tagLst xmlns:a="http://schemas.openxmlformats.org/drawingml/2006/main" xmlns:r="http://schemas.openxmlformats.org/officeDocument/2006/relationships" xmlns:p="http://schemas.openxmlformats.org/presentationml/2006/main">
  <p:tag name="NUM" val="2"/>
</p:tagLst>
</file>

<file path=ppt/tags/tag344.xml><?xml version="1.0" encoding="utf-8"?>
<p:tagLst xmlns:a="http://schemas.openxmlformats.org/drawingml/2006/main" xmlns:r="http://schemas.openxmlformats.org/officeDocument/2006/relationships" xmlns:p="http://schemas.openxmlformats.org/presentationml/2006/main">
  <p:tag name="NUM" val="3"/>
</p:tagLst>
</file>

<file path=ppt/tags/tag345.xml><?xml version="1.0" encoding="utf-8"?>
<p:tagLst xmlns:a="http://schemas.openxmlformats.org/drawingml/2006/main" xmlns:r="http://schemas.openxmlformats.org/officeDocument/2006/relationships" xmlns:p="http://schemas.openxmlformats.org/presentationml/2006/main">
  <p:tag name="NUM" val="4"/>
</p:tagLst>
</file>

<file path=ppt/tags/tag346.xml><?xml version="1.0" encoding="utf-8"?>
<p:tagLst xmlns:a="http://schemas.openxmlformats.org/drawingml/2006/main" xmlns:r="http://schemas.openxmlformats.org/officeDocument/2006/relationships" xmlns:p="http://schemas.openxmlformats.org/presentationml/2006/main">
  <p:tag name="NUM" val="5"/>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NUM" val="1"/>
</p:tagLst>
</file>

<file path=ppt/tags/tag349.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50.xml><?xml version="1.0" encoding="utf-8"?>
<p:tagLst xmlns:a="http://schemas.openxmlformats.org/drawingml/2006/main" xmlns:r="http://schemas.openxmlformats.org/officeDocument/2006/relationships" xmlns:p="http://schemas.openxmlformats.org/presentationml/2006/main">
  <p:tag name="NUM" val="3"/>
</p:tagLst>
</file>

<file path=ppt/tags/tag351.xml><?xml version="1.0" encoding="utf-8"?>
<p:tagLst xmlns:a="http://schemas.openxmlformats.org/drawingml/2006/main" xmlns:r="http://schemas.openxmlformats.org/officeDocument/2006/relationships" xmlns:p="http://schemas.openxmlformats.org/presentationml/2006/main">
  <p:tag name="NUM" val="4"/>
</p:tagLst>
</file>

<file path=ppt/tags/tag352.xml><?xml version="1.0" encoding="utf-8"?>
<p:tagLst xmlns:a="http://schemas.openxmlformats.org/drawingml/2006/main" xmlns:r="http://schemas.openxmlformats.org/officeDocument/2006/relationships" xmlns:p="http://schemas.openxmlformats.org/presentationml/2006/main">
  <p:tag name="NUM" val="5"/>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NUM" val="1"/>
</p:tagLst>
</file>

<file path=ppt/tags/tag355.xml><?xml version="1.0" encoding="utf-8"?>
<p:tagLst xmlns:a="http://schemas.openxmlformats.org/drawingml/2006/main" xmlns:r="http://schemas.openxmlformats.org/officeDocument/2006/relationships" xmlns:p="http://schemas.openxmlformats.org/presentationml/2006/main">
  <p:tag name="NUM" val="2"/>
</p:tagLst>
</file>

<file path=ppt/tags/tag356.xml><?xml version="1.0" encoding="utf-8"?>
<p:tagLst xmlns:a="http://schemas.openxmlformats.org/drawingml/2006/main" xmlns:r="http://schemas.openxmlformats.org/officeDocument/2006/relationships" xmlns:p="http://schemas.openxmlformats.org/presentationml/2006/main">
  <p:tag name="NUM" val="3"/>
</p:tagLst>
</file>

<file path=ppt/tags/tag357.xml><?xml version="1.0" encoding="utf-8"?>
<p:tagLst xmlns:a="http://schemas.openxmlformats.org/drawingml/2006/main" xmlns:r="http://schemas.openxmlformats.org/officeDocument/2006/relationships" xmlns:p="http://schemas.openxmlformats.org/presentationml/2006/main">
  <p:tag name="NUM" val="4"/>
</p:tagLst>
</file>

<file path=ppt/tags/tag358.xml><?xml version="1.0" encoding="utf-8"?>
<p:tagLst xmlns:a="http://schemas.openxmlformats.org/drawingml/2006/main" xmlns:r="http://schemas.openxmlformats.org/officeDocument/2006/relationships" xmlns:p="http://schemas.openxmlformats.org/presentationml/2006/main">
  <p:tag name="NUM" val="5"/>
</p:tagLst>
</file>

<file path=ppt/tags/tag359.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NUM" val="7"/>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NUM" val="1"/>
</p:tagLst>
</file>

<file path=ppt/tags/tag363.xml><?xml version="1.0" encoding="utf-8"?>
<p:tagLst xmlns:a="http://schemas.openxmlformats.org/drawingml/2006/main" xmlns:r="http://schemas.openxmlformats.org/officeDocument/2006/relationships" xmlns:p="http://schemas.openxmlformats.org/presentationml/2006/main">
  <p:tag name="NUM" val="2"/>
</p:tagLst>
</file>

<file path=ppt/tags/tag364.xml><?xml version="1.0" encoding="utf-8"?>
<p:tagLst xmlns:a="http://schemas.openxmlformats.org/drawingml/2006/main" xmlns:r="http://schemas.openxmlformats.org/officeDocument/2006/relationships" xmlns:p="http://schemas.openxmlformats.org/presentationml/2006/main">
  <p:tag name="NUM" val="3"/>
</p:tagLst>
</file>

<file path=ppt/tags/tag365.xml><?xml version="1.0" encoding="utf-8"?>
<p:tagLst xmlns:a="http://schemas.openxmlformats.org/drawingml/2006/main" xmlns:r="http://schemas.openxmlformats.org/officeDocument/2006/relationships" xmlns:p="http://schemas.openxmlformats.org/presentationml/2006/main">
  <p:tag name="NUM" val="4"/>
</p:tagLst>
</file>

<file path=ppt/tags/tag366.xml><?xml version="1.0" encoding="utf-8"?>
<p:tagLst xmlns:a="http://schemas.openxmlformats.org/drawingml/2006/main" xmlns:r="http://schemas.openxmlformats.org/officeDocument/2006/relationships" xmlns:p="http://schemas.openxmlformats.org/presentationml/2006/main">
  <p:tag name="NUM" val="5"/>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NUM" val="1"/>
</p:tagLst>
</file>

<file path=ppt/tags/tag369.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70.xml><?xml version="1.0" encoding="utf-8"?>
<p:tagLst xmlns:a="http://schemas.openxmlformats.org/drawingml/2006/main" xmlns:r="http://schemas.openxmlformats.org/officeDocument/2006/relationships" xmlns:p="http://schemas.openxmlformats.org/presentationml/2006/main">
  <p:tag name="NUM" val="3"/>
</p:tagLst>
</file>

<file path=ppt/tags/tag371.xml><?xml version="1.0" encoding="utf-8"?>
<p:tagLst xmlns:a="http://schemas.openxmlformats.org/drawingml/2006/main" xmlns:r="http://schemas.openxmlformats.org/officeDocument/2006/relationships" xmlns:p="http://schemas.openxmlformats.org/presentationml/2006/main">
  <p:tag name="NUM" val="4"/>
</p:tagLst>
</file>

<file path=ppt/tags/tag372.xml><?xml version="1.0" encoding="utf-8"?>
<p:tagLst xmlns:a="http://schemas.openxmlformats.org/drawingml/2006/main" xmlns:r="http://schemas.openxmlformats.org/officeDocument/2006/relationships" xmlns:p="http://schemas.openxmlformats.org/presentationml/2006/main">
  <p:tag name="NUM" val="5"/>
</p:tagLst>
</file>

<file path=ppt/tags/tag373.xml><?xml version="1.0" encoding="utf-8"?>
<p:tagLst xmlns:a="http://schemas.openxmlformats.org/drawingml/2006/main" xmlns:r="http://schemas.openxmlformats.org/officeDocument/2006/relationships" xmlns:p="http://schemas.openxmlformats.org/presentationml/2006/main">
  <p:tag name="NUM" val="6"/>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NUM" val="1"/>
</p:tagLst>
</file>

<file path=ppt/tags/tag376.xml><?xml version="1.0" encoding="utf-8"?>
<p:tagLst xmlns:a="http://schemas.openxmlformats.org/drawingml/2006/main" xmlns:r="http://schemas.openxmlformats.org/officeDocument/2006/relationships" xmlns:p="http://schemas.openxmlformats.org/presentationml/2006/main">
  <p:tag name="NUM" val="2"/>
</p:tagLst>
</file>

<file path=ppt/tags/tag377.xml><?xml version="1.0" encoding="utf-8"?>
<p:tagLst xmlns:a="http://schemas.openxmlformats.org/drawingml/2006/main" xmlns:r="http://schemas.openxmlformats.org/officeDocument/2006/relationships" xmlns:p="http://schemas.openxmlformats.org/presentationml/2006/main">
  <p:tag name="NUM" val="3"/>
</p:tagLst>
</file>

<file path=ppt/tags/tag378.xml><?xml version="1.0" encoding="utf-8"?>
<p:tagLst xmlns:a="http://schemas.openxmlformats.org/drawingml/2006/main" xmlns:r="http://schemas.openxmlformats.org/officeDocument/2006/relationships" xmlns:p="http://schemas.openxmlformats.org/presentationml/2006/main">
  <p:tag name="NUM" val="4"/>
</p:tagLst>
</file>

<file path=ppt/tags/tag379.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80.xml><?xml version="1.0" encoding="utf-8"?>
<p:tagLst xmlns:a="http://schemas.openxmlformats.org/drawingml/2006/main" xmlns:r="http://schemas.openxmlformats.org/officeDocument/2006/relationships" xmlns:p="http://schemas.openxmlformats.org/presentationml/2006/main">
  <p:tag name="NUM" val="6"/>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NUM" val="1"/>
</p:tagLst>
</file>

<file path=ppt/tags/tag383.xml><?xml version="1.0" encoding="utf-8"?>
<p:tagLst xmlns:a="http://schemas.openxmlformats.org/drawingml/2006/main" xmlns:r="http://schemas.openxmlformats.org/officeDocument/2006/relationships" xmlns:p="http://schemas.openxmlformats.org/presentationml/2006/main">
  <p:tag name="NUM" val="2"/>
</p:tagLst>
</file>

<file path=ppt/tags/tag384.xml><?xml version="1.0" encoding="utf-8"?>
<p:tagLst xmlns:a="http://schemas.openxmlformats.org/drawingml/2006/main" xmlns:r="http://schemas.openxmlformats.org/officeDocument/2006/relationships" xmlns:p="http://schemas.openxmlformats.org/presentationml/2006/main">
  <p:tag name="NUM" val="3"/>
</p:tagLst>
</file>

<file path=ppt/tags/tag385.xml><?xml version="1.0" encoding="utf-8"?>
<p:tagLst xmlns:a="http://schemas.openxmlformats.org/drawingml/2006/main" xmlns:r="http://schemas.openxmlformats.org/officeDocument/2006/relationships" xmlns:p="http://schemas.openxmlformats.org/presentationml/2006/main">
  <p:tag name="NUM" val="4"/>
</p:tagLst>
</file>

<file path=ppt/tags/tag386.xml><?xml version="1.0" encoding="utf-8"?>
<p:tagLst xmlns:a="http://schemas.openxmlformats.org/drawingml/2006/main" xmlns:r="http://schemas.openxmlformats.org/officeDocument/2006/relationships" xmlns:p="http://schemas.openxmlformats.org/presentationml/2006/main">
  <p:tag name="NUM" val="5"/>
</p:tagLst>
</file>

<file path=ppt/tags/tag387.xml><?xml version="1.0" encoding="utf-8"?>
<p:tagLst xmlns:a="http://schemas.openxmlformats.org/drawingml/2006/main" xmlns:r="http://schemas.openxmlformats.org/officeDocument/2006/relationships" xmlns:p="http://schemas.openxmlformats.org/presentationml/2006/main">
  <p:tag name="NUM" val="6"/>
</p:tagLst>
</file>

<file path=ppt/tags/tag388.xml><?xml version="1.0" encoding="utf-8"?>
<p:tagLst xmlns:a="http://schemas.openxmlformats.org/drawingml/2006/main" xmlns:r="http://schemas.openxmlformats.org/officeDocument/2006/relationships" xmlns:p="http://schemas.openxmlformats.org/presentationml/2006/main">
  <p:tag name="NUM" val="7"/>
</p:tagLst>
</file>

<file path=ppt/tags/tag389.xml><?xml version="1.0" encoding="utf-8"?>
<p:tagLst xmlns:a="http://schemas.openxmlformats.org/drawingml/2006/main" xmlns:r="http://schemas.openxmlformats.org/officeDocument/2006/relationships" xmlns:p="http://schemas.openxmlformats.org/presentationml/2006/main">
  <p:tag name="NUM" val="8"/>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390.xml><?xml version="1.0" encoding="utf-8"?>
<p:tagLst xmlns:a="http://schemas.openxmlformats.org/drawingml/2006/main" xmlns:r="http://schemas.openxmlformats.org/officeDocument/2006/relationships" xmlns:p="http://schemas.openxmlformats.org/presentationml/2006/main">
  <p:tag name="NUM" val="9"/>
</p:tagLst>
</file>

<file path=ppt/tags/tag391.xml><?xml version="1.0" encoding="utf-8"?>
<p:tagLst xmlns:a="http://schemas.openxmlformats.org/drawingml/2006/main" xmlns:r="http://schemas.openxmlformats.org/officeDocument/2006/relationships" xmlns:p="http://schemas.openxmlformats.org/presentationml/2006/main">
  <p:tag name="NUM" val="10"/>
</p:tagLst>
</file>

<file path=ppt/tags/tag392.xml><?xml version="1.0" encoding="utf-8"?>
<p:tagLst xmlns:a="http://schemas.openxmlformats.org/drawingml/2006/main" xmlns:r="http://schemas.openxmlformats.org/officeDocument/2006/relationships" xmlns:p="http://schemas.openxmlformats.org/presentationml/2006/main">
  <p:tag name="NUM" val="1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NUM" val="1"/>
</p:tagLst>
</file>

<file path=ppt/tags/tag395.xml><?xml version="1.0" encoding="utf-8"?>
<p:tagLst xmlns:a="http://schemas.openxmlformats.org/drawingml/2006/main" xmlns:r="http://schemas.openxmlformats.org/officeDocument/2006/relationships" xmlns:p="http://schemas.openxmlformats.org/presentationml/2006/main">
  <p:tag name="NUM" val="2"/>
</p:tagLst>
</file>

<file path=ppt/tags/tag396.xml><?xml version="1.0" encoding="utf-8"?>
<p:tagLst xmlns:a="http://schemas.openxmlformats.org/drawingml/2006/main" xmlns:r="http://schemas.openxmlformats.org/officeDocument/2006/relationships" xmlns:p="http://schemas.openxmlformats.org/presentationml/2006/main">
  <p:tag name="NUM" val="3"/>
</p:tagLst>
</file>

<file path=ppt/tags/tag397.xml><?xml version="1.0" encoding="utf-8"?>
<p:tagLst xmlns:a="http://schemas.openxmlformats.org/drawingml/2006/main" xmlns:r="http://schemas.openxmlformats.org/officeDocument/2006/relationships" xmlns:p="http://schemas.openxmlformats.org/presentationml/2006/main">
  <p:tag name="NUM" val="4"/>
</p:tagLst>
</file>

<file path=ppt/tags/tag398.xml><?xml version="1.0" encoding="utf-8"?>
<p:tagLst xmlns:a="http://schemas.openxmlformats.org/drawingml/2006/main" xmlns:r="http://schemas.openxmlformats.org/officeDocument/2006/relationships" xmlns:p="http://schemas.openxmlformats.org/presentationml/2006/main">
  <p:tag name="NUM" val="5"/>
</p:tagLst>
</file>

<file path=ppt/tags/tag39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NUM" val="1"/>
</p:tagLst>
</file>

<file path=ppt/tags/tag402.xml><?xml version="1.0" encoding="utf-8"?>
<p:tagLst xmlns:a="http://schemas.openxmlformats.org/drawingml/2006/main" xmlns:r="http://schemas.openxmlformats.org/officeDocument/2006/relationships" xmlns:p="http://schemas.openxmlformats.org/presentationml/2006/main">
  <p:tag name="NUM" val="2"/>
</p:tagLst>
</file>

<file path=ppt/tags/tag403.xml><?xml version="1.0" encoding="utf-8"?>
<p:tagLst xmlns:a="http://schemas.openxmlformats.org/drawingml/2006/main" xmlns:r="http://schemas.openxmlformats.org/officeDocument/2006/relationships" xmlns:p="http://schemas.openxmlformats.org/presentationml/2006/main">
  <p:tag name="NUM" val="3"/>
</p:tagLst>
</file>

<file path=ppt/tags/tag404.xml><?xml version="1.0" encoding="utf-8"?>
<p:tagLst xmlns:a="http://schemas.openxmlformats.org/drawingml/2006/main" xmlns:r="http://schemas.openxmlformats.org/officeDocument/2006/relationships" xmlns:p="http://schemas.openxmlformats.org/presentationml/2006/main">
  <p:tag name="NUM" val="4"/>
</p:tagLst>
</file>

<file path=ppt/tags/tag405.xml><?xml version="1.0" encoding="utf-8"?>
<p:tagLst xmlns:a="http://schemas.openxmlformats.org/drawingml/2006/main" xmlns:r="http://schemas.openxmlformats.org/officeDocument/2006/relationships" xmlns:p="http://schemas.openxmlformats.org/presentationml/2006/main">
  <p:tag name="NUM" val="5"/>
</p:tagLst>
</file>

<file path=ppt/tags/tag406.xml><?xml version="1.0" encoding="utf-8"?>
<p:tagLst xmlns:a="http://schemas.openxmlformats.org/drawingml/2006/main" xmlns:r="http://schemas.openxmlformats.org/officeDocument/2006/relationships" xmlns:p="http://schemas.openxmlformats.org/presentationml/2006/main">
  <p:tag name="NUM" val="6"/>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NUM" val="1"/>
</p:tagLst>
</file>

<file path=ppt/tags/tag409.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10.xml><?xml version="1.0" encoding="utf-8"?>
<p:tagLst xmlns:a="http://schemas.openxmlformats.org/drawingml/2006/main" xmlns:r="http://schemas.openxmlformats.org/officeDocument/2006/relationships" xmlns:p="http://schemas.openxmlformats.org/presentationml/2006/main">
  <p:tag name="NUM" val="3"/>
</p:tagLst>
</file>

<file path=ppt/tags/tag411.xml><?xml version="1.0" encoding="utf-8"?>
<p:tagLst xmlns:a="http://schemas.openxmlformats.org/drawingml/2006/main" xmlns:r="http://schemas.openxmlformats.org/officeDocument/2006/relationships" xmlns:p="http://schemas.openxmlformats.org/presentationml/2006/main">
  <p:tag name="NUM" val="4"/>
</p:tagLst>
</file>

<file path=ppt/tags/tag412.xml><?xml version="1.0" encoding="utf-8"?>
<p:tagLst xmlns:a="http://schemas.openxmlformats.org/drawingml/2006/main" xmlns:r="http://schemas.openxmlformats.org/officeDocument/2006/relationships" xmlns:p="http://schemas.openxmlformats.org/presentationml/2006/main">
  <p:tag name="NUM" val="5"/>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NUM" val="1"/>
</p:tagLst>
</file>

<file path=ppt/tags/tag415.xml><?xml version="1.0" encoding="utf-8"?>
<p:tagLst xmlns:a="http://schemas.openxmlformats.org/drawingml/2006/main" xmlns:r="http://schemas.openxmlformats.org/officeDocument/2006/relationships" xmlns:p="http://schemas.openxmlformats.org/presentationml/2006/main">
  <p:tag name="NUM" val="2"/>
</p:tagLst>
</file>

<file path=ppt/tags/tag416.xml><?xml version="1.0" encoding="utf-8"?>
<p:tagLst xmlns:a="http://schemas.openxmlformats.org/drawingml/2006/main" xmlns:r="http://schemas.openxmlformats.org/officeDocument/2006/relationships" xmlns:p="http://schemas.openxmlformats.org/presentationml/2006/main">
  <p:tag name="NUM" val="3"/>
</p:tagLst>
</file>

<file path=ppt/tags/tag417.xml><?xml version="1.0" encoding="utf-8"?>
<p:tagLst xmlns:a="http://schemas.openxmlformats.org/drawingml/2006/main" xmlns:r="http://schemas.openxmlformats.org/officeDocument/2006/relationships" xmlns:p="http://schemas.openxmlformats.org/presentationml/2006/main">
  <p:tag name="NUM" val="4"/>
</p:tagLst>
</file>

<file path=ppt/tags/tag418.xml><?xml version="1.0" encoding="utf-8"?>
<p:tagLst xmlns:a="http://schemas.openxmlformats.org/drawingml/2006/main" xmlns:r="http://schemas.openxmlformats.org/officeDocument/2006/relationships" xmlns:p="http://schemas.openxmlformats.org/presentationml/2006/main">
  <p:tag name="NUM" val="5"/>
</p:tagLst>
</file>

<file path=ppt/tags/tag419.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NUM" val="1"/>
</p:tagLst>
</file>

<file path=ppt/tags/tag422.xml><?xml version="1.0" encoding="utf-8"?>
<p:tagLst xmlns:a="http://schemas.openxmlformats.org/drawingml/2006/main" xmlns:r="http://schemas.openxmlformats.org/officeDocument/2006/relationships" xmlns:p="http://schemas.openxmlformats.org/presentationml/2006/main">
  <p:tag name="NUM" val="2"/>
</p:tagLst>
</file>

<file path=ppt/tags/tag423.xml><?xml version="1.0" encoding="utf-8"?>
<p:tagLst xmlns:a="http://schemas.openxmlformats.org/drawingml/2006/main" xmlns:r="http://schemas.openxmlformats.org/officeDocument/2006/relationships" xmlns:p="http://schemas.openxmlformats.org/presentationml/2006/main">
  <p:tag name="NUM" val="3"/>
</p:tagLst>
</file>

<file path=ppt/tags/tag424.xml><?xml version="1.0" encoding="utf-8"?>
<p:tagLst xmlns:a="http://schemas.openxmlformats.org/drawingml/2006/main" xmlns:r="http://schemas.openxmlformats.org/officeDocument/2006/relationships" xmlns:p="http://schemas.openxmlformats.org/presentationml/2006/main">
  <p:tag name="NUM" val="4"/>
</p:tagLst>
</file>

<file path=ppt/tags/tag425.xml><?xml version="1.0" encoding="utf-8"?>
<p:tagLst xmlns:a="http://schemas.openxmlformats.org/drawingml/2006/main" xmlns:r="http://schemas.openxmlformats.org/officeDocument/2006/relationships" xmlns:p="http://schemas.openxmlformats.org/presentationml/2006/main">
  <p:tag name="NUM" val="5"/>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NUM" val="1"/>
</p:tagLst>
</file>

<file path=ppt/tags/tag428.xml><?xml version="1.0" encoding="utf-8"?>
<p:tagLst xmlns:a="http://schemas.openxmlformats.org/drawingml/2006/main" xmlns:r="http://schemas.openxmlformats.org/officeDocument/2006/relationships" xmlns:p="http://schemas.openxmlformats.org/presentationml/2006/main">
  <p:tag name="NUM" val="2"/>
</p:tagLst>
</file>

<file path=ppt/tags/tag429.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30.xml><?xml version="1.0" encoding="utf-8"?>
<p:tagLst xmlns:a="http://schemas.openxmlformats.org/drawingml/2006/main" xmlns:r="http://schemas.openxmlformats.org/officeDocument/2006/relationships" xmlns:p="http://schemas.openxmlformats.org/presentationml/2006/main">
  <p:tag name="NUM" val="4"/>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NUM" val="1"/>
</p:tagLst>
</file>

<file path=ppt/tags/tag433.xml><?xml version="1.0" encoding="utf-8"?>
<p:tagLst xmlns:a="http://schemas.openxmlformats.org/drawingml/2006/main" xmlns:r="http://schemas.openxmlformats.org/officeDocument/2006/relationships" xmlns:p="http://schemas.openxmlformats.org/presentationml/2006/main">
  <p:tag name="NUM" val="2"/>
</p:tagLst>
</file>

<file path=ppt/tags/tag434.xml><?xml version="1.0" encoding="utf-8"?>
<p:tagLst xmlns:a="http://schemas.openxmlformats.org/drawingml/2006/main" xmlns:r="http://schemas.openxmlformats.org/officeDocument/2006/relationships" xmlns:p="http://schemas.openxmlformats.org/presentationml/2006/main">
  <p:tag name="NUM" val="3"/>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NUM" val="1"/>
</p:tagLst>
</file>

<file path=ppt/tags/tag437.xml><?xml version="1.0" encoding="utf-8"?>
<p:tagLst xmlns:a="http://schemas.openxmlformats.org/drawingml/2006/main" xmlns:r="http://schemas.openxmlformats.org/officeDocument/2006/relationships" xmlns:p="http://schemas.openxmlformats.org/presentationml/2006/main">
  <p:tag name="NUM" val="2"/>
</p:tagLst>
</file>

<file path=ppt/tags/tag438.xml><?xml version="1.0" encoding="utf-8"?>
<p:tagLst xmlns:a="http://schemas.openxmlformats.org/drawingml/2006/main" xmlns:r="http://schemas.openxmlformats.org/officeDocument/2006/relationships" xmlns:p="http://schemas.openxmlformats.org/presentationml/2006/main">
  <p:tag name="NUM" val="3"/>
</p:tagLst>
</file>

<file path=ppt/tags/tag439.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40.xml><?xml version="1.0" encoding="utf-8"?>
<p:tagLst xmlns:a="http://schemas.openxmlformats.org/drawingml/2006/main" xmlns:r="http://schemas.openxmlformats.org/officeDocument/2006/relationships" xmlns:p="http://schemas.openxmlformats.org/presentationml/2006/main">
  <p:tag name="NUM" val="5"/>
</p:tagLst>
</file>

<file path=ppt/tags/tag441.xml><?xml version="1.0" encoding="utf-8"?>
<p:tagLst xmlns:a="http://schemas.openxmlformats.org/drawingml/2006/main" xmlns:r="http://schemas.openxmlformats.org/officeDocument/2006/relationships" xmlns:p="http://schemas.openxmlformats.org/presentationml/2006/main">
  <p:tag name="NUM" val="6"/>
</p:tagLst>
</file>

<file path=ppt/tags/tag442.xml><?xml version="1.0" encoding="utf-8"?>
<p:tagLst xmlns:a="http://schemas.openxmlformats.org/drawingml/2006/main" xmlns:r="http://schemas.openxmlformats.org/officeDocument/2006/relationships" xmlns:p="http://schemas.openxmlformats.org/presentationml/2006/main">
  <p:tag name="NUM" val="7"/>
</p:tagLst>
</file>

<file path=ppt/tags/tag443.xml><?xml version="1.0" encoding="utf-8"?>
<p:tagLst xmlns:a="http://schemas.openxmlformats.org/drawingml/2006/main" xmlns:r="http://schemas.openxmlformats.org/officeDocument/2006/relationships" xmlns:p="http://schemas.openxmlformats.org/presentationml/2006/main">
  <p:tag name="NUM" val="8"/>
</p:tagLst>
</file>

<file path=ppt/tags/tag444.xml><?xml version="1.0" encoding="utf-8"?>
<p:tagLst xmlns:a="http://schemas.openxmlformats.org/drawingml/2006/main" xmlns:r="http://schemas.openxmlformats.org/officeDocument/2006/relationships" xmlns:p="http://schemas.openxmlformats.org/presentationml/2006/main">
  <p:tag name="NUM" val="9"/>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NUM" val="1"/>
</p:tagLst>
</file>

<file path=ppt/tags/tag447.xml><?xml version="1.0" encoding="utf-8"?>
<p:tagLst xmlns:a="http://schemas.openxmlformats.org/drawingml/2006/main" xmlns:r="http://schemas.openxmlformats.org/officeDocument/2006/relationships" xmlns:p="http://schemas.openxmlformats.org/presentationml/2006/main">
  <p:tag name="NUM" val="2"/>
</p:tagLst>
</file>

<file path=ppt/tags/tag448.xml><?xml version="1.0" encoding="utf-8"?>
<p:tagLst xmlns:a="http://schemas.openxmlformats.org/drawingml/2006/main" xmlns:r="http://schemas.openxmlformats.org/officeDocument/2006/relationships" xmlns:p="http://schemas.openxmlformats.org/presentationml/2006/main">
  <p:tag name="NUM" val="3"/>
</p:tagLst>
</file>

<file path=ppt/tags/tag449.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NUM" val="1"/>
</p:tagLst>
</file>

<file path=ppt/tags/tag452.xml><?xml version="1.0" encoding="utf-8"?>
<p:tagLst xmlns:a="http://schemas.openxmlformats.org/drawingml/2006/main" xmlns:r="http://schemas.openxmlformats.org/officeDocument/2006/relationships" xmlns:p="http://schemas.openxmlformats.org/presentationml/2006/main">
  <p:tag name="NUM" val="2"/>
</p:tagLst>
</file>

<file path=ppt/tags/tag453.xml><?xml version="1.0" encoding="utf-8"?>
<p:tagLst xmlns:a="http://schemas.openxmlformats.org/drawingml/2006/main" xmlns:r="http://schemas.openxmlformats.org/officeDocument/2006/relationships" xmlns:p="http://schemas.openxmlformats.org/presentationml/2006/main">
  <p:tag name="NUM" val="3"/>
</p:tagLst>
</file>

<file path=ppt/tags/tag454.xml><?xml version="1.0" encoding="utf-8"?>
<p:tagLst xmlns:a="http://schemas.openxmlformats.org/drawingml/2006/main" xmlns:r="http://schemas.openxmlformats.org/officeDocument/2006/relationships" xmlns:p="http://schemas.openxmlformats.org/presentationml/2006/main">
  <p:tag name="NUM" val="4"/>
</p:tagLst>
</file>

<file path=ppt/tags/tag455.xml><?xml version="1.0" encoding="utf-8"?>
<p:tagLst xmlns:a="http://schemas.openxmlformats.org/drawingml/2006/main" xmlns:r="http://schemas.openxmlformats.org/officeDocument/2006/relationships" xmlns:p="http://schemas.openxmlformats.org/presentationml/2006/main">
  <p:tag name="NUM" val="5"/>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NUM" val="1"/>
</p:tagLst>
</file>

<file path=ppt/tags/tag458.xml><?xml version="1.0" encoding="utf-8"?>
<p:tagLst xmlns:a="http://schemas.openxmlformats.org/drawingml/2006/main" xmlns:r="http://schemas.openxmlformats.org/officeDocument/2006/relationships" xmlns:p="http://schemas.openxmlformats.org/presentationml/2006/main">
  <p:tag name="NUM" val="2"/>
</p:tagLst>
</file>

<file path=ppt/tags/tag459.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0.xml><?xml version="1.0" encoding="utf-8"?>
<p:tagLst xmlns:a="http://schemas.openxmlformats.org/drawingml/2006/main" xmlns:r="http://schemas.openxmlformats.org/officeDocument/2006/relationships" xmlns:p="http://schemas.openxmlformats.org/presentationml/2006/main">
  <p:tag name="NUM" val="4"/>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NUM" val="1"/>
</p:tagLst>
</file>

<file path=ppt/tags/tag463.xml><?xml version="1.0" encoding="utf-8"?>
<p:tagLst xmlns:a="http://schemas.openxmlformats.org/drawingml/2006/main" xmlns:r="http://schemas.openxmlformats.org/officeDocument/2006/relationships" xmlns:p="http://schemas.openxmlformats.org/presentationml/2006/main">
  <p:tag name="NUM" val="2"/>
</p:tagLst>
</file>

<file path=ppt/tags/tag464.xml><?xml version="1.0" encoding="utf-8"?>
<p:tagLst xmlns:a="http://schemas.openxmlformats.org/drawingml/2006/main" xmlns:r="http://schemas.openxmlformats.org/officeDocument/2006/relationships" xmlns:p="http://schemas.openxmlformats.org/presentationml/2006/main">
  <p:tag name="NUM" val="3"/>
</p:tagLst>
</file>

<file path=ppt/tags/tag465.xml><?xml version="1.0" encoding="utf-8"?>
<p:tagLst xmlns:a="http://schemas.openxmlformats.org/drawingml/2006/main" xmlns:r="http://schemas.openxmlformats.org/officeDocument/2006/relationships" xmlns:p="http://schemas.openxmlformats.org/presentationml/2006/main">
  <p:tag name="NUM" val="4"/>
</p:tagLst>
</file>

<file path=ppt/tags/tag466.xml><?xml version="1.0" encoding="utf-8"?>
<p:tagLst xmlns:a="http://schemas.openxmlformats.org/drawingml/2006/main" xmlns:r="http://schemas.openxmlformats.org/officeDocument/2006/relationships" xmlns:p="http://schemas.openxmlformats.org/presentationml/2006/main">
  <p:tag name="NUM" val="5"/>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NUM" val="1"/>
</p:tagLst>
</file>

<file path=ppt/tags/tag469.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70.xml><?xml version="1.0" encoding="utf-8"?>
<p:tagLst xmlns:a="http://schemas.openxmlformats.org/drawingml/2006/main" xmlns:r="http://schemas.openxmlformats.org/officeDocument/2006/relationships" xmlns:p="http://schemas.openxmlformats.org/presentationml/2006/main">
  <p:tag name="NUM" val="3"/>
</p:tagLst>
</file>

<file path=ppt/tags/tag471.xml><?xml version="1.0" encoding="utf-8"?>
<p:tagLst xmlns:a="http://schemas.openxmlformats.org/drawingml/2006/main" xmlns:r="http://schemas.openxmlformats.org/officeDocument/2006/relationships" xmlns:p="http://schemas.openxmlformats.org/presentationml/2006/main">
  <p:tag name="NUM" val="4"/>
</p:tagLst>
</file>

<file path=ppt/tags/tag472.xml><?xml version="1.0" encoding="utf-8"?>
<p:tagLst xmlns:a="http://schemas.openxmlformats.org/drawingml/2006/main" xmlns:r="http://schemas.openxmlformats.org/officeDocument/2006/relationships" xmlns:p="http://schemas.openxmlformats.org/presentationml/2006/main">
  <p:tag name="NUM" val="5"/>
</p:tagLst>
</file>

<file path=ppt/tags/tag473.xml><?xml version="1.0" encoding="utf-8"?>
<p:tagLst xmlns:a="http://schemas.openxmlformats.org/drawingml/2006/main" xmlns:r="http://schemas.openxmlformats.org/officeDocument/2006/relationships" xmlns:p="http://schemas.openxmlformats.org/presentationml/2006/main">
  <p:tag name="NUM" val="6"/>
</p:tagLst>
</file>

<file path=ppt/tags/tag474.xml><?xml version="1.0" encoding="utf-8"?>
<p:tagLst xmlns:a="http://schemas.openxmlformats.org/drawingml/2006/main" xmlns:r="http://schemas.openxmlformats.org/officeDocument/2006/relationships" xmlns:p="http://schemas.openxmlformats.org/presentationml/2006/main">
  <p:tag name="NUM" val="7"/>
</p:tagLst>
</file>

<file path=ppt/tags/tag475.xml><?xml version="1.0" encoding="utf-8"?>
<p:tagLst xmlns:a="http://schemas.openxmlformats.org/drawingml/2006/main" xmlns:r="http://schemas.openxmlformats.org/officeDocument/2006/relationships" xmlns:p="http://schemas.openxmlformats.org/presentationml/2006/main">
  <p:tag name="NUM" val="8"/>
</p:tagLst>
</file>

<file path=ppt/tags/tag476.xml><?xml version="1.0" encoding="utf-8"?>
<p:tagLst xmlns:a="http://schemas.openxmlformats.org/drawingml/2006/main" xmlns:r="http://schemas.openxmlformats.org/officeDocument/2006/relationships" xmlns:p="http://schemas.openxmlformats.org/presentationml/2006/main">
  <p:tag name="NUM" val="9"/>
</p:tagLst>
</file>

<file path=ppt/tags/tag477.xml><?xml version="1.0" encoding="utf-8"?>
<p:tagLst xmlns:a="http://schemas.openxmlformats.org/drawingml/2006/main" xmlns:r="http://schemas.openxmlformats.org/officeDocument/2006/relationships" xmlns:p="http://schemas.openxmlformats.org/presentationml/2006/main">
  <p:tag name="NUM" val="10"/>
</p:tagLst>
</file>

<file path=ppt/tags/tag478.xml><?xml version="1.0" encoding="utf-8"?>
<p:tagLst xmlns:a="http://schemas.openxmlformats.org/drawingml/2006/main" xmlns:r="http://schemas.openxmlformats.org/officeDocument/2006/relationships" xmlns:p="http://schemas.openxmlformats.org/presentationml/2006/main">
  <p:tag name="NUM" val="11"/>
</p:tagLst>
</file>

<file path=ppt/tags/tag479.xml><?xml version="1.0" encoding="utf-8"?>
<p:tagLst xmlns:a="http://schemas.openxmlformats.org/drawingml/2006/main" xmlns:r="http://schemas.openxmlformats.org/officeDocument/2006/relationships" xmlns:p="http://schemas.openxmlformats.org/presentationml/2006/main">
  <p:tag name="NUM" val="12"/>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80.xml><?xml version="1.0" encoding="utf-8"?>
<p:tagLst xmlns:a="http://schemas.openxmlformats.org/drawingml/2006/main" xmlns:r="http://schemas.openxmlformats.org/officeDocument/2006/relationships" xmlns:p="http://schemas.openxmlformats.org/presentationml/2006/main">
  <p:tag name="NUM" val="13"/>
</p:tagLst>
</file>

<file path=ppt/tags/tag481.xml><?xml version="1.0" encoding="utf-8"?>
<p:tagLst xmlns:a="http://schemas.openxmlformats.org/drawingml/2006/main" xmlns:r="http://schemas.openxmlformats.org/officeDocument/2006/relationships" xmlns:p="http://schemas.openxmlformats.org/presentationml/2006/main">
  <p:tag name="NUM" val="14"/>
</p:tagLst>
</file>

<file path=ppt/tags/tag482.xml><?xml version="1.0" encoding="utf-8"?>
<p:tagLst xmlns:a="http://schemas.openxmlformats.org/drawingml/2006/main" xmlns:r="http://schemas.openxmlformats.org/officeDocument/2006/relationships" xmlns:p="http://schemas.openxmlformats.org/presentationml/2006/main">
  <p:tag name="NUM" val="15"/>
</p:tagLst>
</file>

<file path=ppt/tags/tag483.xml><?xml version="1.0" encoding="utf-8"?>
<p:tagLst xmlns:a="http://schemas.openxmlformats.org/drawingml/2006/main" xmlns:r="http://schemas.openxmlformats.org/officeDocument/2006/relationships" xmlns:p="http://schemas.openxmlformats.org/presentationml/2006/main">
  <p:tag name="NUM" val="16"/>
</p:tagLst>
</file>

<file path=ppt/tags/tag484.xml><?xml version="1.0" encoding="utf-8"?>
<p:tagLst xmlns:a="http://schemas.openxmlformats.org/drawingml/2006/main" xmlns:r="http://schemas.openxmlformats.org/officeDocument/2006/relationships" xmlns:p="http://schemas.openxmlformats.org/presentationml/2006/main">
  <p:tag name="NUM" val="17"/>
</p:tagLst>
</file>

<file path=ppt/tags/tag485.xml><?xml version="1.0" encoding="utf-8"?>
<p:tagLst xmlns:a="http://schemas.openxmlformats.org/drawingml/2006/main" xmlns:r="http://schemas.openxmlformats.org/officeDocument/2006/relationships" xmlns:p="http://schemas.openxmlformats.org/presentationml/2006/main">
  <p:tag name="NUM" val="18"/>
</p:tagLst>
</file>

<file path=ppt/tags/tag486.xml><?xml version="1.0" encoding="utf-8"?>
<p:tagLst xmlns:a="http://schemas.openxmlformats.org/drawingml/2006/main" xmlns:r="http://schemas.openxmlformats.org/officeDocument/2006/relationships" xmlns:p="http://schemas.openxmlformats.org/presentationml/2006/main">
  <p:tag name="NUM" val="19"/>
</p:tagLst>
</file>

<file path=ppt/tags/tag487.xml><?xml version="1.0" encoding="utf-8"?>
<p:tagLst xmlns:a="http://schemas.openxmlformats.org/drawingml/2006/main" xmlns:r="http://schemas.openxmlformats.org/officeDocument/2006/relationships" xmlns:p="http://schemas.openxmlformats.org/presentationml/2006/main">
  <p:tag name="NUM" val="20"/>
</p:tagLst>
</file>

<file path=ppt/tags/tag488.xml><?xml version="1.0" encoding="utf-8"?>
<p:tagLst xmlns:a="http://schemas.openxmlformats.org/drawingml/2006/main" xmlns:r="http://schemas.openxmlformats.org/officeDocument/2006/relationships" xmlns:p="http://schemas.openxmlformats.org/presentationml/2006/main">
  <p:tag name="NUM" val="21"/>
</p:tagLst>
</file>

<file path=ppt/tags/tag489.xml><?xml version="1.0" encoding="utf-8"?>
<p:tagLst xmlns:a="http://schemas.openxmlformats.org/drawingml/2006/main" xmlns:r="http://schemas.openxmlformats.org/officeDocument/2006/relationships" xmlns:p="http://schemas.openxmlformats.org/presentationml/2006/main">
  <p:tag name="NUM" val="2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490.xml><?xml version="1.0" encoding="utf-8"?>
<p:tagLst xmlns:a="http://schemas.openxmlformats.org/drawingml/2006/main" xmlns:r="http://schemas.openxmlformats.org/officeDocument/2006/relationships" xmlns:p="http://schemas.openxmlformats.org/presentationml/2006/main">
  <p:tag name="NUM" val="23"/>
</p:tagLst>
</file>

<file path=ppt/tags/tag491.xml><?xml version="1.0" encoding="utf-8"?>
<p:tagLst xmlns:a="http://schemas.openxmlformats.org/drawingml/2006/main" xmlns:r="http://schemas.openxmlformats.org/officeDocument/2006/relationships" xmlns:p="http://schemas.openxmlformats.org/presentationml/2006/main">
  <p:tag name="NUM" val="24"/>
</p:tagLst>
</file>

<file path=ppt/tags/tag492.xml><?xml version="1.0" encoding="utf-8"?>
<p:tagLst xmlns:a="http://schemas.openxmlformats.org/drawingml/2006/main" xmlns:r="http://schemas.openxmlformats.org/officeDocument/2006/relationships" xmlns:p="http://schemas.openxmlformats.org/presentationml/2006/main">
  <p:tag name="NUM" val="25"/>
</p:tagLst>
</file>

<file path=ppt/tags/tag493.xml><?xml version="1.0" encoding="utf-8"?>
<p:tagLst xmlns:a="http://schemas.openxmlformats.org/drawingml/2006/main" xmlns:r="http://schemas.openxmlformats.org/officeDocument/2006/relationships" xmlns:p="http://schemas.openxmlformats.org/presentationml/2006/main">
  <p:tag name="NUM" val="26"/>
</p:tagLst>
</file>

<file path=ppt/tags/tag494.xml><?xml version="1.0" encoding="utf-8"?>
<p:tagLst xmlns:a="http://schemas.openxmlformats.org/drawingml/2006/main" xmlns:r="http://schemas.openxmlformats.org/officeDocument/2006/relationships" xmlns:p="http://schemas.openxmlformats.org/presentationml/2006/main">
  <p:tag name="NUM" val="27"/>
</p:tagLst>
</file>

<file path=ppt/tags/tag495.xml><?xml version="1.0" encoding="utf-8"?>
<p:tagLst xmlns:a="http://schemas.openxmlformats.org/drawingml/2006/main" xmlns:r="http://schemas.openxmlformats.org/officeDocument/2006/relationships" xmlns:p="http://schemas.openxmlformats.org/presentationml/2006/main">
  <p:tag name="NUM" val="28"/>
</p:tagLst>
</file>

<file path=ppt/tags/tag496.xml><?xml version="1.0" encoding="utf-8"?>
<p:tagLst xmlns:a="http://schemas.openxmlformats.org/drawingml/2006/main" xmlns:r="http://schemas.openxmlformats.org/officeDocument/2006/relationships" xmlns:p="http://schemas.openxmlformats.org/presentationml/2006/main">
  <p:tag name="NUM" val="29"/>
</p:tagLst>
</file>

<file path=ppt/tags/tag497.xml><?xml version="1.0" encoding="utf-8"?>
<p:tagLst xmlns:a="http://schemas.openxmlformats.org/drawingml/2006/main" xmlns:r="http://schemas.openxmlformats.org/officeDocument/2006/relationships" xmlns:p="http://schemas.openxmlformats.org/presentationml/2006/main">
  <p:tag name="NUM" val="30"/>
</p:tagLst>
</file>

<file path=ppt/tags/tag498.xml><?xml version="1.0" encoding="utf-8"?>
<p:tagLst xmlns:a="http://schemas.openxmlformats.org/drawingml/2006/main" xmlns:r="http://schemas.openxmlformats.org/officeDocument/2006/relationships" xmlns:p="http://schemas.openxmlformats.org/presentationml/2006/main">
  <p:tag name="NUM" val="31"/>
</p:tagLst>
</file>

<file path=ppt/tags/tag499.xml><?xml version="1.0" encoding="utf-8"?>
<p:tagLst xmlns:a="http://schemas.openxmlformats.org/drawingml/2006/main" xmlns:r="http://schemas.openxmlformats.org/officeDocument/2006/relationships" xmlns:p="http://schemas.openxmlformats.org/presentationml/2006/main">
  <p:tag name="NUM" val="3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00.xml><?xml version="1.0" encoding="utf-8"?>
<p:tagLst xmlns:a="http://schemas.openxmlformats.org/drawingml/2006/main" xmlns:r="http://schemas.openxmlformats.org/officeDocument/2006/relationships" xmlns:p="http://schemas.openxmlformats.org/presentationml/2006/main">
  <p:tag name="NUM" val="33"/>
</p:tagLst>
</file>

<file path=ppt/tags/tag501.xml><?xml version="1.0" encoding="utf-8"?>
<p:tagLst xmlns:a="http://schemas.openxmlformats.org/drawingml/2006/main" xmlns:r="http://schemas.openxmlformats.org/officeDocument/2006/relationships" xmlns:p="http://schemas.openxmlformats.org/presentationml/2006/main">
  <p:tag name="NUM" val="34"/>
</p:tagLst>
</file>

<file path=ppt/tags/tag502.xml><?xml version="1.0" encoding="utf-8"?>
<p:tagLst xmlns:a="http://schemas.openxmlformats.org/drawingml/2006/main" xmlns:r="http://schemas.openxmlformats.org/officeDocument/2006/relationships" xmlns:p="http://schemas.openxmlformats.org/presentationml/2006/main">
  <p:tag name="NUM" val="35"/>
</p:tagLst>
</file>

<file path=ppt/tags/tag503.xml><?xml version="1.0" encoding="utf-8"?>
<p:tagLst xmlns:a="http://schemas.openxmlformats.org/drawingml/2006/main" xmlns:r="http://schemas.openxmlformats.org/officeDocument/2006/relationships" xmlns:p="http://schemas.openxmlformats.org/presentationml/2006/main">
  <p:tag name="NUM" val="36"/>
</p:tagLst>
</file>

<file path=ppt/tags/tag504.xml><?xml version="1.0" encoding="utf-8"?>
<p:tagLst xmlns:a="http://schemas.openxmlformats.org/drawingml/2006/main" xmlns:r="http://schemas.openxmlformats.org/officeDocument/2006/relationships" xmlns:p="http://schemas.openxmlformats.org/presentationml/2006/main">
  <p:tag name="NUM" val="37"/>
</p:tagLst>
</file>

<file path=ppt/tags/tag505.xml><?xml version="1.0" encoding="utf-8"?>
<p:tagLst xmlns:a="http://schemas.openxmlformats.org/drawingml/2006/main" xmlns:r="http://schemas.openxmlformats.org/officeDocument/2006/relationships" xmlns:p="http://schemas.openxmlformats.org/presentationml/2006/main">
  <p:tag name="NUM" val="38"/>
</p:tagLst>
</file>

<file path=ppt/tags/tag506.xml><?xml version="1.0" encoding="utf-8"?>
<p:tagLst xmlns:a="http://schemas.openxmlformats.org/drawingml/2006/main" xmlns:r="http://schemas.openxmlformats.org/officeDocument/2006/relationships" xmlns:p="http://schemas.openxmlformats.org/presentationml/2006/main">
  <p:tag name="NUM" val="39"/>
</p:tagLst>
</file>

<file path=ppt/tags/tag507.xml><?xml version="1.0" encoding="utf-8"?>
<p:tagLst xmlns:a="http://schemas.openxmlformats.org/drawingml/2006/main" xmlns:r="http://schemas.openxmlformats.org/officeDocument/2006/relationships" xmlns:p="http://schemas.openxmlformats.org/presentationml/2006/main">
  <p:tag name="NUM" val="40"/>
</p:tagLst>
</file>

<file path=ppt/tags/tag508.xml><?xml version="1.0" encoding="utf-8"?>
<p:tagLst xmlns:a="http://schemas.openxmlformats.org/drawingml/2006/main" xmlns:r="http://schemas.openxmlformats.org/officeDocument/2006/relationships" xmlns:p="http://schemas.openxmlformats.org/presentationml/2006/main">
  <p:tag name="NUM" val="41"/>
</p:tagLst>
</file>

<file path=ppt/tags/tag509.xml><?xml version="1.0" encoding="utf-8"?>
<p:tagLst xmlns:a="http://schemas.openxmlformats.org/drawingml/2006/main" xmlns:r="http://schemas.openxmlformats.org/officeDocument/2006/relationships" xmlns:p="http://schemas.openxmlformats.org/presentationml/2006/main">
  <p:tag name="NUM" val="42"/>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10.xml><?xml version="1.0" encoding="utf-8"?>
<p:tagLst xmlns:a="http://schemas.openxmlformats.org/drawingml/2006/main" xmlns:r="http://schemas.openxmlformats.org/officeDocument/2006/relationships" xmlns:p="http://schemas.openxmlformats.org/presentationml/2006/main">
  <p:tag name="NUM" val="43"/>
</p:tagLst>
</file>

<file path=ppt/tags/tag511.xml><?xml version="1.0" encoding="utf-8"?>
<p:tagLst xmlns:a="http://schemas.openxmlformats.org/drawingml/2006/main" xmlns:r="http://schemas.openxmlformats.org/officeDocument/2006/relationships" xmlns:p="http://schemas.openxmlformats.org/presentationml/2006/main">
  <p:tag name="NUM" val="44"/>
</p:tagLst>
</file>

<file path=ppt/tags/tag512.xml><?xml version="1.0" encoding="utf-8"?>
<p:tagLst xmlns:a="http://schemas.openxmlformats.org/drawingml/2006/main" xmlns:r="http://schemas.openxmlformats.org/officeDocument/2006/relationships" xmlns:p="http://schemas.openxmlformats.org/presentationml/2006/main">
  <p:tag name="NUM" val="45"/>
</p:tagLst>
</file>

<file path=ppt/tags/tag513.xml><?xml version="1.0" encoding="utf-8"?>
<p:tagLst xmlns:a="http://schemas.openxmlformats.org/drawingml/2006/main" xmlns:r="http://schemas.openxmlformats.org/officeDocument/2006/relationships" xmlns:p="http://schemas.openxmlformats.org/presentationml/2006/main">
  <p:tag name="NUM" val="46"/>
</p:tagLst>
</file>

<file path=ppt/tags/tag514.xml><?xml version="1.0" encoding="utf-8"?>
<p:tagLst xmlns:a="http://schemas.openxmlformats.org/drawingml/2006/main" xmlns:r="http://schemas.openxmlformats.org/officeDocument/2006/relationships" xmlns:p="http://schemas.openxmlformats.org/presentationml/2006/main">
  <p:tag name="NUM" val="47"/>
</p:tagLst>
</file>

<file path=ppt/tags/tag515.xml><?xml version="1.0" encoding="utf-8"?>
<p:tagLst xmlns:a="http://schemas.openxmlformats.org/drawingml/2006/main" xmlns:r="http://schemas.openxmlformats.org/officeDocument/2006/relationships" xmlns:p="http://schemas.openxmlformats.org/presentationml/2006/main">
  <p:tag name="NUM" val="48"/>
</p:tagLst>
</file>

<file path=ppt/tags/tag516.xml><?xml version="1.0" encoding="utf-8"?>
<p:tagLst xmlns:a="http://schemas.openxmlformats.org/drawingml/2006/main" xmlns:r="http://schemas.openxmlformats.org/officeDocument/2006/relationships" xmlns:p="http://schemas.openxmlformats.org/presentationml/2006/main">
  <p:tag name="NUM" val="49"/>
</p:tagLst>
</file>

<file path=ppt/tags/tag517.xml><?xml version="1.0" encoding="utf-8"?>
<p:tagLst xmlns:a="http://schemas.openxmlformats.org/drawingml/2006/main" xmlns:r="http://schemas.openxmlformats.org/officeDocument/2006/relationships" xmlns:p="http://schemas.openxmlformats.org/presentationml/2006/main">
  <p:tag name="NUM" val="50"/>
</p:tagLst>
</file>

<file path=ppt/tags/tag518.xml><?xml version="1.0" encoding="utf-8"?>
<p:tagLst xmlns:a="http://schemas.openxmlformats.org/drawingml/2006/main" xmlns:r="http://schemas.openxmlformats.org/officeDocument/2006/relationships" xmlns:p="http://schemas.openxmlformats.org/presentationml/2006/main">
  <p:tag name="NUM" val="51"/>
</p:tagLst>
</file>

<file path=ppt/tags/tag519.xml><?xml version="1.0" encoding="utf-8"?>
<p:tagLst xmlns:a="http://schemas.openxmlformats.org/drawingml/2006/main" xmlns:r="http://schemas.openxmlformats.org/officeDocument/2006/relationships" xmlns:p="http://schemas.openxmlformats.org/presentationml/2006/main">
  <p:tag name="NUM" val="52"/>
</p:tagLst>
</file>

<file path=ppt/tags/tag52.xml><?xml version="1.0" encoding="utf-8"?>
<p:tagLst xmlns:a="http://schemas.openxmlformats.org/drawingml/2006/main" xmlns:r="http://schemas.openxmlformats.org/officeDocument/2006/relationships" xmlns:p="http://schemas.openxmlformats.org/presentationml/2006/main">
  <p:tag name="NUM" val="6"/>
</p:tagLst>
</file>

<file path=ppt/tags/tag520.xml><?xml version="1.0" encoding="utf-8"?>
<p:tagLst xmlns:a="http://schemas.openxmlformats.org/drawingml/2006/main" xmlns:r="http://schemas.openxmlformats.org/officeDocument/2006/relationships" xmlns:p="http://schemas.openxmlformats.org/presentationml/2006/main">
  <p:tag name="NUM" val="53"/>
</p:tagLst>
</file>

<file path=ppt/tags/tag521.xml><?xml version="1.0" encoding="utf-8"?>
<p:tagLst xmlns:a="http://schemas.openxmlformats.org/drawingml/2006/main" xmlns:r="http://schemas.openxmlformats.org/officeDocument/2006/relationships" xmlns:p="http://schemas.openxmlformats.org/presentationml/2006/main">
  <p:tag name="NUM" val="54"/>
</p:tagLst>
</file>

<file path=ppt/tags/tag522.xml><?xml version="1.0" encoding="utf-8"?>
<p:tagLst xmlns:a="http://schemas.openxmlformats.org/drawingml/2006/main" xmlns:r="http://schemas.openxmlformats.org/officeDocument/2006/relationships" xmlns:p="http://schemas.openxmlformats.org/presentationml/2006/main">
  <p:tag name="NUM" val="55"/>
</p:tagLst>
</file>

<file path=ppt/tags/tag523.xml><?xml version="1.0" encoding="utf-8"?>
<p:tagLst xmlns:a="http://schemas.openxmlformats.org/drawingml/2006/main" xmlns:r="http://schemas.openxmlformats.org/officeDocument/2006/relationships" xmlns:p="http://schemas.openxmlformats.org/presentationml/2006/main">
  <p:tag name="NUM" val="56"/>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NUM" val="1"/>
</p:tagLst>
</file>

<file path=ppt/tags/tag526.xml><?xml version="1.0" encoding="utf-8"?>
<p:tagLst xmlns:a="http://schemas.openxmlformats.org/drawingml/2006/main" xmlns:r="http://schemas.openxmlformats.org/officeDocument/2006/relationships" xmlns:p="http://schemas.openxmlformats.org/presentationml/2006/main">
  <p:tag name="NUM" val="2"/>
</p:tagLst>
</file>

<file path=ppt/tags/tag527.xml><?xml version="1.0" encoding="utf-8"?>
<p:tagLst xmlns:a="http://schemas.openxmlformats.org/drawingml/2006/main" xmlns:r="http://schemas.openxmlformats.org/officeDocument/2006/relationships" xmlns:p="http://schemas.openxmlformats.org/presentationml/2006/main">
  <p:tag name="NUM" val="3"/>
</p:tagLst>
</file>

<file path=ppt/tags/tag528.xml><?xml version="1.0" encoding="utf-8"?>
<p:tagLst xmlns:a="http://schemas.openxmlformats.org/drawingml/2006/main" xmlns:r="http://schemas.openxmlformats.org/officeDocument/2006/relationships" xmlns:p="http://schemas.openxmlformats.org/presentationml/2006/main">
  <p:tag name="NUM" val="4"/>
</p:tagLst>
</file>

<file path=ppt/tags/tag529.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7"/>
</p:tagLst>
</file>

<file path=ppt/tags/tag530.xml><?xml version="1.0" encoding="utf-8"?>
<p:tagLst xmlns:a="http://schemas.openxmlformats.org/drawingml/2006/main" xmlns:r="http://schemas.openxmlformats.org/officeDocument/2006/relationships" xmlns:p="http://schemas.openxmlformats.org/presentationml/2006/main">
  <p:tag name="NUM" val="6"/>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NUM" val="1"/>
</p:tagLst>
</file>

<file path=ppt/tags/tag53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8"/>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7"/>
</p:tagLst>
</file>

<file path=ppt/tags/tag69.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9"/>
</p:tagLst>
</file>

<file path=ppt/tags/tag71.xml><?xml version="1.0" encoding="utf-8"?>
<p:tagLst xmlns:a="http://schemas.openxmlformats.org/drawingml/2006/main" xmlns:r="http://schemas.openxmlformats.org/officeDocument/2006/relationships" xmlns:p="http://schemas.openxmlformats.org/presentationml/2006/main">
  <p:tag name="NUM" val="10"/>
</p:tagLst>
</file>

<file path=ppt/tags/tag72.xml><?xml version="1.0" encoding="utf-8"?>
<p:tagLst xmlns:a="http://schemas.openxmlformats.org/drawingml/2006/main" xmlns:r="http://schemas.openxmlformats.org/officeDocument/2006/relationships" xmlns:p="http://schemas.openxmlformats.org/presentationml/2006/main">
  <p:tag name="NUM" val="11"/>
</p:tagLst>
</file>

<file path=ppt/tags/tag73.xml><?xml version="1.0" encoding="utf-8"?>
<p:tagLst xmlns:a="http://schemas.openxmlformats.org/drawingml/2006/main" xmlns:r="http://schemas.openxmlformats.org/officeDocument/2006/relationships" xmlns:p="http://schemas.openxmlformats.org/presentationml/2006/main">
  <p:tag name="NUM" val="12"/>
</p:tagLst>
</file>

<file path=ppt/tags/tag74.xml><?xml version="1.0" encoding="utf-8"?>
<p:tagLst xmlns:a="http://schemas.openxmlformats.org/drawingml/2006/main" xmlns:r="http://schemas.openxmlformats.org/officeDocument/2006/relationships" xmlns:p="http://schemas.openxmlformats.org/presentationml/2006/main">
  <p:tag name="NUM" val="13"/>
</p:tagLst>
</file>

<file path=ppt/tags/tag75.xml><?xml version="1.0" encoding="utf-8"?>
<p:tagLst xmlns:a="http://schemas.openxmlformats.org/drawingml/2006/main" xmlns:r="http://schemas.openxmlformats.org/officeDocument/2006/relationships" xmlns:p="http://schemas.openxmlformats.org/presentationml/2006/main">
  <p:tag name="NUM" val="14"/>
</p:tagLst>
</file>

<file path=ppt/tags/tag76.xml><?xml version="1.0" encoding="utf-8"?>
<p:tagLst xmlns:a="http://schemas.openxmlformats.org/drawingml/2006/main" xmlns:r="http://schemas.openxmlformats.org/officeDocument/2006/relationships" xmlns:p="http://schemas.openxmlformats.org/presentationml/2006/main">
  <p:tag name="NUM" val="15"/>
</p:tagLst>
</file>

<file path=ppt/tags/tag77.xml><?xml version="1.0" encoding="utf-8"?>
<p:tagLst xmlns:a="http://schemas.openxmlformats.org/drawingml/2006/main" xmlns:r="http://schemas.openxmlformats.org/officeDocument/2006/relationships" xmlns:p="http://schemas.openxmlformats.org/presentationml/2006/main">
  <p:tag name="NUM" val="16"/>
</p:tagLst>
</file>

<file path=ppt/tags/tag78.xml><?xml version="1.0" encoding="utf-8"?>
<p:tagLst xmlns:a="http://schemas.openxmlformats.org/drawingml/2006/main" xmlns:r="http://schemas.openxmlformats.org/officeDocument/2006/relationships" xmlns:p="http://schemas.openxmlformats.org/presentationml/2006/main">
  <p:tag name="NUM" val="17"/>
</p:tagLst>
</file>

<file path=ppt/tags/tag79.xml><?xml version="1.0" encoding="utf-8"?>
<p:tagLst xmlns:a="http://schemas.openxmlformats.org/drawingml/2006/main" xmlns:r="http://schemas.openxmlformats.org/officeDocument/2006/relationships" xmlns:p="http://schemas.openxmlformats.org/presentationml/2006/main">
  <p:tag name="NUM" val="18"/>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NUM" val="19"/>
</p:tagLst>
</file>

<file path=ppt/tags/tag81.xml><?xml version="1.0" encoding="utf-8"?>
<p:tagLst xmlns:a="http://schemas.openxmlformats.org/drawingml/2006/main" xmlns:r="http://schemas.openxmlformats.org/officeDocument/2006/relationships" xmlns:p="http://schemas.openxmlformats.org/presentationml/2006/main">
  <p:tag name="NUM" val="20"/>
</p:tagLst>
</file>

<file path=ppt/tags/tag82.xml><?xml version="1.0" encoding="utf-8"?>
<p:tagLst xmlns:a="http://schemas.openxmlformats.org/drawingml/2006/main" xmlns:r="http://schemas.openxmlformats.org/officeDocument/2006/relationships" xmlns:p="http://schemas.openxmlformats.org/presentationml/2006/main">
  <p:tag name="NUM" val="21"/>
</p:tagLst>
</file>

<file path=ppt/tags/tag83.xml><?xml version="1.0" encoding="utf-8"?>
<p:tagLst xmlns:a="http://schemas.openxmlformats.org/drawingml/2006/main" xmlns:r="http://schemas.openxmlformats.org/officeDocument/2006/relationships" xmlns:p="http://schemas.openxmlformats.org/presentationml/2006/main">
  <p:tag name="NUM" val="22"/>
</p:tagLst>
</file>

<file path=ppt/tags/tag84.xml><?xml version="1.0" encoding="utf-8"?>
<p:tagLst xmlns:a="http://schemas.openxmlformats.org/drawingml/2006/main" xmlns:r="http://schemas.openxmlformats.org/officeDocument/2006/relationships" xmlns:p="http://schemas.openxmlformats.org/presentationml/2006/main">
  <p:tag name="NUM" val="23"/>
</p:tagLst>
</file>

<file path=ppt/tags/tag85.xml><?xml version="1.0" encoding="utf-8"?>
<p:tagLst xmlns:a="http://schemas.openxmlformats.org/drawingml/2006/main" xmlns:r="http://schemas.openxmlformats.org/officeDocument/2006/relationships" xmlns:p="http://schemas.openxmlformats.org/presentationml/2006/main">
  <p:tag name="NUM" val="24"/>
</p:tagLst>
</file>

<file path=ppt/tags/tag86.xml><?xml version="1.0" encoding="utf-8"?>
<p:tagLst xmlns:a="http://schemas.openxmlformats.org/drawingml/2006/main" xmlns:r="http://schemas.openxmlformats.org/officeDocument/2006/relationships" xmlns:p="http://schemas.openxmlformats.org/presentationml/2006/main">
  <p:tag name="NUM" val="25"/>
</p:tagLst>
</file>

<file path=ppt/tags/tag87.xml><?xml version="1.0" encoding="utf-8"?>
<p:tagLst xmlns:a="http://schemas.openxmlformats.org/drawingml/2006/main" xmlns:r="http://schemas.openxmlformats.org/officeDocument/2006/relationships" xmlns:p="http://schemas.openxmlformats.org/presentationml/2006/main">
  <p:tag name="NUM" val="26"/>
</p:tagLst>
</file>

<file path=ppt/tags/tag88.xml><?xml version="1.0" encoding="utf-8"?>
<p:tagLst xmlns:a="http://schemas.openxmlformats.org/drawingml/2006/main" xmlns:r="http://schemas.openxmlformats.org/officeDocument/2006/relationships" xmlns:p="http://schemas.openxmlformats.org/presentationml/2006/main">
  <p:tag name="NUM" val="27"/>
</p:tagLst>
</file>

<file path=ppt/tags/tag89.xml><?xml version="1.0" encoding="utf-8"?>
<p:tagLst xmlns:a="http://schemas.openxmlformats.org/drawingml/2006/main" xmlns:r="http://schemas.openxmlformats.org/officeDocument/2006/relationships" xmlns:p="http://schemas.openxmlformats.org/presentationml/2006/main">
  <p:tag name="NUM" val="28"/>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29"/>
</p:tagLst>
</file>

<file path=ppt/tags/tag91.xml><?xml version="1.0" encoding="utf-8"?>
<p:tagLst xmlns:a="http://schemas.openxmlformats.org/drawingml/2006/main" xmlns:r="http://schemas.openxmlformats.org/officeDocument/2006/relationships" xmlns:p="http://schemas.openxmlformats.org/presentationml/2006/main">
  <p:tag name="NUM" val="30"/>
</p:tagLst>
</file>

<file path=ppt/tags/tag92.xml><?xml version="1.0" encoding="utf-8"?>
<p:tagLst xmlns:a="http://schemas.openxmlformats.org/drawingml/2006/main" xmlns:r="http://schemas.openxmlformats.org/officeDocument/2006/relationships" xmlns:p="http://schemas.openxmlformats.org/presentationml/2006/main">
  <p:tag name="NUM" val="31"/>
</p:tagLst>
</file>

<file path=ppt/tags/tag93.xml><?xml version="1.0" encoding="utf-8"?>
<p:tagLst xmlns:a="http://schemas.openxmlformats.org/drawingml/2006/main" xmlns:r="http://schemas.openxmlformats.org/officeDocument/2006/relationships" xmlns:p="http://schemas.openxmlformats.org/presentationml/2006/main">
  <p:tag name="NUM" val="32"/>
</p:tagLst>
</file>

<file path=ppt/tags/tag94.xml><?xml version="1.0" encoding="utf-8"?>
<p:tagLst xmlns:a="http://schemas.openxmlformats.org/drawingml/2006/main" xmlns:r="http://schemas.openxmlformats.org/officeDocument/2006/relationships" xmlns:p="http://schemas.openxmlformats.org/presentationml/2006/main">
  <p:tag name="NUM" val="33"/>
</p:tagLst>
</file>

<file path=ppt/tags/tag95.xml><?xml version="1.0" encoding="utf-8"?>
<p:tagLst xmlns:a="http://schemas.openxmlformats.org/drawingml/2006/main" xmlns:r="http://schemas.openxmlformats.org/officeDocument/2006/relationships" xmlns:p="http://schemas.openxmlformats.org/presentationml/2006/main">
  <p:tag name="NUM" val="34"/>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uverture">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ôture">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68bda8b-89b5-43f3-b5ca-2d4f5d21cf26" xsi:nil="true"/>
    <lcf76f155ced4ddcb4097134ff3c332f xmlns="6fc85cf5-ff7a-4d63-a337-9d40e850481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02D0BE1B84F44FB39EE4EAFF93CEE9" ma:contentTypeVersion="12" ma:contentTypeDescription="Crée un document." ma:contentTypeScope="" ma:versionID="84937bf3c3ddd5f2d9d0baaa1ba3e4cb">
  <xsd:schema xmlns:xsd="http://www.w3.org/2001/XMLSchema" xmlns:xs="http://www.w3.org/2001/XMLSchema" xmlns:p="http://schemas.microsoft.com/office/2006/metadata/properties" xmlns:ns2="6fc85cf5-ff7a-4d63-a337-9d40e8504817" xmlns:ns3="968bda8b-89b5-43f3-b5ca-2d4f5d21cf26" targetNamespace="http://schemas.microsoft.com/office/2006/metadata/properties" ma:root="true" ma:fieldsID="0ef3bc9278c23add9a7ea184be3f1d8e" ns2:_="" ns3:_="">
    <xsd:import namespace="6fc85cf5-ff7a-4d63-a337-9d40e8504817"/>
    <xsd:import namespace="968bda8b-89b5-43f3-b5ca-2d4f5d21cf2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c85cf5-ff7a-4d63-a337-9d40e8504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9eaa8290-3616-4126-84aa-16f277ca9cc9"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68bda8b-89b5-43f3-b5ca-2d4f5d21cf26"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6" nillable="true" ma:displayName="Taxonomy Catch All Column" ma:hidden="true" ma:list="{7cb86121-a13c-46a6-9e95-559c75f4d0db}" ma:internalName="TaxCatchAll" ma:showField="CatchAllData" ma:web="968bda8b-89b5-43f3-b5ca-2d4f5d21cf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CE6EDA-912F-4FA9-B48F-0CFCDBD564C7}">
  <ds:schemaRefs>
    <ds:schemaRef ds:uri="6fc85cf5-ff7a-4d63-a337-9d40e8504817"/>
    <ds:schemaRef ds:uri="968bda8b-89b5-43f3-b5ca-2d4f5d21cf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BF48B0D-FFF3-4F87-8D16-49B194A2ED07}">
  <ds:schemaRefs>
    <ds:schemaRef ds:uri="http://schemas.microsoft.com/sharepoint/v3/contenttype/forms"/>
  </ds:schemaRefs>
</ds:datastoreItem>
</file>

<file path=customXml/itemProps3.xml><?xml version="1.0" encoding="utf-8"?>
<ds:datastoreItem xmlns:ds="http://schemas.openxmlformats.org/officeDocument/2006/customXml" ds:itemID="{3D610966-0FEB-4B50-80FF-A75079FF3A9A}">
  <ds:schemaRefs>
    <ds:schemaRef ds:uri="6fc85cf5-ff7a-4d63-a337-9d40e8504817"/>
    <ds:schemaRef ds:uri="968bda8b-89b5-43f3-b5ca-2d4f5d21cf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125</TotalTime>
  <Words>5602</Words>
  <Application>Microsoft Office PowerPoint</Application>
  <PresentationFormat>Grand écran</PresentationFormat>
  <Paragraphs>767</Paragraphs>
  <Slides>75</Slides>
  <Notes>51</Notes>
  <HiddenSlides>1</HiddenSlides>
  <MMClips>0</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75</vt:i4>
      </vt:variant>
    </vt:vector>
  </HeadingPairs>
  <TitlesOfParts>
    <vt:vector size="87" baseType="lpstr">
      <vt:lpstr>Arial</vt:lpstr>
      <vt:lpstr>Arial Narrow</vt:lpstr>
      <vt:lpstr>Arial,Sans-Serif</vt:lpstr>
      <vt:lpstr>Calibri</vt:lpstr>
      <vt:lpstr>Calibri Light</vt:lpstr>
      <vt:lpstr>Open Sans</vt:lpstr>
      <vt:lpstr>Overpass</vt:lpstr>
      <vt:lpstr>Symbol</vt:lpstr>
      <vt:lpstr>Wingdings</vt:lpstr>
      <vt:lpstr>Thème Office</vt:lpstr>
      <vt:lpstr>Ouverture</vt:lpstr>
      <vt:lpstr>Clôture</vt:lpstr>
      <vt:lpstr>Structurer  la collaboration autour d’un processus  de conception pédagogique</vt:lpstr>
      <vt:lpstr>Présentation PowerPoint</vt:lpstr>
      <vt:lpstr>Qui sommes-nous?</vt:lpstr>
      <vt:lpstr>À main levée, êtes-vous impliqué(e)s dans la définition du projet de conception des formations? </vt:lpstr>
      <vt:lpstr>Présentation PowerPoint</vt:lpstr>
      <vt:lpstr>Présentation PowerPoint</vt:lpstr>
      <vt:lpstr>Présentation PowerPoint</vt:lpstr>
      <vt:lpstr>Présentation PowerPoint</vt:lpstr>
      <vt:lpstr>Présentation PowerPoint</vt:lpstr>
      <vt:lpstr>IMPORTANCE D’UN PROCESSUS  DE CONCEPTION PÉDAGOGIQUE (PCP)</vt:lpstr>
      <vt:lpstr>Présentation PowerPoint</vt:lpstr>
      <vt:lpstr>Présentation PowerPoint</vt:lpstr>
      <vt:lpstr>PCP du SDP au fil du temps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Notre processus au gout du jour</vt:lpstr>
      <vt:lpstr>Présentation PowerPoint</vt:lpstr>
      <vt:lpstr>Présentation PowerPoint</vt:lpstr>
      <vt:lpstr>Présentation PowerPoint</vt:lpstr>
      <vt:lpstr>Étape par étape</vt:lpstr>
      <vt:lpstr>Présentation PowerPoint</vt:lpstr>
      <vt:lpstr>Présentation PowerPoint</vt:lpstr>
      <vt:lpstr>Présentation PowerPoint</vt:lpstr>
      <vt:lpstr>Listez les parties prenantes impliquées dans vos projets de conception et inscrire le nombre total dans la zone de conversation.</vt:lpstr>
      <vt:lpstr>Au SDP</vt:lpstr>
      <vt:lpstr>Présentation PowerPoint</vt:lpstr>
      <vt:lpstr>DÉFINITION DE PROJET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Qui participe à la définition de projet dans votre service? Inscrivez le dans la zone de conversation. </vt:lpstr>
      <vt:lpstr>Présentation PowerPoint</vt:lpstr>
      <vt:lpstr>De la théorie à la pratique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Processus de conception pédagogique</dc:title>
  <dc:creator>Brigitte Belzile</dc:creator>
  <cp:lastModifiedBy>Benoît Ringuette</cp:lastModifiedBy>
  <cp:revision>1</cp:revision>
  <dcterms:created xsi:type="dcterms:W3CDTF">2023-01-19T19:01:43Z</dcterms:created>
  <dcterms:modified xsi:type="dcterms:W3CDTF">2023-03-27T19:18:56Z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0x0101000002D0BE1B84F44FB39EE4EAFF93CEE9</vt:lpwstr>
  </property>
  <property fmtid="{D5CDD505-2E9C-101B-9397-08002B2CF9AE}" pid="3" name="ArticulateGUID">
    <vt:lpwstr>0A628DC8-9D11-4942-AD95-4C1932269B1C</vt:lpwstr>
  </property>
  <property fmtid="{D5CDD505-2E9C-101B-9397-08002B2CF9AE}" pid="4" name="ArticulatePath">
    <vt:lpwstr>https://ulavaldti.sharepoint.com/sites/Servicedeformationcontinue/Documents partages/Conception pédagogique/Partage d'expertise/Atelier Processus/PPT_Collaboration_Processus_Conception_Pédagogique_UL</vt:lpwstr>
  </property>
  <property fmtid="{D5CDD505-2E9C-101B-9397-08002B2CF9AE}" pid="5" name="MediaServiceImageTags">
    <vt:lpwstr/>
  </property>
</Properties>
</file>